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D7D6D7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FBAF-80B1-4899-A08D-BA23B7A9D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DC7E62-14CC-45B2-821F-47A13AF71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6D809-F3D9-461C-9B40-42B48C81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02ADE-1C22-44F8-A41B-58EBE948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241C6-BB40-480B-BCA6-9057ADE5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21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B0EAE-7846-4209-8DC1-3A8C6897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BBE7BC-A80C-4903-9BEC-CA63C2D35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9B1DAC-4FC5-4B8F-B3A7-C25091AB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A8BCA7-1AB7-4284-9FEE-B140E3D8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807E92-1A6B-480D-977C-4680435F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88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AA5E59-D8C4-4CEC-AD6A-4346DCF5B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D0F214-1F94-4FAD-A752-CBE4B5886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00FAE-4490-4D79-9A8A-8B71FDF3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88600A-0B0E-4FFF-AED6-0A94AD91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831F1-7414-4EF1-A089-6CBA6D9A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8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0F56-31CE-40C7-A65A-88EE6C60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267182-412D-4ACB-9BAF-67BC9C25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4B29D-BFA6-41DA-A222-9B595C9F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A96869-F173-4166-9994-E37DFE30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E34275-9BE7-4804-862C-CC3D3E6F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8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9B38A-7034-4950-9124-97448FAD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14D322-2833-4AAE-9701-91985DEA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0506EA-7AB0-49FA-8B50-CA8DC609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A69A68-399D-4524-86A4-C1A37C97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6E6895-A191-41FD-B401-04F7FD7A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2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C0B83-C316-4798-8B6F-45677E09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0D9C1-7C59-4E0D-8D56-0A6ECCA2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F28CB1-79BF-4ACC-A1A9-E6B51FBF0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CA1CBA-5AA0-4ADB-9606-4CCD557C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B51EFD-DBD6-484B-8782-58A7400E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00AD9B-A1AD-48B5-8652-9679F04C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39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6EED1-2C3B-4BD0-90EE-C4E6C1D9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D11CD9-FC91-46FC-87C1-5C86BBD6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010FB4-F713-4B97-9A5B-70DA4586E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A1C0D2-48D7-4D4D-849F-B709A7424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DBE20D-8EEA-4BFF-901F-908DA07F0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D628FB-5D89-4800-918A-E29B8BBF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63D64E-B001-43A0-AB36-51F2A57B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EEC506-4DE0-477C-BAB4-1C4183E3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74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EDBF9-5003-41AE-99F5-8A567B91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0EC927-CC34-42AB-9C36-B41F69B7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293AB2-E0C6-481E-A6D3-D8735570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C1C2DE-4F06-422E-A62B-6A68BFB2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1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2BEBC8-1F63-4ED7-8FC3-50E34979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25C962-21CC-4A2A-A3DF-35243FA9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4B3830-0720-4EFB-BDD9-030161CA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77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A43FE-A9E9-4561-B8DF-ED16BC92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2562EE-E2DA-4D0F-9081-42D08341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10CB13-D013-4462-9559-6F801C83F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16C886-11D1-4244-87B9-644D1D95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211A5C-CD21-43F0-8432-3E185E24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0779CB-A3FE-47E7-B826-D7000FD3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58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4688A-CC76-422C-A631-B264ADCD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2790CB-2F98-4038-8765-826100365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1BA727-B25F-4496-93BD-AC8069820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0025CC-45C8-4A87-A6BF-EDDF63B0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6A6D8-49F4-4B93-BD3B-D011CE6F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F17A20-B980-4CD1-A820-E2ADE2E3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10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698FA7-2A98-47A3-96A4-B89F9A0F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93F1E2-E930-4823-BB4A-EFD06F696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4C5B8-D9C9-42FF-9B8D-5527640B1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126B-22D3-4F07-81DE-986259DF7492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8B94AF-D7F3-4369-B7CF-8C8FD9B83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73BA9-30CD-47B4-AFF2-8CF0A854C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4769-2C7E-46C7-8575-711AEFDDF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783FB0-536F-4822-8D01-3143B59F0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BC9A80-5644-4926-9F00-539FDA64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4889242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8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86EB5-E57D-4026-818A-B47AE47C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B987913-2EBF-4608-A258-0B764A877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30" name="Picture 6" descr="Bildergebnis für home button icon">
            <a:extLst>
              <a:ext uri="{FF2B5EF4-FFF2-40B4-BE49-F238E27FC236}">
                <a16:creationId xmlns:a16="http://schemas.microsoft.com/office/drawing/2014/main" id="{0C5AA6C9-3D5E-402F-9707-EBC01DD7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60" y="-261257"/>
            <a:ext cx="8642350" cy="6858000"/>
          </a:xfrm>
          <a:prstGeom prst="rect">
            <a:avLst/>
          </a:prstGeom>
          <a:ln>
            <a:noFill/>
          </a:ln>
          <a:effectLst>
            <a:outerShdw blurRad="368300" dist="139700" dir="4500000" sx="104000" sy="104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21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18197-EA7D-4335-A3B8-BEBEDD3FB5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7D6D7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99F21-5BA6-48C2-B0AE-70AAA8BE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4BF65E-1A4E-4FF6-B8AC-0567A74D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2624137"/>
            <a:ext cx="50101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2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39F96FC-3FBD-401D-B816-1BB523755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4930" y="2357437"/>
            <a:ext cx="2143125" cy="2143125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B872DE3-F116-43ED-9F4C-A3283563E4DA}"/>
              </a:ext>
            </a:extLst>
          </p:cNvPr>
          <p:cNvGrpSpPr/>
          <p:nvPr/>
        </p:nvGrpSpPr>
        <p:grpSpPr>
          <a:xfrm>
            <a:off x="4194012" y="1315942"/>
            <a:ext cx="2143125" cy="2309243"/>
            <a:chOff x="5024437" y="2238022"/>
            <a:chExt cx="2143125" cy="2309243"/>
          </a:xfrm>
          <a:effectLst>
            <a:outerShdw blurRad="215900" dist="88900" dir="5700000" sx="109000" sy="109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Inhaltsplatzhalter 6">
              <a:extLst>
                <a:ext uri="{FF2B5EF4-FFF2-40B4-BE49-F238E27FC236}">
                  <a16:creationId xmlns:a16="http://schemas.microsoft.com/office/drawing/2014/main" id="{A4592991-D9BA-4433-91CE-916EB38617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rcRect t="39821"/>
            <a:stretch/>
          </p:blipFill>
          <p:spPr>
            <a:xfrm>
              <a:off x="5024437" y="3257550"/>
              <a:ext cx="2143125" cy="1289715"/>
            </a:xfrm>
            <a:prstGeom prst="rect">
              <a:avLst/>
            </a:prstGeom>
            <a:effectLst/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E40BF657-C4FD-4550-B20A-A058304F9B5D}"/>
                </a:ext>
              </a:extLst>
            </p:cNvPr>
            <p:cNvGrpSpPr/>
            <p:nvPr/>
          </p:nvGrpSpPr>
          <p:grpSpPr>
            <a:xfrm>
              <a:off x="5413688" y="2238022"/>
              <a:ext cx="1249680" cy="1605209"/>
              <a:chOff x="5576726" y="868910"/>
              <a:chExt cx="1249680" cy="1605209"/>
            </a:xfrm>
          </p:grpSpPr>
          <p:sp>
            <p:nvSpPr>
              <p:cNvPr id="11" name="Halbbogen 10">
                <a:extLst>
                  <a:ext uri="{FF2B5EF4-FFF2-40B4-BE49-F238E27FC236}">
                    <a16:creationId xmlns:a16="http://schemas.microsoft.com/office/drawing/2014/main" id="{265E483C-7E33-4D0B-8446-172E793E9CAC}"/>
                  </a:ext>
                </a:extLst>
              </p:cNvPr>
              <p:cNvSpPr/>
              <p:nvPr/>
            </p:nvSpPr>
            <p:spPr>
              <a:xfrm>
                <a:off x="5576726" y="868910"/>
                <a:ext cx="1249680" cy="1605209"/>
              </a:xfrm>
              <a:prstGeom prst="blockArc">
                <a:avLst>
                  <a:gd name="adj1" fmla="val 12673102"/>
                  <a:gd name="adj2" fmla="val 21513538"/>
                  <a:gd name="adj3" fmla="val 17673"/>
                </a:avLst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EE4D0E0-48B0-4E9F-B5EA-929C2B0F0F2C}"/>
                  </a:ext>
                </a:extLst>
              </p:cNvPr>
              <p:cNvSpPr/>
              <p:nvPr/>
            </p:nvSpPr>
            <p:spPr>
              <a:xfrm>
                <a:off x="6604634" y="1634232"/>
                <a:ext cx="221771" cy="29826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18692B8-DA31-4B5B-8A18-87DCAC0B9907}"/>
              </a:ext>
            </a:extLst>
          </p:cNvPr>
          <p:cNvGrpSpPr/>
          <p:nvPr/>
        </p:nvGrpSpPr>
        <p:grpSpPr>
          <a:xfrm>
            <a:off x="1295796" y="1315942"/>
            <a:ext cx="2143125" cy="2082989"/>
            <a:chOff x="1860641" y="4007938"/>
            <a:chExt cx="2143125" cy="2082989"/>
          </a:xfrm>
          <a:effectLst>
            <a:outerShdw blurRad="203200" dist="101600" dir="5100000" sx="106000" sy="106000" algn="tl" rotWithShape="0">
              <a:prstClr val="black">
                <a:alpha val="39000"/>
              </a:prstClr>
            </a:outerShdw>
          </a:effectLst>
        </p:grpSpPr>
        <p:sp>
          <p:nvSpPr>
            <p:cNvPr id="15" name="Halbbogen 14">
              <a:extLst>
                <a:ext uri="{FF2B5EF4-FFF2-40B4-BE49-F238E27FC236}">
                  <a16:creationId xmlns:a16="http://schemas.microsoft.com/office/drawing/2014/main" id="{051FD99F-D49F-48F2-8F0D-5EA1E5068973}"/>
                </a:ext>
              </a:extLst>
            </p:cNvPr>
            <p:cNvSpPr/>
            <p:nvPr/>
          </p:nvSpPr>
          <p:spPr>
            <a:xfrm>
              <a:off x="2304468" y="4007938"/>
              <a:ext cx="1249680" cy="1605209"/>
            </a:xfrm>
            <a:prstGeom prst="blockArc">
              <a:avLst>
                <a:gd name="adj1" fmla="val 10800000"/>
                <a:gd name="adj2" fmla="val 21513538"/>
                <a:gd name="adj3" fmla="val 17673"/>
              </a:avLst>
            </a:prstGeom>
            <a:solidFill>
              <a:srgbClr val="CDCDCD"/>
            </a:solidFill>
            <a:ln>
              <a:solidFill>
                <a:srgbClr val="CDCD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19" name="Inhaltsplatzhalter 6">
              <a:extLst>
                <a:ext uri="{FF2B5EF4-FFF2-40B4-BE49-F238E27FC236}">
                  <a16:creationId xmlns:a16="http://schemas.microsoft.com/office/drawing/2014/main" id="{50F79E94-50E8-4BA9-88E3-51E874464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rcRect t="39821"/>
            <a:stretch/>
          </p:blipFill>
          <p:spPr>
            <a:xfrm>
              <a:off x="1860641" y="4801212"/>
              <a:ext cx="2143125" cy="1289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26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3CC9136-473D-468E-A90E-3DDC64BE6F6B}"/>
              </a:ext>
            </a:extLst>
          </p:cNvPr>
          <p:cNvGrpSpPr/>
          <p:nvPr/>
        </p:nvGrpSpPr>
        <p:grpSpPr>
          <a:xfrm>
            <a:off x="2176463" y="938532"/>
            <a:ext cx="3145154" cy="6115050"/>
            <a:chOff x="2176463" y="938532"/>
            <a:chExt cx="3145154" cy="6115050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5C8FF36A-3DCE-470E-983A-6913CB36C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76463" y="5192075"/>
              <a:ext cx="962025" cy="962025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24260AA2-202D-4AAB-848C-52C7DF825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59591" y="5192075"/>
              <a:ext cx="962025" cy="962025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7BC9F992-A4D3-499C-B597-F298E2E25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76464" y="1872930"/>
              <a:ext cx="962025" cy="962025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EBC45ED-A799-40FF-92FA-7B143F95B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59592" y="1899919"/>
              <a:ext cx="962025" cy="962025"/>
            </a:xfrm>
            <a:prstGeom prst="rect">
              <a:avLst/>
            </a:prstGeom>
          </p:spPr>
        </p:pic>
        <p:pic>
          <p:nvPicPr>
            <p:cNvPr id="1030" name="Picture 6" descr="Bildergebnis für auto von oben">
              <a:extLst>
                <a:ext uri="{FF2B5EF4-FFF2-40B4-BE49-F238E27FC236}">
                  <a16:creationId xmlns:a16="http://schemas.microsoft.com/office/drawing/2014/main" id="{7A788200-713C-4D1F-8953-1255D3DEA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28" y="938532"/>
              <a:ext cx="2714625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543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314ED-44C3-4C46-87BE-E30F1103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B148AA-3C88-4FBD-9FDA-697F46E2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148BF6-B2D2-4BF6-BC46-6B99F836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"/>
            <a:ext cx="12192000" cy="68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1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FBFD155-A50F-4CB0-BAF5-8F610ED912B9}"/>
              </a:ext>
            </a:extLst>
          </p:cNvPr>
          <p:cNvSpPr/>
          <p:nvPr/>
        </p:nvSpPr>
        <p:spPr>
          <a:xfrm>
            <a:off x="1119673" y="1362269"/>
            <a:ext cx="9116009" cy="4208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381833-18C2-4AF7-A5D0-50E8E10B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Bildergebnis für tesla">
            <a:extLst>
              <a:ext uri="{FF2B5EF4-FFF2-40B4-BE49-F238E27FC236}">
                <a16:creationId xmlns:a16="http://schemas.microsoft.com/office/drawing/2014/main" id="{1703951E-9C6A-43E7-848E-E7F9F9EE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858930"/>
            <a:ext cx="5715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tesla">
            <a:extLst>
              <a:ext uri="{FF2B5EF4-FFF2-40B4-BE49-F238E27FC236}">
                <a16:creationId xmlns:a16="http://schemas.microsoft.com/office/drawing/2014/main" id="{49349B02-1854-452F-B98C-D3BB1BC49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100138"/>
            <a:ext cx="82581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89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Denzel</dc:creator>
  <cp:lastModifiedBy>Anna Denzel</cp:lastModifiedBy>
  <cp:revision>20</cp:revision>
  <dcterms:created xsi:type="dcterms:W3CDTF">2019-12-11T10:35:23Z</dcterms:created>
  <dcterms:modified xsi:type="dcterms:W3CDTF">2019-12-14T22:54:58Z</dcterms:modified>
</cp:coreProperties>
</file>