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Raleway"/>
      <p:regular r:id="rId54"/>
      <p:bold r:id="rId55"/>
      <p:italic r:id="rId56"/>
      <p:boldItalic r:id="rId57"/>
    </p:embeddedFont>
    <p:embeddedFont>
      <p:font typeface="Roboto"/>
      <p:regular r:id="rId58"/>
      <p:bold r:id="rId59"/>
      <p:italic r:id="rId60"/>
      <p:boldItalic r:id="rId61"/>
    </p:embeddedFont>
    <p:embeddedFont>
      <p:font typeface="Lat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ato-regular.fntdata"/><Relationship Id="rId61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64" Type="http://schemas.openxmlformats.org/officeDocument/2006/relationships/font" Target="fonts/Lato-italic.fntdata"/><Relationship Id="rId63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aleway-bold.fntdata"/><Relationship Id="rId10" Type="http://schemas.openxmlformats.org/officeDocument/2006/relationships/slide" Target="slides/slide5.xml"/><Relationship Id="rId54" Type="http://schemas.openxmlformats.org/officeDocument/2006/relationships/font" Target="fonts/Raleway-regular.fntdata"/><Relationship Id="rId13" Type="http://schemas.openxmlformats.org/officeDocument/2006/relationships/slide" Target="slides/slide8.xml"/><Relationship Id="rId57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56" Type="http://schemas.openxmlformats.org/officeDocument/2006/relationships/font" Target="fonts/Raleway-italic.fntdata"/><Relationship Id="rId15" Type="http://schemas.openxmlformats.org/officeDocument/2006/relationships/slide" Target="slides/slide10.xml"/><Relationship Id="rId59" Type="http://schemas.openxmlformats.org/officeDocument/2006/relationships/font" Target="fonts/Roboto-bold.fntdata"/><Relationship Id="rId14" Type="http://schemas.openxmlformats.org/officeDocument/2006/relationships/slide" Target="slides/slide9.xml"/><Relationship Id="rId58" Type="http://schemas.openxmlformats.org/officeDocument/2006/relationships/font" Target="fonts/Robot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2e22439d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2e22439d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c83b3d22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c83b3d22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a7e2ae87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a7e2ae87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9e88d1f1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9e88d1f1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a7e2ae87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a7e2ae87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9e88d1f1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9e88d1f1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9e88d1f1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9e88d1f1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9e88d1f1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9e88d1f1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b2c86f7c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b2c86f7c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a7e2ae87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a7e2ae8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a7e2ae87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a7e2ae87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2e22439d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2e22439d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a7e2ae87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a7e2ae8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a7e2ae87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a7e2ae8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a7e2ae87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a7e2ae87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a7e2ae87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a7e2ae87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a7e2ae87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a7e2ae87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a7e2ae87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a7e2ae87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a7e2ae87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a7e2ae87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a7e2ae87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a7e2ae87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a830a8f2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a830a8f2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c83b3d22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c83b3d22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a7e2ae8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a7e2ae8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c83b3d22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c83b3d22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c83b3d22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c83b3d22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c83b3d22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2c83b3d22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c83b3d22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c83b3d22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c83b3d22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2c83b3d22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c83b3d22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c83b3d22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0cd6ca0c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0cd6ca0c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a830a8f2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2a830a8f2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535da0ca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2535da0ca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2a830a8f2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2a830a8f2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a1732393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a1732393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a830a8f2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2a830a8f2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a830a8f2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2a830a8f2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a830a8f2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a830a8f2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165d4407c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165d4407c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31c2d98d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31c2d98d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65d4407c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165d4407c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20cd6ca0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20cd6ca0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65d4407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165d4407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65d4407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165d4407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c83b3d2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c83b3d2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9e88d1f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9e88d1f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a7e2ae87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a7e2ae87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a7e2ae8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a7e2ae8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9e88d1f1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9e88d1f1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tyled-components.com/docs/basic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tyled-components.com/docs/basics#installatio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tyled-components.com/docs/advanced#tagged-template-literal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hakra-ui.com/" TargetMode="External"/><Relationship Id="rId4" Type="http://schemas.openxmlformats.org/officeDocument/2006/relationships/hyperlink" Target="https://mui.com/" TargetMode="External"/><Relationship Id="rId5" Type="http://schemas.openxmlformats.org/officeDocument/2006/relationships/hyperlink" Target="https://ant.design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tyled-components.com/docs/basics#getting-started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tyled-components.com/docs/basics#passed-prop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tyled-components.com/docs/api#cs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styled-components.com/docs/advanced#them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reecodecamp.org/learn/front-end-development-libraries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styled-components.com/docs/api#createglobalstyle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styled-components.com/docs/basics#coming-from-cs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chakra-ui.com/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elena.nurulfikri.ac.id/mod/assign/view.php?id=27265" TargetMode="External"/><Relationship Id="rId4" Type="http://schemas.openxmlformats.org/officeDocument/2006/relationships/hyperlink" Target="https://elena.nurulfikri.ac.id/mod/assign/view.php?id=27266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docs.google.com/forms/d/e/1FAIpQLSd8pjx3QFhqLDlTuO7IrjMgJOlRfz_1jG2TJu1rEbkUVH4F6Q/viewform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tyled-components.com/do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746500" y="1214975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React</a:t>
            </a:r>
            <a:endParaRPr b="0"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Styled Component</a:t>
            </a:r>
            <a:endParaRPr b="0"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863100" y="3340480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675" y="3622701"/>
            <a:ext cx="1649676" cy="14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Why - Motivation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2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Automatic critical CSS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No class name bugs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Easier deletion of CSS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Dynamic styling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Automatic vendor prefixing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Styled - Motivation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Install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3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Install via npm, yarn, cdn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Install: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npm i styled-components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(use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at the end).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Extension: 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vscode-styled-components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Styled - Installation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050" y="938213"/>
            <a:ext cx="3714750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5828850" y="2325463"/>
            <a:ext cx="144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Remove mapping between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Component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Style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Tagged Templates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5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Template Literals: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`string ${expression}`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Another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features of template literals.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Parse template literals with a function: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func`string`</a:t>
            </a:r>
            <a:endParaRPr sz="10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Styled Component uses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Tagged Template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Styled - Tagged Template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263" y="440950"/>
            <a:ext cx="4591475" cy="2028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6263" y="2613025"/>
            <a:ext cx="4591475" cy="208952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UI Component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7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UI Component: Reusable, independent and used anywhere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Make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UI Component like UI Framework: </a:t>
            </a:r>
            <a:r>
              <a:rPr lang="id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Chakra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d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Material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d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Case UI: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Button Component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ave in ui folder: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components/ui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Getting Started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8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Make Button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Button Component: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components/ui/Button/index.js</a:t>
            </a:r>
            <a:endParaRPr sz="10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Have some props.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Props: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Variant: Mengatur 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jenis 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warna.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Full: Membuat full width.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Size: Mengatur ukuran.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Styled - Getting Started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838" y="401450"/>
            <a:ext cx="4219425" cy="4340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9" name="Google Shape;189;p29"/>
          <p:cNvSpPr txBox="1"/>
          <p:nvPr/>
        </p:nvSpPr>
        <p:spPr>
          <a:xfrm>
            <a:off x="5993648" y="2325450"/>
            <a:ext cx="212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Button 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omponent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can used anywhere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Use Button in Hero Component.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Passing Props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0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Props can be passed to Styled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Make component dynamic.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(interpolation) to access Props.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Styled - Passed Props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450" y="1685601"/>
            <a:ext cx="4540626" cy="132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2" name="Google Shape;202;p31"/>
          <p:cNvSpPr txBox="1"/>
          <p:nvPr/>
        </p:nvSpPr>
        <p:spPr>
          <a:xfrm>
            <a:off x="2267500" y="3150075"/>
            <a:ext cx="245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Render Button based on variant (Props).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1037" y="1742275"/>
            <a:ext cx="1849500" cy="53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1036" y="2418549"/>
            <a:ext cx="1849500" cy="539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Table of Contents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Styled Components.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Create UI Component with Styled.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Refactor Component with Styled.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375" y="276412"/>
            <a:ext cx="4417249" cy="4590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3"/>
          <p:cNvSpPr txBox="1"/>
          <p:nvPr/>
        </p:nvSpPr>
        <p:spPr>
          <a:xfrm>
            <a:off x="5661163" y="2048400"/>
            <a:ext cx="248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Refactor: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Use Arrow Function.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Save colors in object.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Note: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Use bracket notation to access property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425" y="409138"/>
            <a:ext cx="4479076" cy="4325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4"/>
          <p:cNvSpPr txBox="1"/>
          <p:nvPr/>
        </p:nvSpPr>
        <p:spPr>
          <a:xfrm>
            <a:off x="5831098" y="2233200"/>
            <a:ext cx="2129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Refactor: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Destructing in params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Shorthand ternary operator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200" y="1037925"/>
            <a:ext cx="4343074" cy="3067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</a:t>
            </a: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Add More CSS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35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Add more CSS based on Props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Use css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helper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from Styled.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Styled - CSS Helper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6"/>
          <p:cNvSpPr txBox="1"/>
          <p:nvPr/>
        </p:nvSpPr>
        <p:spPr>
          <a:xfrm>
            <a:off x="1552313" y="3401325"/>
            <a:ext cx="227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Make full width button if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full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(props) passed.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913" y="1434387"/>
            <a:ext cx="3372475" cy="1802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8" name="Google Shape;23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913" y="1823600"/>
            <a:ext cx="1469525" cy="4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0913" y="2418975"/>
            <a:ext cx="3387187" cy="4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13" y="923925"/>
            <a:ext cx="5984924" cy="3295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6" name="Google Shape;246;p37"/>
          <p:cNvSpPr txBox="1"/>
          <p:nvPr/>
        </p:nvSpPr>
        <p:spPr>
          <a:xfrm>
            <a:off x="6452388" y="2417850"/>
            <a:ext cx="234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Previous way.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full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(props) in display and width property.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650" y="649825"/>
            <a:ext cx="4920576" cy="38438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53" name="Google Shape;253;p38"/>
          <p:cNvSpPr txBox="1"/>
          <p:nvPr/>
        </p:nvSpPr>
        <p:spPr>
          <a:xfrm>
            <a:off x="5924813" y="2140800"/>
            <a:ext cx="234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css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helper.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Add more property based on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full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(props).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Same as before, but more concise.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Use Button (full) in Form Component.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13" y="1210299"/>
            <a:ext cx="4041826" cy="98516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0" name="Google Shape;26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2513" y="2389504"/>
            <a:ext cx="4041825" cy="154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61" name="Google Shape;261;p39"/>
          <p:cNvSpPr txBox="1"/>
          <p:nvPr/>
        </p:nvSpPr>
        <p:spPr>
          <a:xfrm>
            <a:off x="5452463" y="2233200"/>
            <a:ext cx="2514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How about performance?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Property was not added if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Props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was not passed.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Remove unused styles.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Don’t worry has many Props.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88" y="406937"/>
            <a:ext cx="5643400" cy="43296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68" name="Google Shape;268;p40"/>
          <p:cNvSpPr txBox="1"/>
          <p:nvPr/>
        </p:nvSpPr>
        <p:spPr>
          <a:xfrm>
            <a:off x="6191100" y="2048400"/>
            <a:ext cx="2514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Button become reusable and dynamic component.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Try to add other props:, margin, padding, size.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What if colors theme used in others?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Theming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Theming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41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Styled support full-theming.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Use Theme Provider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Make style more consistent.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Theme: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utils/constants/theme.js</a:t>
            </a:r>
            <a:endParaRPr sz="10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Styled - Theming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Break Changes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Tidak ada rekaman ulang kuliah.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Final project UAS hanya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1 minggu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Tidak ada perbaikan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plagiasi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Absensi hanya di jam kuliah.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Backup nilai: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Sertifikasi Frontend FCC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Note: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Sertifikasi hanya backup nilai tugas.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Sertifikasi bukan pengganti nilai Final Project.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38" y="778000"/>
            <a:ext cx="4905651" cy="358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1" name="Google Shape;281;p42"/>
          <p:cNvSpPr txBox="1"/>
          <p:nvPr/>
        </p:nvSpPr>
        <p:spPr>
          <a:xfrm>
            <a:off x="5843263" y="2325450"/>
            <a:ext cx="251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Create Color Theme.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How to use this theme in Styled?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688" y="288850"/>
            <a:ext cx="4707825" cy="45657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8" name="Google Shape;288;p43"/>
          <p:cNvSpPr txBox="1"/>
          <p:nvPr/>
        </p:nvSpPr>
        <p:spPr>
          <a:xfrm>
            <a:off x="5759000" y="2233200"/>
            <a:ext cx="2514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Wrap App with Theme Provider Component.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Set theme (props).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Now, access theme in Styled.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25" y="676264"/>
            <a:ext cx="7495950" cy="3121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95" name="Google Shape;295;p44"/>
          <p:cNvSpPr txBox="1"/>
          <p:nvPr/>
        </p:nvSpPr>
        <p:spPr>
          <a:xfrm>
            <a:off x="3397950" y="3974638"/>
            <a:ext cx="234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Access theme via theme Props.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Try destructing variant and theme in params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Global Style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45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Apply Global Style to app.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Global Style: CSS Reset, Font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createGlobalStyle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helper.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Global Style: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components/GlobalStyle/index.js</a:t>
            </a:r>
            <a:endParaRPr sz="10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Styled - Global Style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675" y="416163"/>
            <a:ext cx="6908649" cy="43111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50" y="488300"/>
            <a:ext cx="5820599" cy="4166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14" name="Google Shape;314;p47"/>
          <p:cNvSpPr txBox="1"/>
          <p:nvPr/>
        </p:nvSpPr>
        <p:spPr>
          <a:xfrm>
            <a:off x="6313450" y="2417838"/>
            <a:ext cx="251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Gunakan Global Style di App Component..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Refactor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48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Refactor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9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Refactor Movie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Using Styled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525" y="327700"/>
            <a:ext cx="4027775" cy="44880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33" name="Google Shape;333;p50"/>
          <p:cNvSpPr txBox="1"/>
          <p:nvPr/>
        </p:nvSpPr>
        <p:spPr>
          <a:xfrm>
            <a:off x="5432150" y="2233200"/>
            <a:ext cx="2514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Component Movie.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Separate Component and Style (CSS Module).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How to rewrite Movie to Styled Component?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Coming from CSS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51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Convert CSS Module to Styled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Styled Component can style any component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Rewrite Component and attach style at once.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Styled - Coming from CSS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Review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2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200" y="152400"/>
            <a:ext cx="3748173" cy="48386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46" name="Google Shape;346;p52"/>
          <p:cNvSpPr txBox="1"/>
          <p:nvPr/>
        </p:nvSpPr>
        <p:spPr>
          <a:xfrm>
            <a:off x="5318500" y="2233200"/>
            <a:ext cx="2514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Create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StyledMovie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Component.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Attach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Style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from CSS Modules.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Prefix Styled to avoid clash with Movie.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No need className.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3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3"/>
          <p:cNvSpPr txBox="1"/>
          <p:nvPr/>
        </p:nvSpPr>
        <p:spPr>
          <a:xfrm>
            <a:off x="5883126" y="2325438"/>
            <a:ext cx="262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No need className.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We can separate </a:t>
            </a:r>
            <a:r>
              <a:rPr lang="id"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Component and 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Styled Component.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3" name="Google Shape;35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375" y="1043449"/>
            <a:ext cx="5029275" cy="30565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4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638" y="1169262"/>
            <a:ext cx="4075065" cy="23797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60" name="Google Shape;36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288" y="1169262"/>
            <a:ext cx="3700125" cy="2379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61" name="Google Shape;361;p54"/>
          <p:cNvSpPr txBox="1"/>
          <p:nvPr/>
        </p:nvSpPr>
        <p:spPr>
          <a:xfrm>
            <a:off x="1898450" y="3666438"/>
            <a:ext cx="10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Movie Component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54"/>
          <p:cNvSpPr txBox="1"/>
          <p:nvPr/>
        </p:nvSpPr>
        <p:spPr>
          <a:xfrm>
            <a:off x="5783675" y="3666438"/>
            <a:ext cx="152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Styled Component (Movie)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282C34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5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QnA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55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6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Take Away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56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TODO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57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Refactor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Navbar, Hero, Footer use Styled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Add size props to Button Component (Try to use theming).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Try to create some UI Component like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Chakra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(optional):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Typography: Heading, Paragraph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Form: Form, Label, Input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Media: Image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Size (Props):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sm: font-size: 0.8rem, padding: 0.2rem 0.5rem.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md (default): font-size: 1rem, padding: 0.5rem 1rem.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lg: font-size: 1.3rem, padding: 0.5rem 1rem;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Assignment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58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Push code to Repository Github (use branch for task management).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No zip and don’t push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node_nodules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folder.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Submit link repository to elena.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Kamis: 26 Mei 2022,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 Elena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Jumat: 28 Mei 2022,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Link Elena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282C34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9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Attendance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59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0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Thanks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60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Review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7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JSX.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Styling: CSS Modules.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Mapping (memisahkan) between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Component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Style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113" y="1592013"/>
            <a:ext cx="3213925" cy="25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4962" y="1592020"/>
            <a:ext cx="3213925" cy="254641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3368100" y="924713"/>
            <a:ext cx="240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apping (read: memisahkan) between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Component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Style</a:t>
            </a:r>
            <a:endParaRPr sz="800">
              <a:solidFill>
                <a:srgbClr val="595959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Styling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9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Regular CSS.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CSS Modules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SASS/SCSS.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CSS-in-JS: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Styled-Components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, JSS, Emotion.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UI Framework: Chakra, Material, Ant.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Styled Component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Styled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1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CSS-in-JS library.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Create Component and Style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at once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Removing mapping between Component and Style.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tagged template literals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Styled - Docs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61DAFB"/>
      </a:dk1>
      <a:lt1>
        <a:srgbClr val="FFFFFF"/>
      </a:lt1>
      <a:dk2>
        <a:srgbClr val="282C34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