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09c8bde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09c8bde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2e928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2e928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2e9289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2e9289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2e9289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2e9289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02e9289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02e9289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02e9289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02e9289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02e9289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02e9289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9c6da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9c6da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1debec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d1debec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d1debec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d1debec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d21d2192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d21d219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09c6da7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09c6da7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9c6da7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09c6da7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09c6da7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09c6da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41de36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41de36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e41de36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e41de36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41de36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41de36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2e9289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02e9289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02e9289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02e9289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9c8bde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09c8bde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02e9289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02e9289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ufaroot18/frontend-programming/tree/pertemuan-12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lena.nurulfikri.ac.id/mod/assign/view.php?id=27732" TargetMode="External"/><Relationship Id="rId4" Type="http://schemas.openxmlformats.org/officeDocument/2006/relationships/hyperlink" Target="https://elena.nurulfikri.ac.id/mod/assign/view.php?id=27733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XMTn0PT2EZVjHeU3jaKTPo/Frontend-Engineer?node-id=0%3A1" TargetMode="External"/><Relationship Id="rId4" Type="http://schemas.openxmlformats.org/officeDocument/2006/relationships/hyperlink" Target="https://reactjs.org/docs/faq-aja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router.com/docs/en/v6/getting-started/tutorial#reading-url-param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s.themoviedb.org/3/movies/get-movie-details" TargetMode="External"/><Relationship Id="rId4" Type="http://schemas.openxmlformats.org/officeDocument/2006/relationships/hyperlink" Target="https://reactjs.org/docs/faq-aja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Consuming API (2)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88" y="546600"/>
            <a:ext cx="5196200" cy="4050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6" name="Google Shape;146;p22"/>
          <p:cNvSpPr txBox="1"/>
          <p:nvPr/>
        </p:nvSpPr>
        <p:spPr>
          <a:xfrm>
            <a:off x="6024813" y="2325450"/>
            <a:ext cx="245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Menangkap parameter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 routing: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/movie/:id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useParams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 Page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Fetch Detail Movie by ID from TMDB.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847522" y="2417850"/>
            <a:ext cx="193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Melakukan Fetch Detail Movie by ID.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Render to JSX.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75" y="288225"/>
            <a:ext cx="4287424" cy="4567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25" y="317545"/>
            <a:ext cx="4383601" cy="45084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24"/>
          <p:cNvSpPr txBox="1"/>
          <p:nvPr/>
        </p:nvSpPr>
        <p:spPr>
          <a:xfrm>
            <a:off x="5725775" y="2233213"/>
            <a:ext cx="220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Styled Component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untuk Detail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Simpan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genres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trailer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ke variable.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Render movie ke JSX.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Styling Detail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537000" y="3512913"/>
            <a:ext cx="220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 Style for Detail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Mobile first approach.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Grab CSS from </a:t>
            </a:r>
            <a:r>
              <a:rPr lang="id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Refactor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Separate Styled Component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183" y="152400"/>
            <a:ext cx="3984648" cy="32081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38" y="152400"/>
            <a:ext cx="3574860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75" y="315050"/>
            <a:ext cx="4491450" cy="4513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5" name="Google Shape;175;p26"/>
          <p:cNvSpPr txBox="1"/>
          <p:nvPr/>
        </p:nvSpPr>
        <p:spPr>
          <a:xfrm>
            <a:off x="5790725" y="2233188"/>
            <a:ext cx="22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Fetch Recommendation 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Render movies to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 Component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Nice.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BUG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Unexpected problem in App.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Go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 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Access another movie from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 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Detail Movie: Not re-rendered when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changes.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Recommendation Movies: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 re-rendered when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changes.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How to solve?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6154850" y="2233175"/>
            <a:ext cx="220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Focus 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useEffect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Explain how it works? and why?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to think about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Remember? or Not?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50" y="937676"/>
            <a:ext cx="5208574" cy="326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385088" y="2140800"/>
            <a:ext cx="317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 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second params.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useEffect dijalankan kembali ketika state di params berubah.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Params kedua digunakan sebagai Lifecycle Update.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it again, Is it work?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Now, Try to debug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Recommendation 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3" y="440125"/>
            <a:ext cx="4604874" cy="4263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Refactor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constant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Endpoints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props in Movies.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API - Detail Movie.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00" y="614725"/>
            <a:ext cx="4358499" cy="193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900" y="2620811"/>
            <a:ext cx="4358500" cy="190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5" name="Google Shape;215;p32"/>
          <p:cNvSpPr txBox="1"/>
          <p:nvPr/>
        </p:nvSpPr>
        <p:spPr>
          <a:xfrm>
            <a:off x="5757488" y="2233200"/>
            <a:ext cx="220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Apakah ada kode yang berulang?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API_KEY, Endpoint.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Fetch data (useEffect).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constant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Endpoints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custom hook.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833500"/>
            <a:ext cx="5692775" cy="3476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" name="Google Shape;222;p33"/>
          <p:cNvSpPr txBox="1"/>
          <p:nvPr/>
        </p:nvSpPr>
        <p:spPr>
          <a:xfrm>
            <a:off x="6066588" y="1956000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file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endpoints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Untuk menyimpan endpoint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endpoints: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utils/constants/endpoints.js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6035688" y="2233200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Endpoints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Gunakan Endpoints Popular di Axios.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Tidak butuh API_KEY dan URL.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0" y="591462"/>
            <a:ext cx="5146749" cy="396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0" y="770674"/>
            <a:ext cx="4495475" cy="3602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350" y="1639150"/>
            <a:ext cx="4093525" cy="18651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others endpoints: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Endpoints: Now Playing, Top Rated, Detail, Recommendation, Hero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that endpoints in each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props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from every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09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11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Consuming API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Detail Page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Detail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Figma: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Page: pages/movie/Detail.js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 - AJAX and APIs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37" y="802849"/>
            <a:ext cx="5333550" cy="3537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/>
        </p:nvSpPr>
        <p:spPr>
          <a:xfrm>
            <a:off x="6186348" y="2376225"/>
            <a:ext cx="212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Halaman Detail.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Register to Link and Route.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Detail Page Routing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Routing for Detail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Redirect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 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when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is clicked.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each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Link: /movie/{id}.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Route: /movie/:id.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Router - URL Params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75" y="445637"/>
            <a:ext cx="5276575" cy="425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9"/>
          <p:cNvSpPr txBox="1"/>
          <p:nvPr/>
        </p:nvSpPr>
        <p:spPr>
          <a:xfrm>
            <a:off x="6239210" y="2233200"/>
            <a:ext cx="212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Link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Link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wrap movie title.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Redirect to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page.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6186223" y="2233200"/>
            <a:ext cx="21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Routing for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Detail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Routing menerima parameter: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Nilai parameter disimpan di variable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00" y="521162"/>
            <a:ext cx="5350249" cy="4101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Detail Movie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Detail Movie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Component: components/DetailMovie/index.js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Endpoint: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/movie/{id}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 - AJAX and APIs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