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BDE7DD-3B35-4F33-BB10-468D5549B7FF}">
  <a:tblStyle styleId="{8EBDE7DD-3B35-4F33-BB10-468D5549B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Lato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Lato-italic.fntdata"/><Relationship Id="rId14" Type="http://schemas.openxmlformats.org/officeDocument/2006/relationships/slide" Target="slides/slide8.xml"/><Relationship Id="rId58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04a541b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04a541b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d04a541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d04a541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04a541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04a541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04a541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04a541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a2ad61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a2ad61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d1debec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d1debec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d1debecc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d1debec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1a2ad61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1a2ad61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418dd3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418dd3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1a2ad61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1a2ad61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418dd3d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418dd3d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418dd4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418dd4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418dd3d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418dd3d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2b6364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2b6364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418dd3d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418dd3d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418dd40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418dd40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418dd3d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418dd3d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418dd40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418dd40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418dd40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418dd40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418dd40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418dd40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e41de36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e41de36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418dd40d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418dd40d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418dd40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418dd40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418dd40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418dd40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1eb429a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1eb429a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1eb429a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1eb429a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1eb429a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1eb429a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1eb429a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31eb429a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65d4407c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65d4407c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65d4407c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65d4407c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e41de36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e41de36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0cd6ca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0cd6ca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5d440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65d440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5d440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5d440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e41de36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e41de36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04a541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04a541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04a541b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d04a541b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d04a541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d04a541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d04a541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d04a541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actjs.org/docs/context.html" TargetMode="External"/><Relationship Id="rId4" Type="http://schemas.openxmlformats.org/officeDocument/2006/relationships/hyperlink" Target="https://redux-toolkit.js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dux-toolkit.js.org/tutorials/quick-start#install-redux-toolkit-and-react-redux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dux-toolkit.js.org/tutorials/quick-start#create-a-redux-state-slic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dux-toolkit.js.org/tutorials/quick-start#create-a-redux-stor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dux-toolkit.js.org/tutorials/quick-start#provide-the-redux-store-to-reac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dux-toolkit.js.org/tutorials/quick-start#use-redux-state-and-actions-in-react-component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dux-toolkit.js.org/tutorials/quick-start#use-redux-state-and-actions-in-react-component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router.com/docs/en/v6/getting-started/overview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lena.nurulfikri.ac.id/mod/assign/view.php?id=27874" TargetMode="External"/><Relationship Id="rId4" Type="http://schemas.openxmlformats.org/officeDocument/2006/relationships/hyperlink" Target="https://elena.nurulfikri.ac.id/mod/assign/view.php?id=27875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Redux Toolkit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5431624" y="2325450"/>
            <a:ext cx="22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Redirect ke Home Page setelah submit form.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useNavigate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75" y="724488"/>
            <a:ext cx="3768404" cy="36945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00" y="389538"/>
            <a:ext cx="3680666" cy="135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700" y="1856763"/>
            <a:ext cx="3680676" cy="1190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700" y="3155662"/>
            <a:ext cx="3680674" cy="1598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1" name="Google Shape;161;p23"/>
          <p:cNvSpPr txBox="1"/>
          <p:nvPr/>
        </p:nvSpPr>
        <p:spPr>
          <a:xfrm>
            <a:off x="5212700" y="2205638"/>
            <a:ext cx="258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Is there redundant or inefficient code?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 props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movies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props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should be send to each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Lifting state make a new problem: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 drilling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Props Drilling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Props Drilling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Drilling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Pengeboran.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Mengirim data ke setiap nested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Permasalahan muncul dari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Lifting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Sebagian besar component (yang dilalui data) tidak membutuhkan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Performa menurun dan kode kompleks.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Solution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Context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Bypass data </a:t>
            </a:r>
            <a:r>
              <a:rPr lang="id" sz="1000" strike="sngStrike">
                <a:latin typeface="Roboto"/>
                <a:ea typeface="Roboto"/>
                <a:cs typeface="Roboto"/>
                <a:sym typeface="Roboto"/>
              </a:rPr>
              <a:t>and manage global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 or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Redux Toolkit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Bypass data and manage global state.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Redux Toolkit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Redux Toolkit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Library built on top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Library untuk mengelola state global.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 Toolkit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Toolkit untuk memudahkan penggunaan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Mengelola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global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dipakai di banyak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Bypass data ke Component tanpa melakukan props drilling.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Solution dari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lifting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 drilling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Redux vs Redux Toolkit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Library untuk mengelola state global.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 Toolkit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Toolkit untuk memudahkan penggunaan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 Redux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Menghubungkan React dan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Packages: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Redux: redux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 Toolkit: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@reduxjs/toolkit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 Redux: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react-redux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Install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Install: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npm i react-redux @reduxjs/toolkit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react-redux: Menghubungkan react dan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redux-toolkit: Toolkit untuk memudahkan penggunaan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Install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Core Concept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{8EBDE7DD-3B35-4F33-BB10-468D5549B7FF}</a:tableStyleId>
              </a:tblPr>
              <a:tblGrid>
                <a:gridCol w="2716900"/>
                <a:gridCol w="45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Term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Deskripsi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endParaRPr sz="1000">
                        <a:solidFill>
                          <a:schemeClr val="accent1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Tempat (object) untuk menyimpan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 Global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Aksi yang digunakan untuk menjalankan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Reducer</a:t>
                      </a:r>
                      <a:endParaRPr sz="1000">
                        <a:solidFill>
                          <a:schemeClr val="accent1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Reducer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 yang digunakan untuk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 State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(logic)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Fungsi untuk menghasilkan (generate)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dan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Reducer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Refactor AddMovieForm Component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 Drilling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 Toolkit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Flow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5" name="Google Shape;215;p3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{8EBDE7DD-3B35-4F33-BB10-468D5549B7FF}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Pembuatan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Penggunaan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Redux State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</a:t>
                      </a:r>
                      <a:endParaRPr sz="1000">
                        <a:solidFill>
                          <a:schemeClr val="accent1"/>
                        </a:solidFill>
                        <a:highlight>
                          <a:schemeClr val="dk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Redux State: selector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Redux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Add 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Slice Reducers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to 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Actions: dispatch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accent1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</a:t>
                      </a:r>
                      <a:r>
                        <a:rPr lang="id" sz="10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Redux Store</a:t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50" y="358163"/>
            <a:ext cx="6753500" cy="44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Redux State Slice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 State Slice a.k.a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Slice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Slice digunakan untuk menghasilkan (generate)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method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createSlice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Slice menerima param object: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initialState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Slice: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features/moviesSlice/index.js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Term: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action: aksi yang digunakan untuk menjalankan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reducers: fungsi yang digunakan untuk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update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(logic).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Redux State Slice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5431625" y="2325450"/>
            <a:ext cx="281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State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Slice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Slice menghasilkan (generate)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aksi yang digunakan untuk menjalankan reducer.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fungsi yang digunakan untuk update state.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Tambahkan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Slice Reducer 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ke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0" y="152400"/>
            <a:ext cx="4571369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Redux Store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Redux Store a.k.a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Store digunakan untuk menyimpan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 Global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Slice Reducers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yang sudah dibuat sebelumnya.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method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configureStore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Menerima param object: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reducer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Store: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store/index.js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Redux Store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5758200" y="2325450"/>
            <a:ext cx="281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Membuat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Menambahkan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Slice Reducer 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ke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Hubungkan React dan Redux.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00" y="711063"/>
            <a:ext cx="5090825" cy="37213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Provide Redux Store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Provide Redux Store a.k.a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Menghubungkan React dan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Agar store dapat diakses oleh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method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Menerima props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Provide Redux Store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5896750" y="2233200"/>
            <a:ext cx="281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Menghubungkan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dengan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Provider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Component dapat mengakses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Tahap pembuatan Redux selesai.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Consume Redux State.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591700"/>
            <a:ext cx="5417401" cy="39600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Use Redux State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Redux State yang sudah dibuat.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method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useSelector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Menerima param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(global).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Use Redux State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5896750" y="2233200"/>
            <a:ext cx="281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useSelector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untuk mengakses state redux.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Akses state movies: global state - nama reducer - state.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Tidak perlu mengirim props.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 drilling solved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50" y="1555387"/>
            <a:ext cx="5060224" cy="2402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Refactor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00" y="224937"/>
            <a:ext cx="3717600" cy="18289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0" name="Google Shape;2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599" y="2132887"/>
            <a:ext cx="3717600" cy="147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1" name="Google Shape;281;p42"/>
          <p:cNvSpPr txBox="1"/>
          <p:nvPr/>
        </p:nvSpPr>
        <p:spPr>
          <a:xfrm>
            <a:off x="4938550" y="2146975"/>
            <a:ext cx="281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Tidak perlu kirim props ke setiap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Akses state movies secara langsung ke store.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Bypass data menggunakan Redux State.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need lifting state and props drilling.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0600" y="3685888"/>
            <a:ext cx="3717600" cy="123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Use Redux Action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Menjalankan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action yang dibuat di Slice: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addMovie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Action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addMovie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Menambahkan movie dari form ke movies.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Menggunakan method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useDispatch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Redux Toolkit - Use Redux Action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75" y="356575"/>
            <a:ext cx="4299801" cy="44303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5" name="Google Shape;295;p44"/>
          <p:cNvSpPr txBox="1"/>
          <p:nvPr/>
        </p:nvSpPr>
        <p:spPr>
          <a:xfrm>
            <a:off x="5346550" y="2140800"/>
            <a:ext cx="281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dispatch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untuk menjalankan action.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Trigger action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menggunakan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dispatch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Kirim data movie ke action addMovie (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payload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 need movies props.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5681650" y="2140800"/>
            <a:ext cx="30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Memperbarui action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addMovie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Menambahkan movie baru ke array movies (push).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Redux membolehkan untuk mengubah array movies (mutate).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38" y="639850"/>
            <a:ext cx="5005749" cy="38637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38" y="283525"/>
            <a:ext cx="2958274" cy="150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9" name="Google Shape;3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38" y="1910350"/>
            <a:ext cx="2958274" cy="15194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4538" y="3550800"/>
            <a:ext cx="2958274" cy="13091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1" name="Google Shape;311;p46"/>
          <p:cNvSpPr txBox="1"/>
          <p:nvPr/>
        </p:nvSpPr>
        <p:spPr>
          <a:xfrm>
            <a:off x="4678963" y="2312725"/>
            <a:ext cx="30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Tidak perlu mengirim props ke setiap component.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Terhindar dari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 drilling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Redux Toolkit.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Recap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Lifting state makes a new problem: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Props Drilling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Props drilling: Mengirim props ke setiap component.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 Toolkit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Redux Toolkit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: Toolset untuk memudahkan penggunaan Redux.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Pembuatan Redux Toolkit: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Slice: Generate Action dan Reducer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Buat Store: Tambahkan Slice Reducer ke Store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Provide Store: Hubungkan React dan Redux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Penggunaan Redux Toolkit: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Redux State: Menggunakan State Redux (selector)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Redux Action: Menjalankan Action (dispatch)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Bugs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8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Try to access other pages.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Apakah data movies berubah? Why?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How to solve? Wait for the last meeting 14.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Try to debug and solve it yourself.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50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TODO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51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Just push your work until redux toolkit.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Try to solve the last bugs (optional).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Hint: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Update state movies (each pages) to Movies Slice.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Use reducer to update movies.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AddMovieForm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AddMovieForm at Home Page.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Move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AddMovieForm Component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 Movie Page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Redirect to Home Page after Submit Form.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React Router - Navigation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Assignment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5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No zip and don’t push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node_nodules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folder.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16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18 Juni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53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5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62" y="496737"/>
            <a:ext cx="3511326" cy="32194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00" y="496738"/>
            <a:ext cx="4453250" cy="32194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4" name="Google Shape;114;p17"/>
          <p:cNvSpPr txBox="1"/>
          <p:nvPr/>
        </p:nvSpPr>
        <p:spPr>
          <a:xfrm>
            <a:off x="3395250" y="3931600"/>
            <a:ext cx="235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Remove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 movie button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in Movies.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Remove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setMovies props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(unused) in Movies.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TODO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Move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AddMovieForm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to Create Page.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463" y="800375"/>
            <a:ext cx="3891776" cy="2626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38" y="800375"/>
            <a:ext cx="3690933" cy="262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18"/>
          <p:cNvSpPr txBox="1"/>
          <p:nvPr/>
        </p:nvSpPr>
        <p:spPr>
          <a:xfrm>
            <a:off x="2844600" y="3739250"/>
            <a:ext cx="345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 Page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needs movies state from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Home page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: How to send movies state?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ender Create Page at Home Page? send movies state as props?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25" y="520526"/>
            <a:ext cx="2847000" cy="41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300" y="520525"/>
            <a:ext cx="2847000" cy="410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775" y="2146213"/>
            <a:ext cx="1004002" cy="8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38" y="577300"/>
            <a:ext cx="5332201" cy="398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20"/>
          <p:cNvSpPr txBox="1"/>
          <p:nvPr/>
        </p:nvSpPr>
        <p:spPr>
          <a:xfrm>
            <a:off x="6012663" y="2233200"/>
            <a:ext cx="2532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Lifting up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state 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to Parent Component (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Agar bisa digunakan di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Home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Page.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Kirim state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ke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Home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page.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id" sz="800">
                <a:solidFill>
                  <a:srgbClr val="595959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Lifting State</a:t>
            </a: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651588"/>
            <a:ext cx="3787006" cy="3084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751" y="651588"/>
            <a:ext cx="4147001" cy="30843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" name="Google Shape;145;p21"/>
          <p:cNvSpPr txBox="1"/>
          <p:nvPr/>
        </p:nvSpPr>
        <p:spPr>
          <a:xfrm>
            <a:off x="3448949" y="3999313"/>
            <a:ext cx="224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Menangkap props movies dan setMovies.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Try it again.</a:t>
            </a: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