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Roboto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42" Type="http://schemas.openxmlformats.org/officeDocument/2006/relationships/font" Target="fonts/Roboto-regular.fntdata"/><Relationship Id="rId41" Type="http://schemas.openxmlformats.org/officeDocument/2006/relationships/font" Target="fonts/Raleway-boldItalic.fntdata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Lato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aleway-bold.fntdata"/><Relationship Id="rId38" Type="http://schemas.openxmlformats.org/officeDocument/2006/relationships/font" Target="fonts/Raleway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2e22439d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2e22439d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437a9ed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437a9ed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437a9ed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437a9ed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437a9ed8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437a9ed8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437a9ed8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437a9ed8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43f19ca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43f19ca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43f19ca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43f19ca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43f19ca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43f19ca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43f19cae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43f19ca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43f19cae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43f19cae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43f19cae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43f19cae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2e22439d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2e22439d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43f19cae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43f19cae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43f19cae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43f19cae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43f19cae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43f19cae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31d1bd1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31d1bd1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4f76b111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4f76b11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43f19cae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43f19cae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43f19cae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43f19cae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65d4407c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65d4407c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31c2d98d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31c2d98d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65d4407c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65d4407c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e41de363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e41de363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0cd6ca0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0cd6ca0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65d4407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65d4407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65d4407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165d4407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e41de363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e41de363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41de363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e41de363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412c7af5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412c7af5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d04a541b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d04a541b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437a9ed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437a9ed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d04a541b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d04a541b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reate-react-app.dev/docs/deployment#static-server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vercel.com/signup" TargetMode="External"/><Relationship Id="rId4" Type="http://schemas.openxmlformats.org/officeDocument/2006/relationships/hyperlink" Target="https://vercel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reate-react-app.dev/docs/deployment/#verce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aufaroot18/frontend-programming/settings/pages" TargetMode="External"/><Relationship Id="rId4" Type="http://schemas.openxmlformats.org/officeDocument/2006/relationships/hyperlink" Target="https://create-react-app.dev/docs/deployment/#github-page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youtube.com/watch?v=lRaL-8qZ0mM&amp;t=37s" TargetMode="External"/><Relationship Id="rId4" Type="http://schemas.openxmlformats.org/officeDocument/2006/relationships/hyperlink" Target="https://www.framer.com/motion/" TargetMode="External"/><Relationship Id="rId5" Type="http://schemas.openxmlformats.org/officeDocument/2006/relationships/hyperlink" Target="https://javascript.info/localstorag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reactjs.org/docs/getting-started.html" TargetMode="External"/><Relationship Id="rId4" Type="http://schemas.openxmlformats.org/officeDocument/2006/relationships/hyperlink" Target="https://www.youtube.com/watch?v=gp5H0Vw39yw" TargetMode="External"/><Relationship Id="rId9" Type="http://schemas.openxmlformats.org/officeDocument/2006/relationships/hyperlink" Target="https://testing-library.com/docs/react-testing-library/intro/" TargetMode="External"/><Relationship Id="rId5" Type="http://schemas.openxmlformats.org/officeDocument/2006/relationships/hyperlink" Target="https://reactjs.org/docs/hooks-reference.html#usecontext" TargetMode="External"/><Relationship Id="rId6" Type="http://schemas.openxmlformats.org/officeDocument/2006/relationships/hyperlink" Target="https://reactjs.org/docs/hooks-reference.html#usereducer" TargetMode="External"/><Relationship Id="rId7" Type="http://schemas.openxmlformats.org/officeDocument/2006/relationships/hyperlink" Target="https://www.youtube.com/watch?v=1WmNXEVia8I" TargetMode="External"/><Relationship Id="rId8" Type="http://schemas.openxmlformats.org/officeDocument/2006/relationships/hyperlink" Target="https://jestjs.io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elena.nurulfikri.ac.id/mod/assign/view.php?id=28016" TargetMode="External"/><Relationship Id="rId4" Type="http://schemas.openxmlformats.org/officeDocument/2006/relationships/hyperlink" Target="https://elena.nurulfikri.ac.id/mod/assign/view.php?id=28017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ocs.google.com/forms/d/e/1FAIpQLSd8pjx3QFhqLDlTuO7IrjMgJOlRfz_1jG2TJu1rEbkUVH4F6Q/viewfor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dux-toolkit.js.org/tutorials/quick-start#create-a-redux-state-slic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dux-toolkit.js.org/tutorials/rtk-query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746500" y="1214975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React</a:t>
            </a:r>
            <a:endParaRPr b="0"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b="0"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863100" y="3340480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675" y="3622701"/>
            <a:ext cx="1649676" cy="14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5033600" y="2325438"/>
            <a:ext cx="258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Jalankan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npm run build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Menghasilkan folder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build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Digunakan untuk tahapan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production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88" y="1147763"/>
            <a:ext cx="3352800" cy="2847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Setup Server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3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Folder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build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tidak bisa langsung dijalankan.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Setup Server to run locally.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Solution: Static Server, Express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Install static server: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npm i -g serve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Create React App - Static Server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5947588" y="2325425"/>
            <a:ext cx="258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Menjalankan folder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build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di local.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Jalankan perintah: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serve -s build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Akses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localhost:3000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13" y="626825"/>
            <a:ext cx="5284300" cy="3889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Pre-Deployment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5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Fix errors and warnings in console.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Remove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console.log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Push to repository github.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Merge to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branch.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Vercel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6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Platform to host frontend application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Zero configuration.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Creator of Next (Framework React).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Support most of 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frontend 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framework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Register (by Github):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Vercel - Homepage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Vercel - Deployment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7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New Project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button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Import Git Repository: Movie Database.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Configure Project and Set Environment Variable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Click Deploy and Voila.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Create React App - Deployment Vercel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Add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homepage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package.json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https://username.github.io/nama-repo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Install </a:t>
            </a:r>
            <a:r>
              <a:rPr lang="id" sz="1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gh-pages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npm i gh-pages --save</a:t>
            </a:r>
            <a:endParaRPr sz="10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Add deploy script: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predeploy: npm run build.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deploy: gh-pages -d build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Jalankan deploy: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npm run deploy</a:t>
            </a:r>
            <a:endParaRPr sz="10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Set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Pages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to use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github-pages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branch: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Create React App - Deployment Github Pages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Github Pages - Deployment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 txBox="1"/>
          <p:nvPr/>
        </p:nvSpPr>
        <p:spPr>
          <a:xfrm>
            <a:off x="6096463" y="2325425"/>
            <a:ext cx="258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Tambahkan property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homepage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Tambahkan script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predeploy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deploy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Jalankan deploy: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npm run deploy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25" y="1051263"/>
            <a:ext cx="5606788" cy="304097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Github Pages - Bugs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0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Try to access other pages.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There is a bug in routing.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Because the root project is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username.github.io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not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username.github.io/repo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Solution: Change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BrowserRouter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HashRouter</a:t>
            </a:r>
            <a:endParaRPr sz="10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Deploy again.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Improvement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Table of Contents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Refactor State Redux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Improvement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2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Build UI Component or Design System: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Freecodecamp - Create Design System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Add Animation: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Framer Motion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Add loading state.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Save movies to l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ocal storage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JavaScript Info - Localstorage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Much more, try to improve by yourself.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Recap Journey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33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React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450" y="1254500"/>
            <a:ext cx="6959099" cy="33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Ecosystem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388" y="1366473"/>
            <a:ext cx="7301225" cy="24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idx="4294967295" type="ctrTitle"/>
          </p:nvPr>
        </p:nvSpPr>
        <p:spPr>
          <a:xfrm>
            <a:off x="1498500" y="1131038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Congrats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We’re Frontend Engineer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150" y="3104138"/>
            <a:ext cx="1045100" cy="9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Next</a:t>
            </a: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Journey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7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Next Journey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8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Advanced Concept: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React Docs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Typescript: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Freecodecamp - Typescript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Hooks: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useContext: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React useContext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useReducer: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React useReducer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React Framework - Next.js: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Freecodecamp - Next.js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Testing: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Unit Test: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Jest Docs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Component Test - React Testing Library: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Freecodecamp - React Testing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Build project more and more.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QnA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9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Take Away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40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TODO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41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Fix warnings and errors.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Deploy to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Vercel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Github Pages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Submit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Vercel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Github Pages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link.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Just 2 days.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Refactor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Assignment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2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Push code to Repository Github (use branch for task management).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No zip and don’t push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node_nodules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folder.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Submit link repository to elena.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Kamis: 18 Juni 2022,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 Elena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Jumat: 20 Juni 2022,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Link Elena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Attendance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43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Thanks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44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Redux State Movies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Previously all pages use redux state local (movies)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Create reducer to update redux state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To use movies from API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Redux Toolkit - Create Slice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25" y="571938"/>
            <a:ext cx="5375475" cy="39996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3" name="Google Shape;113;p17"/>
          <p:cNvSpPr txBox="1"/>
          <p:nvPr/>
        </p:nvSpPr>
        <p:spPr>
          <a:xfrm>
            <a:off x="6034925" y="2140788"/>
            <a:ext cx="258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Membuat reducer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updateMovies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Digunakan untuk update state movies.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Generate action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updateMovies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5676488" y="2233188"/>
            <a:ext cx="2586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Buat dispatch: untuk trigger action.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Jalankan action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updateMovies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No need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movies state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Update in other pages: Detail, NowPlaying, TopRated.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Another approaches: </a:t>
            </a:r>
            <a:r>
              <a:rPr lang="id" sz="8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RTK Query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913" y="264400"/>
            <a:ext cx="4633649" cy="461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Terms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0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Development: Aplikasi dalam tahap pengembangan.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Production: Aplikasi dalam tahap produksi (publish).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Deployment: Proses publish aplikasi ke tahap Production.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Deployment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1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Sebelumnya aplikasi berjalan di tahapan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Development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Generate aplikasi untuk digunakan di tahapan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Production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Perintah: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npm run build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Menghasilkan folder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build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Berisi static file: html, js.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61DAFB"/>
      </a:dk1>
      <a:lt1>
        <a:srgbClr val="FFFFFF"/>
      </a:lt1>
      <a:dk2>
        <a:srgbClr val="282C34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