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Lat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Roboto-italic.fntdata"/><Relationship Id="rId10" Type="http://schemas.openxmlformats.org/officeDocument/2006/relationships/slide" Target="slides/slide5.xml"/><Relationship Id="rId54" Type="http://schemas.openxmlformats.org/officeDocument/2006/relationships/font" Target="fonts/Roboto-bold.fntdata"/><Relationship Id="rId13" Type="http://schemas.openxmlformats.org/officeDocument/2006/relationships/slide" Target="slides/slide8.xml"/><Relationship Id="rId57" Type="http://schemas.openxmlformats.org/officeDocument/2006/relationships/font" Target="fonts/Lato-regular.fntdata"/><Relationship Id="rId12" Type="http://schemas.openxmlformats.org/officeDocument/2006/relationships/slide" Target="slides/slide7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9" Type="http://schemas.openxmlformats.org/officeDocument/2006/relationships/font" Target="fonts/Lato-italic.fntdata"/><Relationship Id="rId14" Type="http://schemas.openxmlformats.org/officeDocument/2006/relationships/slide" Target="slides/slide9.xml"/><Relationship Id="rId58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2e22439d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2e22439d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2d113fe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2d113fe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2d113fe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2d113fe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2d113fe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2d113fe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d113fe1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2d113fe1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e243a81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e243a81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2d113fe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2d113fe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2d113fe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2d113fe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2ff0f471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2ff0f471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2d113fe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2d113fe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2ff0f4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2ff0f4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e22439d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e22439d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2ff0f47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2ff0f47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2ff0f47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2ff0f47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2ff0f47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2ff0f47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2ff0f47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2ff0f47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31c2d98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131c2d98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131c2d98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131c2d98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31c2d98d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31c2d98d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31c2d98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31c2d98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31c2d98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31c2d9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31c2d98d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31c2d98d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2d113fe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2d113fe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31c2d98d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31c2d98d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1c2d98d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1c2d98d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31c2d98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131c2d98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31c2d98d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31c2d98d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31c2d98d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31c2d98d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60d894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60d894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31c2d98d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131c2d98d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60d894f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60d894f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60d894fa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60d894fa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0d894fa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0d894fa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2d113fe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2d113fe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60d894fa5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60d894fa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160d894fa5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160d894fa5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160d894f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160d894f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60d894fa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60d894fa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2d113fe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2d113fe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2d113fe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2d113fe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d113fe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d113fe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2d113fe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2d113fe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31c2d98d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31c2d98d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vascript.info/ifel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javascript.info/ifelse#conditional-operato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javascript.info/while-fo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javascript.info/function-basic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javascript.info/function-basics#default-value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javascript.info/arra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javascript.info/array-method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avascript.info/variable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javascript.info/objec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javascript.info/object#the-for-in-loop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aufaroot18/frontend-programming/tree/pertemuan-2/task" TargetMode="External"/><Relationship Id="rId4" Type="http://schemas.openxmlformats.org/officeDocument/2006/relationships/hyperlink" Target="https://elena.nurulfikri.ac.id/mod/assign/view.php?id=24689" TargetMode="External"/><Relationship Id="rId5" Type="http://schemas.openxmlformats.org/officeDocument/2006/relationships/hyperlink" Target="https://elena.nurulfikri.ac.id/mod/assign/view.php?id=25572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google.com/forms/d/e/1FAIpQLSd8pjx3QFhqLDlTuO7IrjMgJOlRfz_1jG2TJu1rEbkUVH4F6Q/viewfor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avascript.info/typ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javascript.info/types#st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ctrTitle"/>
          </p:nvPr>
        </p:nvSpPr>
        <p:spPr>
          <a:xfrm>
            <a:off x="746500" y="1214975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Started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Modern JavaScript</a:t>
            </a:r>
            <a:endParaRPr b="0"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3100" y="3340480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2675" y="3622701"/>
            <a:ext cx="1649676" cy="14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Conditional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Menjalankan aksi tertentu berdasarkan kondisi tertentu.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if: membuat satu kondisi.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else if: membuat dua kondisi atau lebih.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else: membuat kondisi terakhir.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Conditional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00" y="152400"/>
            <a:ext cx="4851603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Ternary Operator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Menuliskan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if else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dengan cara yang lebih singkat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Ternary operator menggunakan operator: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dijalankan ketika kondisi true.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dijalankan ketika kondisi false.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Ternary Operator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0" y="1405350"/>
            <a:ext cx="3588925" cy="2332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425" y="912138"/>
            <a:ext cx="4702700" cy="1524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8425" y="2783788"/>
            <a:ext cx="4702700" cy="144757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Looping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Looping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Melakukan operasi atau aksi yang berulang-ulang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Basic Loops: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While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Loops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38" y="1299450"/>
            <a:ext cx="4330700" cy="254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448" y="1299450"/>
            <a:ext cx="3582314" cy="2544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Function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Sekumpulan kode yang menjalankan tugas tertentu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Reusable code.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memiliki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dapat mengembalikan nilai (return).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Declaration: Membuat fungsi menggunakan 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 Expression: Menyimpan fungsi ke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Arrow Function: Sama seperti Function Expression, namun penulisan lebih singkat.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Function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5" y="561163"/>
            <a:ext cx="3687776" cy="193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550" y="2647962"/>
            <a:ext cx="3687776" cy="19343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3000" y="561175"/>
            <a:ext cx="3687746" cy="193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2" name="Google Shape;20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7725" y="2647950"/>
            <a:ext cx="3687749" cy="19343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Table of Contents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Variable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Array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88" y="931525"/>
            <a:ext cx="4076449" cy="3280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952" y="931525"/>
            <a:ext cx="3413644" cy="3280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513" y="1237563"/>
            <a:ext cx="4267475" cy="2668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013" y="888075"/>
            <a:ext cx="3681599" cy="3367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Default Parameter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Memberikan nilai default ke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Mencegah terjadi error.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default digunakan jika tidak ada parameter.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Default 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638" y="373550"/>
            <a:ext cx="4806725" cy="4396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6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Array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jenis struktur data (data structure).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banyak nilai dalam variabel.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Disimpan dalam bentuk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urutan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(ordered):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[0, 1, 2, 3, 4, 5]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Array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942975"/>
            <a:ext cx="6096000" cy="325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00" y="676963"/>
            <a:ext cx="8803200" cy="378956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Loops Array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40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dapat digunakan untuk menampilkan seluruh data array.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Jenis: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for/while/do-while: looping manual.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 of: looping khusus untuk array.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forEach: method khusus untuk array (HOF).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Array Methods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50" y="239713"/>
            <a:ext cx="5409500" cy="219398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250" y="2636837"/>
            <a:ext cx="5409495" cy="226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Variable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Tempat untuk menyimpan nilai.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variabel menggunakan 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Keyword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dapat diubah nilainya, sedangkan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tidak.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Dahulukan penggunaan const dari pada let.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Const bersifat immutable (tidak bisa re-assign, tapi bisa dimodifikasi).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Name variables right.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Variables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42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Object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43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Salah satu jenis struktur data (data structure).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Menyimpan data yang lebih kompleks (banyak nilai).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disimpan dalam bentuk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key:value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, bukan urutan (ordered).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selalu digunakan di berbagai tempat di JavaScript.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Object mirip seperti array asosiatif di bahasa pemrograman lain (PHP).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88" y="152400"/>
            <a:ext cx="6413425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Loops Object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45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dapat digunakan untuk menampilkan seluruh nilai object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Pada object tidak dapat menggunakan loops biasa: for/while/do-while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Loops khusus pada object menggunakan method: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for-in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for-in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688" y="152400"/>
            <a:ext cx="5780634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QnA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Take Away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Task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4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Task boilerplate and description: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Link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ata Structure and Algorithm: Array and Object.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Modern 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JavaScript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before learning React.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Practice TDD (Test Driven Development).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Assignment: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Push code to Repository Github (use branch for task management).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Submit link repository to elena.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Kamis: 03 Maret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Jumat: 05 Maret 2022, </a:t>
            </a:r>
            <a:r>
              <a:rPr lang="id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 Elena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825" y="1150588"/>
            <a:ext cx="2680100" cy="131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0" name="Google Shape;32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5825" y="2633838"/>
            <a:ext cx="2680100" cy="1266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1" name="Google Shape;32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6563" y="1491513"/>
            <a:ext cx="2296826" cy="216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2" name="Google Shape;32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621" y="723838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21" y="723838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9" name="Google Shape;32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5182" y="320813"/>
            <a:ext cx="2680100" cy="12663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0" name="Google Shape;33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5180" y="1681950"/>
            <a:ext cx="2680099" cy="31407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590550"/>
            <a:ext cx="7829550" cy="396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21" y="723838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7" name="Google Shape;33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682" y="248400"/>
            <a:ext cx="2777308" cy="131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38" name="Google Shape;33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685" y="1640450"/>
            <a:ext cx="2777301" cy="325465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171" y="723850"/>
            <a:ext cx="3164592" cy="36958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5" name="Google Shape;34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538" y="600443"/>
            <a:ext cx="2777299" cy="12587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6" name="Google Shape;34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4540" y="1930700"/>
            <a:ext cx="2777301" cy="2612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Attendance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54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Thanks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5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Data Types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Nilai di JavaScript terdiri dari berbagai jenis (types).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Data Types (Primitives):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Number: Nilai berupa angka (integer atau float).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String: Nilai berupa kumpulan karakter.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Boolean: Nilai yang terdiri dari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Null: Nilai yang tidak ada.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Undefined: Nilai yang belum di-assign.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Primitives: hanya bisa menyimpan 1 nilai.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Gunakan operator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typeof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 untuk mengecek tipe data.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hlink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JavaScript Info - Data Types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419100"/>
            <a:ext cx="7505700" cy="430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# Template Literals</a:t>
            </a:r>
            <a:endParaRPr b="0">
              <a:solidFill>
                <a:schemeClr val="dk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>
            <p:ph idx="4294967295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Membuat string menggunakan kutip satu atau dua.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Template Literals: membuat string menggunakan backtick: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`string`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Supports: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Multiline.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interpolasi dan expresi: </a:t>
            </a:r>
            <a:r>
              <a:rPr lang="id" sz="10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${expression}</a:t>
            </a:r>
            <a:endParaRPr sz="10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Tagged template (memanggil fungsi).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latin typeface="Roboto"/>
                <a:ea typeface="Roboto"/>
                <a:cs typeface="Roboto"/>
                <a:sym typeface="Roboto"/>
              </a:rPr>
              <a:t>Referensi: </a:t>
            </a:r>
            <a:r>
              <a:rPr lang="id" sz="1000" u="sng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Info - String</a:t>
            </a:r>
            <a:r>
              <a:rPr lang="id" sz="100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0" y="0"/>
            <a:ext cx="36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125" y="152400"/>
            <a:ext cx="6471762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2C34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ctrTitle"/>
          </p:nvPr>
        </p:nvSpPr>
        <p:spPr>
          <a:xfrm>
            <a:off x="1498500" y="1585200"/>
            <a:ext cx="6147000" cy="19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4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Conditional</a:t>
            </a:r>
            <a:endParaRPr sz="4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212000" y="3173555"/>
            <a:ext cx="720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61DAFB"/>
      </a:dk1>
      <a:lt1>
        <a:srgbClr val="FFFFFF"/>
      </a:lt1>
      <a:dk2>
        <a:srgbClr val="282C34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