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slide" Target="slides/slide42.xml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a173239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a173239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662d43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662d43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662d4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662d4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18513c9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18513c9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e18513c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e18513c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662d43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662d43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d9a8156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d9a8156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d8ec65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d8ec65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e18513c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e18513c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18513c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18513c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a662d43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a662d43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e18513c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e18513c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d8d06f2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d8d06f2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e18513c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e18513c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d8d06f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d8d06f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e18513c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e18513c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d8d06f2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d8d06f2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587b4b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e587b4b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d8ec651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d8ec651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e587b4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e587b4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73239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173239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587b4b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e587b4b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e587b4b7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e587b4b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587b4b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e587b4b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e587b4b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e587b4b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e587b4b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e587b4b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e587b4b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e587b4b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a7d63ae8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a7d63ae8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a7d63ae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a7d63ae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7d63ae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7d63ae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18513c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18513c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7d63ae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7d63ae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7d63ae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7d63ae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18513c9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18513c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17323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17323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ufaroot18/frontend-programming/tree/pertemuan-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actjs.org/docs/lists-and-key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actjs.org/docs/lists-and-key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Learn/JavaScript/Building_blocks/Events" TargetMode="External"/><Relationship Id="rId4" Type="http://schemas.openxmlformats.org/officeDocument/2006/relationships/hyperlink" Target="https://reactjs.org/docs/event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actjs.org/docs/event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actjs.org/docs/handling-event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actjs.org/" TargetMode="External"/><Relationship Id="rId4" Type="http://schemas.openxmlformats.org/officeDocument/2006/relationships/hyperlink" Target="https://reactjs.org/docs/state-and-lifecycle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actjs.org/docs/state-and-lifecyc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actjs.org/docs/hooks-state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actjs.org/docs/hooks-state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reactjs.org/docs/hooks-state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hierarchi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lena.nurulfikri.ac.id/mod/assign/view.php?id=26692" TargetMode="External"/><Relationship Id="rId4" Type="http://schemas.openxmlformats.org/officeDocument/2006/relationships/hyperlink" Target="https://elena.nurulfikri.ac.id/mod/assign/view.php?id=26693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actjs.org/docs/thinking-in-reac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List, Event, State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1020263" y="4288975"/>
            <a:ext cx="15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Small Screen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775501" y="4288975"/>
            <a:ext cx="15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Medium Screen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530726" y="4288975"/>
            <a:ext cx="15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Large Screen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38" y="485225"/>
            <a:ext cx="2631675" cy="370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163" y="2779725"/>
            <a:ext cx="2631675" cy="14063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384" y="2631691"/>
            <a:ext cx="2631675" cy="15543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5" y="152400"/>
            <a:ext cx="5062954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3"/>
          <p:cNvSpPr txBox="1"/>
          <p:nvPr/>
        </p:nvSpPr>
        <p:spPr>
          <a:xfrm>
            <a:off x="5701901" y="2225400"/>
            <a:ext cx="301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Movies component looks cleaner, right?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Break Large into Small Component.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Movie Component (Single Component).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and Keys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25" y="703400"/>
            <a:ext cx="5567126" cy="373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9" name="Google Shape;169;p25"/>
          <p:cNvSpPr txBox="1"/>
          <p:nvPr/>
        </p:nvSpPr>
        <p:spPr>
          <a:xfrm>
            <a:off x="6029363" y="2225400"/>
            <a:ext cx="2761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Why don’t create data (movies)?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Looping data and render component.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Send props to component.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Data Movie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Menyiapkan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data movies.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Simpan di folder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src/utils/constants/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File: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Grab data movies: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Lists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Render multiple components/elements (list).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array method: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Method map mengembalikan array baru (return).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List and Keys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50" y="344663"/>
            <a:ext cx="4790499" cy="445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13" y="804212"/>
            <a:ext cx="5062275" cy="3535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4" name="Google Shape;194;p29"/>
          <p:cNvSpPr txBox="1"/>
          <p:nvPr/>
        </p:nvSpPr>
        <p:spPr>
          <a:xfrm>
            <a:off x="5807563" y="2225400"/>
            <a:ext cx="2761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More abstraction.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One component one responsibility.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Looks cleaner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Keys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Mengidentifikasi component (changeable).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Bersifat unik: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Diberikan pada Component yang di-looping.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List and Keys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00" y="811724"/>
            <a:ext cx="5120876" cy="3520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7" name="Google Shape;207;p31"/>
          <p:cNvSpPr txBox="1"/>
          <p:nvPr/>
        </p:nvSpPr>
        <p:spPr>
          <a:xfrm>
            <a:off x="6049100" y="2225400"/>
            <a:ext cx="234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Menambahkan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</a:t>
            </a:r>
            <a:endParaRPr sz="10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Menggunakan ID movie sebagai nilai key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List and Keys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Handling Event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Event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Event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Action (kejadian) yang terjadi pada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 bereaksi terhadap kejadian tersebut.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Ex: Jika tombol diklik, maka tampilkan navbar.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Demo: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React- Event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Event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Common Event (React):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onClick: Component diklik.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onSubmit: Component di-submit (form).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onChange: Component berubah (input).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Event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Handling Event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Handling event in React and JavaScript is bit different.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JavaScript: external event (addEventListener)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React: inline event (onClick)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Difference: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 event is camelCase.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Pass a function in event handler (not string).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preventDefault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prevent default behaviour.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Handling Event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825" y="152400"/>
            <a:ext cx="4147458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8" name="Google Shape;238;p36"/>
          <p:cNvSpPr txBox="1"/>
          <p:nvPr/>
        </p:nvSpPr>
        <p:spPr>
          <a:xfrm>
            <a:off x="5561063" y="2225400"/>
            <a:ext cx="22701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Apakah datanya muncul di Component? Why?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Try log the movies. Apakah muncul?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State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State similar to props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Make component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alive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 re-render if state changes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Private and controlled by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Demo: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React- State and Lifecycle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Handling State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Class Component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 Component: Hooks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Why not Class Component: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Complex, hard to understand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Hard to reuse logic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Confuse both people and machines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State and Lifecycle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State Hooks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Hooks: Fungsi spesial untuk menggunakan fitur React (Class Component).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State Hooks: Menambahkan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 Function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New Feature in React 16.8.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state without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Only works inside Function.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State Hooks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5122475" y="2225400"/>
            <a:ext cx="3264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Apakah datanya berubah di component? Why?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Try log the result.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358586"/>
            <a:ext cx="4293925" cy="44263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 Developer Tools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88" y="152400"/>
            <a:ext cx="4305423" cy="483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6" name="Google Shape;276;p42"/>
          <p:cNvSpPr txBox="1"/>
          <p:nvPr/>
        </p:nvSpPr>
        <p:spPr>
          <a:xfrm>
            <a:off x="5113313" y="2225400"/>
            <a:ext cx="327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Apakah datanya berubah di Component? Why?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Component re-rendered if state changes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Make component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alive</a:t>
            </a:r>
            <a:endParaRPr sz="10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State - Movie App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Implement state in Movie App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create state movies.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Update state when button click.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State Hooks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75" y="152400"/>
            <a:ext cx="4139465" cy="483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9" name="Google Shape;289;p44"/>
          <p:cNvSpPr txBox="1"/>
          <p:nvPr/>
        </p:nvSpPr>
        <p:spPr>
          <a:xfrm>
            <a:off x="5292013" y="2225400"/>
            <a:ext cx="285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Masih ingat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spread operator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Menggunakan operator three dots: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…</a:t>
            </a:r>
            <a:endParaRPr sz="10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Digunakan untuk copy dan merge array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ID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Generate ID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Generate ID unik.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package nanoid.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i nanoid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State Hooks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313" y="152400"/>
            <a:ext cx="5471363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Recap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JSX: Menulis UI (HTML) di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Component: Reusable UI, tersusun oleh element(s).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Props: Input pada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State: Private Data pada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List and Keys: Render multiple Components.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Event: Action yang terjadi pada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5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React Developer Tools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Debugging Tools for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Inspect React Component 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ierarchies.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Inspect and edit: Component, Element, Props, State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Task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5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Description: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your work to Github.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Assignment: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31 Maret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01 April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5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0" y="152400"/>
            <a:ext cx="8602133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8" y="246375"/>
            <a:ext cx="4627451" cy="465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5" name="Google Shape;125;p19"/>
          <p:cNvSpPr txBox="1"/>
          <p:nvPr/>
        </p:nvSpPr>
        <p:spPr>
          <a:xfrm>
            <a:off x="5590626" y="2225400"/>
            <a:ext cx="301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Remember </a:t>
            </a:r>
            <a:r>
              <a:rPr lang="id" sz="10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Thinking in React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Can we break into smaller component?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Movie Component.</a:t>
            </a:r>
            <a:endParaRPr sz="10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Movie Component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Movie Component (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single movie)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Simpan di folder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src/components/Movie/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CSS: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Movie.module.css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React- Thinking in React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6621351" y="2387088"/>
            <a:ext cx="15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 Component</a:t>
            </a:r>
            <a:endParaRPr sz="1200">
              <a:solidFill>
                <a:schemeClr val="accen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650" y="559725"/>
            <a:ext cx="5644374" cy="402403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