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2c86f7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2c86f7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2c86f7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2c86f7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2c86f7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2c86f7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2c86f7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2c86f7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2c86f7c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2c86f7c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2c86f7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2c86f7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2c86f7c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2c86f7c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1fe05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51fe05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1fe053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51fe053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1fe053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1fe053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1fe053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1fe053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2073d1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2073d1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2073d1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52073d1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2073d1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52073d1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2073d1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52073d1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2073d1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2073d1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535da0c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535da0c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35da0c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535da0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35da0c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535da0c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535da0c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535da0c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73239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173239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535da0c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535da0c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0cd6ca0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0cd6ca0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1f77ea5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1f77ea5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535da0c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535da0c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2c86f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2c86f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2c86f7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2c86f7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2c86f7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2c86f7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2c86f7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b2c86f7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2c86f7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2c86f7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2c86f7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2c86f7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js.org/docs/hooks-state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omdbapi.com/?apikey=fcf50ae6&amp;i=tt297559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lena.nurulfikri.ac.id/mod/assign/view.php?id=27265" TargetMode="External"/><Relationship Id="rId4" Type="http://schemas.openxmlformats.org/officeDocument/2006/relationships/hyperlink" Target="https://elena.nurulfikri.ac.id/mod/assign/view.php?id=27266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hooks-intr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hooks-rul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docs/hooks-referenc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js.org/docs/hooks-sta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Hooks &amp; Fetch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State Hook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state to Function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 Hook: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useState()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Using State Hook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188" y="256655"/>
            <a:ext cx="4383600" cy="46301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5" y="304387"/>
            <a:ext cx="4534726" cy="4534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24"/>
          <p:cNvSpPr txBox="1"/>
          <p:nvPr/>
        </p:nvSpPr>
        <p:spPr>
          <a:xfrm>
            <a:off x="5454975" y="2233200"/>
            <a:ext cx="294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Apakah angka bertambah di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console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&lt;Counter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Bagaimana angka di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&lt;Counter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bertambah?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Convert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5411700" y="2140800"/>
            <a:ext cx="294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75" y="328600"/>
            <a:ext cx="3529974" cy="459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3" name="Google Shape;163;p25"/>
          <p:cNvSpPr txBox="1"/>
          <p:nvPr/>
        </p:nvSpPr>
        <p:spPr>
          <a:xfrm>
            <a:off x="5065500" y="2048400"/>
            <a:ext cx="3199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Buat state 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set nilai awal.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mengembalikan sepasang value (array):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○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Current state (value).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○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Function untuk update state.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Lakukan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destructing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untuk mengambil hasil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75" y="497100"/>
            <a:ext cx="3941226" cy="214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900" y="2936337"/>
            <a:ext cx="5400199" cy="171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</a:t>
            </a: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Hook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Lifecycle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Siklus hidup yang terjadi pada React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Render: Membuat Component (belum ditampilkan ke DOM).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Dapat berjalan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berkali-kali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(jika state berubah).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Mounting: Inserting Component into DOM.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Hanya berjalan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sekali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pada saat di-insert ke DOM.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Updating: Updating Component into DOM.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Dapat berjalan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berkali-kali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(jika state berubah).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Unmounting: Removing Component from DOM.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Hanya berjalan sekali pada saat dihapus dari DOM.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Effect Hook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Perform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side effects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Side effects: Perform other jobs besides render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Example: Access DOM, Fetch, Subscription.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13" y="394525"/>
            <a:ext cx="5195000" cy="4354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5" name="Google Shape;195;p30"/>
          <p:cNvSpPr txBox="1"/>
          <p:nvPr/>
        </p:nvSpPr>
        <p:spPr>
          <a:xfrm>
            <a:off x="5735088" y="1956000"/>
            <a:ext cx="294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Effect berjalan berkali-kali.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Effect berjalan pada lifecycle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mount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Effect pertama dijalankan untuk 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mount.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Effect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selanjutnya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dijalankan untuk lifecycle update.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221475"/>
            <a:ext cx="4710200" cy="4700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2" name="Google Shape;202;p31"/>
          <p:cNvSpPr txBox="1"/>
          <p:nvPr/>
        </p:nvSpPr>
        <p:spPr>
          <a:xfrm>
            <a:off x="5549638" y="2325450"/>
            <a:ext cx="294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Side effect: Melakukan tugas lain selain render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Tugas: Akses DOM title.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Hooks: State and Effect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Fetch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75" y="245038"/>
            <a:ext cx="4800576" cy="4653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p32"/>
          <p:cNvSpPr txBox="1"/>
          <p:nvPr/>
        </p:nvSpPr>
        <p:spPr>
          <a:xfrm>
            <a:off x="5665175" y="2233200"/>
            <a:ext cx="318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Bagaimana membatasi Effect pada lifecycle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 some cases might create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performance problem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Second param (array).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5665175" y="2233200"/>
            <a:ext cx="324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Bagaimana menjalankan Effect ketika state berubah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Gunakan state di second param.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Jika state di array berubah, maka jalankan Effect lagi (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0" y="344113"/>
            <a:ext cx="5324375" cy="4455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110813" y="1863750"/>
            <a:ext cx="3187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Refactor: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Refactor effect to be independent function.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Recap: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State hook to create state.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Effect hook to perform side effect.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Effect run after render (mount and update)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Second params used to custom lifecycle update.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88" y="152400"/>
            <a:ext cx="4071064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2520300" y="2017650"/>
            <a:ext cx="428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Let’s do another side effect</a:t>
            </a:r>
            <a:endParaRPr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Fetch</a:t>
            </a:r>
            <a:r>
              <a:rPr lang="id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id" sz="24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Hooks (State &amp; Effect)</a:t>
            </a:r>
            <a:endParaRPr sz="2400">
              <a:solidFill>
                <a:srgbClr val="595959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Fetch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Fetch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Modern API to make request to the server.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Similar to AJAX (XHR).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Promise-based.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OMDB API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URL: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https://www.omdbapi.com/?apikey=fcf50ae6&amp;i=tt2975590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API Key: fcf50ae6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ID Film Superman: tt2975590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25" y="723649"/>
            <a:ext cx="5919525" cy="3696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8" name="Google Shape;248;p38"/>
          <p:cNvSpPr txBox="1"/>
          <p:nvPr/>
        </p:nvSpPr>
        <p:spPr>
          <a:xfrm>
            <a:off x="6587459" y="2417850"/>
            <a:ext cx="199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Melakukan side effect (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Fetch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state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Menjalankan useEffect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Melakukan Fetch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0" y="788063"/>
            <a:ext cx="4979824" cy="3567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5" name="Google Shape;255;p39"/>
          <p:cNvSpPr txBox="1"/>
          <p:nvPr/>
        </p:nvSpPr>
        <p:spPr>
          <a:xfrm>
            <a:off x="5621575" y="2048400"/>
            <a:ext cx="308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See the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console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Kenapa useEffect (fetch) berjalan berkali-kali?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Masih ingat lifecycle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Ketika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berubah, maka useEffect dijalankan lagi (update).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Second param (array).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5679200" y="2233200"/>
            <a:ext cx="308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Second param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digunakan untuk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custom lifecycle update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Effect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dijalankan lagi ketika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 array berubah.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Jadi, jika kosong maka Effect hanya berjalan sekali (mount).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00" y="665425"/>
            <a:ext cx="5134374" cy="381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75" y="1144050"/>
            <a:ext cx="5710800" cy="285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9" name="Google Shape;269;p41"/>
          <p:cNvSpPr txBox="1"/>
          <p:nvPr/>
        </p:nvSpPr>
        <p:spPr>
          <a:xfrm>
            <a:off x="6661725" y="2233200"/>
            <a:ext cx="173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Refactor.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fungsi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fetchMovie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Clean code.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6487662" y="2325463"/>
            <a:ext cx="173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&lt;Hero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movie (state) in JSX.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38" y="542049"/>
            <a:ext cx="5412575" cy="4059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25" y="2157988"/>
            <a:ext cx="3477575" cy="44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9" name="Google Shape;28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075" y="963475"/>
            <a:ext cx="3062300" cy="275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0" name="Google Shape;290;p44"/>
          <p:cNvSpPr txBox="1"/>
          <p:nvPr/>
        </p:nvSpPr>
        <p:spPr>
          <a:xfrm>
            <a:off x="1831512" y="2677713"/>
            <a:ext cx="119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to fix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&lt;Link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5772625" y="3828938"/>
            <a:ext cx="1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&lt;Link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rendered as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&lt;a /&gt;</a:t>
            </a:r>
            <a:endParaRPr sz="800">
              <a:solidFill>
                <a:srgbClr val="595959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75" y="381049"/>
            <a:ext cx="4559449" cy="256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275" y="3131787"/>
            <a:ext cx="4559451" cy="16306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your work to Github.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27 April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29 April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Hooks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ew addition in React 16.8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that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let you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“hook into”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lifecycle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from Function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React feature (state &amp; lifecycle) without Class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Not work inside Class.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Introducing 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Rules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Only call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at the top level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Don’t call inside loops, conditions, or nested functions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Only call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from Function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Don’t call from regular functions.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Don’t call from Class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Rules of 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Built-in Hooks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 Hook: useState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Effect Hook: useEffect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Context Hook: useContext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Reducer Hook: useReducer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Custom Hook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Hooks API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Hook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Private data in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Special variable in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Encapsulated: Live inside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Re-rendered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when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changes.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State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State vs Variable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Variable: If variable changes, Component is not re-rendered.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State: If state changes, Component is re-rendered.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 and State can used together, depending on needs.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Using State Hook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