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Nunito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Nunito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Nunito-italic.fntdata"/><Relationship Id="rId14" Type="http://schemas.openxmlformats.org/officeDocument/2006/relationships/slide" Target="slides/slide9.xml"/><Relationship Id="rId58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b8f8ef0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b8f8ef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e756bd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e756bd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29b38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29b38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29b38b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729b38b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29b38b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29b38b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e756bd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e756bd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e756bdf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e756bd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e756bd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e756bd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4e756bd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4e756bd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e756bd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e756bd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e756bdf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e756bdf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bd43d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bd43d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4e756bd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4e756bd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e756bdf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e756bdf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e756bdf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4e756bdf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4e756bdf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4e756bdf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4e756bdf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4e756bdf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729b38b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729b38b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729b38b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729b38b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c8480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5c8480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729b38b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729b38b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5c84806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5c84806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e756bdf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e756bdf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f1670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6f1670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6f16706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6f16706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5c84806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5c84806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f16706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f16706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f16706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f16706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5c84806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5c84806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f16706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f16706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6f16706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6f16706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4b8f8ef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4b8f8ef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56b265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56b265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2dfddf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2dfddf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56b265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56b265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6f167068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6f16706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56b265f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56b265f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4bd43ded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4bd43ded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2dfddf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2dfddf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b79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b79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36970f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036970f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05297f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05297f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e756bd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e756bd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xpressjs.com/en/starter/hello-world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xpressjs.com/en/starter/basic-rout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xpressjs.com/en/guide/routing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xpressjs.com/en/4x/api.html#rout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xpressjs.com/en/4x/api.html#route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xpressjs.com/en/api.html#re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xpressjs.com/en/api.html#re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lena.nurulfikri.ac.id/mod/assign/view.php?id=23506" TargetMode="External"/><Relationship Id="rId4" Type="http://schemas.openxmlformats.org/officeDocument/2006/relationships/hyperlink" Target="https://github.com/aufaroot18/backend-programming/tree/pertemuan-1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ufaroot18/backend-programming/tree/pertemuan-11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xpressjs.com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pmjs.com/package/express" TargetMode="External"/><Relationship Id="rId4" Type="http://schemas.openxmlformats.org/officeDocument/2006/relationships/hyperlink" Target="https://expressjs.com/en/starter/installing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1498500" y="2191013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“Jika rasanya ingin </a:t>
            </a:r>
            <a:r>
              <a:rPr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menyerah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endParaRPr b="0" i="1" sz="2400">
              <a:solidFill>
                <a:srgbClr val="3C873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ingat kembali alasan kenapa </a:t>
            </a:r>
            <a:r>
              <a:rPr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memulai</a:t>
            </a:r>
            <a:r>
              <a:rPr b="0" i="1" lang="id" sz="2400">
                <a:solidFill>
                  <a:srgbClr val="3C873A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b="0" i="1" sz="2400">
              <a:solidFill>
                <a:srgbClr val="3C87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187" y="1339914"/>
            <a:ext cx="827625" cy="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 tidak menyediakan boilerplate (kerangka project) seperti Laravel (Routes, Controller, Model, Migration, dll).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Developer sendiri yang memutuskan: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Arsitektur yang digunakan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Pattern yang digunakan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Structure folder, naming, dll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 memberikan kebebasan kepada Developer, namun dibalik kebebasan terdapat tanggung jawab yang besar.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akan menggunakan arsitektur yang sama seperti Laravel.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juga menggunakan pattern MVC dalam mengelola project.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Pattern MVC digunakan karena pattern ini paling populer dan dapat menyelesaikan masalah.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Pada tahapan ini kita akan belajar: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Arsitektur sendiri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Pattern MVC sendiri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Menerapkan structure folder, naming, dll sendiri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 - Hello World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perlu membuat server sendiri untuk menjalankan Express.js.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server menggunakan object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express()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Tahapan: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Import dan buat object express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Define routes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Define port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Hello World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63" y="152400"/>
            <a:ext cx="4436462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299" y="2028825"/>
            <a:ext cx="3790950" cy="108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 Dependencies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dapat meng-install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tambahan untuk memudahkan development menggunakan express.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Dependencies yang akan digunakan: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nodemon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Live reload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body-parser: Parse HTTP request body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mysql: node.js Driver for mysql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nanoid: ID generator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Untuk saat ini kita tambahkan nodemon terlebih dahulu, dependencies yang lain akan ditambahkan seiring kebutuhan.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Dependencies - nodemon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nodemon adalah salah satu package yang dapat membantu development node.js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nodemon digunakan untuk live reload ketika ada perubahan di file javascript atau node.js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nodemon (dev dependencies):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i nodemon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Jalankan nodemon: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nodemon app.js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Saat ini, jika kita melakukan perubahan maka aplikasi otomatis diperbarui.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0"/>
          <p:cNvGrpSpPr/>
          <p:nvPr/>
        </p:nvGrpSpPr>
        <p:grpSpPr>
          <a:xfrm>
            <a:off x="1557925" y="300788"/>
            <a:ext cx="6028126" cy="4541925"/>
            <a:chOff x="1557925" y="300788"/>
            <a:chExt cx="6028126" cy="4541925"/>
          </a:xfrm>
        </p:grpSpPr>
        <p:pic>
          <p:nvPicPr>
            <p:cNvPr id="194" name="Google Shape;194;p30"/>
            <p:cNvPicPr preferRelativeResize="0"/>
            <p:nvPr/>
          </p:nvPicPr>
          <p:blipFill rotWithShape="1">
            <a:blip r:embed="rId3">
              <a:alphaModFix/>
            </a:blip>
            <a:srcRect b="0" l="0" r="13374" t="0"/>
            <a:stretch/>
          </p:blipFill>
          <p:spPr>
            <a:xfrm>
              <a:off x="1557925" y="300788"/>
              <a:ext cx="6028126" cy="45419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95" name="Google Shape;195;p30"/>
            <p:cNvSpPr/>
            <p:nvPr/>
          </p:nvSpPr>
          <p:spPr>
            <a:xfrm>
              <a:off x="5111325" y="581850"/>
              <a:ext cx="1245600" cy="20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NPM Scripts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Installation and Basics</a:t>
            </a:r>
            <a:endParaRPr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600" y="3532525"/>
            <a:ext cx="1505626" cy="15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NPM Scripts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NPM memiliki property scripts di package.json untuk mem-bundle command atau perintah.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dapat menambahkan command baru untuk memudahkan kita menjalankan aplikasi di dalam property scripts.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Menjalankan scripts menggunakana perintah npm run nama-script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Buka file package.json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Arahkan ke property scripts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dapat menambahkan scripts baru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Tambahkan key “start” dan value “nodemon app.js”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Jalankan script: npm run start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00" y="1582500"/>
            <a:ext cx="3532700" cy="184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075" y="1190625"/>
            <a:ext cx="4562475" cy="276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Routing - Basic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Menentukan bagaimana aplikasi merespon request user berdasarkan PATH dan METHOD tertentu.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Routing di Express.js menerima berbagai method (GET, POST, PUT, DELETE)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Routing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663" y="335775"/>
            <a:ext cx="4902675" cy="447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Routing - Parameters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dapat mengirimkan parameter di route.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Parameter yang dikirim akan disimpan di dalam object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req.params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Guide Routing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25" y="836600"/>
            <a:ext cx="5989351" cy="357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Routing - Modular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 menyediakan object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express.Router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membuat routing modular.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tidak akan membuat routing di app.js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tapi di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buat di file terpisah.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Bertujuan untuk membuat aplikasi dengan pola MVC.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Ketentuan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Routing disimpan di 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routes/api.js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Router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00" y="152400"/>
            <a:ext cx="3975018" cy="483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150" y="861437"/>
            <a:ext cx="4319099" cy="3420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nstalasi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Menambahkan dependencies/package ke Express.js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Menambahkan scripts untuk automation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Basic Express.js: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Routing, Modular Routing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Controller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Task: Manage Students (Array)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 tidak menyediakan Controller layaknya di Laravel.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Namun kita bisa menerapkan pola MVC di Express.js.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Controller digunakan untuk mengontrol alur aplikasi.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Ketentuan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Seluruh controller disimpan di 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controllers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Controller Student disimpan di folder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controllers/StudentController.js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Router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75" y="184550"/>
            <a:ext cx="3720076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075" y="794337"/>
            <a:ext cx="4498549" cy="361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Request -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req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- adalah object yang menangkap request dari User.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Mirip seperti request laravel: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Request $request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Request: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req.params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Menangkap request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dari user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req.body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Menangkap request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(form, json) dari user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Request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0" y="816261"/>
            <a:ext cx="3916851" cy="3510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325" y="1030963"/>
            <a:ext cx="4495775" cy="3081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Response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- adalah object yang digunakan untuk mengirim response ke user.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Mirip seperti response laravel: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response(),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response()-&gt;json()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response: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res.send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Mengirim response HTTP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res.json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Mengirim response JSON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Express - Response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0" y="530350"/>
            <a:ext cx="4179399" cy="408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9" name="Google Shape;3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50" y="530350"/>
            <a:ext cx="3991551" cy="408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5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Tujuan: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Mengelola data students (array)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sintaks ES6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Testing API menggunakan Postman atau Insomnia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Upload Task ke Github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Kirim link repository ke Elena: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Boilerplate task: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5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Source Code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Semua source code diupload di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Repository Github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Source code diupload di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branch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yang namanya sesuai dengan pertemuan kuliah.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Source Code Pertemuan 11: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75" y="1795425"/>
            <a:ext cx="2965850" cy="155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7" name="Google Shape;32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800" y="432788"/>
            <a:ext cx="4349624" cy="4277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53"/>
          <p:cNvGrpSpPr/>
          <p:nvPr/>
        </p:nvGrpSpPr>
        <p:grpSpPr>
          <a:xfrm>
            <a:off x="516813" y="472362"/>
            <a:ext cx="3813875" cy="1933225"/>
            <a:chOff x="248725" y="580100"/>
            <a:chExt cx="3813875" cy="1933225"/>
          </a:xfrm>
        </p:grpSpPr>
        <p:pic>
          <p:nvPicPr>
            <p:cNvPr id="333" name="Google Shape;333;p53"/>
            <p:cNvPicPr preferRelativeResize="0"/>
            <p:nvPr/>
          </p:nvPicPr>
          <p:blipFill rotWithShape="1">
            <a:blip r:embed="rId3">
              <a:alphaModFix/>
            </a:blip>
            <a:srcRect b="0" l="0" r="0" t="2657"/>
            <a:stretch/>
          </p:blipFill>
          <p:spPr>
            <a:xfrm>
              <a:off x="248725" y="580100"/>
              <a:ext cx="3813875" cy="155680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34" name="Google Shape;334;p53"/>
            <p:cNvSpPr txBox="1"/>
            <p:nvPr/>
          </p:nvSpPr>
          <p:spPr>
            <a:xfrm>
              <a:off x="1251475" y="2173125"/>
              <a:ext cx="172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Menampilkan data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5" name="Google Shape;335;p53"/>
          <p:cNvGrpSpPr/>
          <p:nvPr/>
        </p:nvGrpSpPr>
        <p:grpSpPr>
          <a:xfrm>
            <a:off x="4768262" y="472363"/>
            <a:ext cx="3733500" cy="2001075"/>
            <a:chOff x="4768262" y="472363"/>
            <a:chExt cx="3733500" cy="2001075"/>
          </a:xfrm>
        </p:grpSpPr>
        <p:pic>
          <p:nvPicPr>
            <p:cNvPr id="336" name="Google Shape;336;p53"/>
            <p:cNvPicPr preferRelativeResize="0"/>
            <p:nvPr/>
          </p:nvPicPr>
          <p:blipFill rotWithShape="1">
            <a:blip r:embed="rId4">
              <a:alphaModFix/>
            </a:blip>
            <a:srcRect b="-9" l="0" r="0" t="3241"/>
            <a:stretch/>
          </p:blipFill>
          <p:spPr>
            <a:xfrm>
              <a:off x="4768262" y="472363"/>
              <a:ext cx="3733500" cy="1620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37" name="Google Shape;337;p53"/>
            <p:cNvSpPr txBox="1"/>
            <p:nvPr/>
          </p:nvSpPr>
          <p:spPr>
            <a:xfrm>
              <a:off x="5771000" y="2133238"/>
              <a:ext cx="172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Menambah</a:t>
              </a: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 data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" name="Google Shape;338;p53"/>
          <p:cNvGrpSpPr/>
          <p:nvPr/>
        </p:nvGrpSpPr>
        <p:grpSpPr>
          <a:xfrm>
            <a:off x="471763" y="2593863"/>
            <a:ext cx="3903975" cy="1969213"/>
            <a:chOff x="471763" y="2593863"/>
            <a:chExt cx="3903975" cy="1969213"/>
          </a:xfrm>
        </p:grpSpPr>
        <p:pic>
          <p:nvPicPr>
            <p:cNvPr id="339" name="Google Shape;339;p53"/>
            <p:cNvPicPr preferRelativeResize="0"/>
            <p:nvPr/>
          </p:nvPicPr>
          <p:blipFill rotWithShape="1">
            <a:blip r:embed="rId5">
              <a:alphaModFix/>
            </a:blip>
            <a:srcRect b="0" l="0" r="0" t="4752"/>
            <a:stretch/>
          </p:blipFill>
          <p:spPr>
            <a:xfrm>
              <a:off x="471763" y="2593863"/>
              <a:ext cx="3903975" cy="159345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40" name="Google Shape;340;p53"/>
            <p:cNvSpPr txBox="1"/>
            <p:nvPr/>
          </p:nvSpPr>
          <p:spPr>
            <a:xfrm>
              <a:off x="1559750" y="4222875"/>
              <a:ext cx="172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Memperbarui</a:t>
              </a: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 data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" name="Google Shape;341;p53"/>
          <p:cNvGrpSpPr/>
          <p:nvPr/>
        </p:nvGrpSpPr>
        <p:grpSpPr>
          <a:xfrm>
            <a:off x="4768263" y="2593863"/>
            <a:ext cx="3903970" cy="2001075"/>
            <a:chOff x="4768263" y="2593863"/>
            <a:chExt cx="3903970" cy="2001075"/>
          </a:xfrm>
        </p:grpSpPr>
        <p:pic>
          <p:nvPicPr>
            <p:cNvPr id="342" name="Google Shape;342;p53"/>
            <p:cNvPicPr preferRelativeResize="0"/>
            <p:nvPr/>
          </p:nvPicPr>
          <p:blipFill rotWithShape="1">
            <a:blip r:embed="rId6">
              <a:alphaModFix/>
            </a:blip>
            <a:srcRect b="0" l="0" r="0" t="3975"/>
            <a:stretch/>
          </p:blipFill>
          <p:spPr>
            <a:xfrm>
              <a:off x="4768263" y="2593863"/>
              <a:ext cx="3903970" cy="1620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43" name="Google Shape;343;p53"/>
            <p:cNvSpPr txBox="1"/>
            <p:nvPr/>
          </p:nvSpPr>
          <p:spPr>
            <a:xfrm>
              <a:off x="5856250" y="4254738"/>
              <a:ext cx="172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Menghapus</a:t>
              </a: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 data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Express.js: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Documentation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(Absensi)</a:t>
            </a:r>
            <a:endParaRPr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6" name="Google Shape;3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Attention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Terdapat banyak Framework JavaScript: React, Vue, Express.js, Sails, Hepi.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Seluruh Framework JavaScript menggunakan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Sintaks JavaScript Modern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Sebelum menggunakan Framework JavaScript, pastikan sudah memahami subject berikut: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(JavaScript Modern)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Asynchronous Programming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Oriented Programming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Apa yang dituliskan di Framework JavaScript adalah apa yang dipelajari di JavaScript Basic.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Jangan ragu untuk mengulang dan belajar kembali 3 subject di atas.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Instalasi Express.js melalui NPM.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Initial project: </a:t>
            </a:r>
            <a:r>
              <a:rPr lang="id" sz="1000"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npm init -y</a:t>
            </a:r>
            <a:endParaRPr sz="1000"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express: npm i express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npmjs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express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25694" t="0"/>
          <a:stretch/>
        </p:blipFill>
        <p:spPr>
          <a:xfrm>
            <a:off x="2111050" y="441563"/>
            <a:ext cx="4850149" cy="4260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