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Nunito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E7CA4B-1C1C-4E9F-BC82-265D8D4070CD}">
  <a:tblStyle styleId="{01E7CA4B-1C1C-4E9F-BC82-265D8D407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regular.fntdata"/><Relationship Id="rId43" Type="http://schemas.openxmlformats.org/officeDocument/2006/relationships/slide" Target="slides/slide37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Nunito-bold.fntdata"/><Relationship Id="rId52" Type="http://schemas.openxmlformats.org/officeDocument/2006/relationships/font" Target="fonts/Nunito-regular.fntdata"/><Relationship Id="rId11" Type="http://schemas.openxmlformats.org/officeDocument/2006/relationships/slide" Target="slides/slide5.xml"/><Relationship Id="rId55" Type="http://schemas.openxmlformats.org/officeDocument/2006/relationships/font" Target="fonts/Nunito-boldItalic.fntdata"/><Relationship Id="rId10" Type="http://schemas.openxmlformats.org/officeDocument/2006/relationships/slide" Target="slides/slide4.xml"/><Relationship Id="rId54" Type="http://schemas.openxmlformats.org/officeDocument/2006/relationships/font" Target="fonts/Nunito-italic.fntdata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358f623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358f62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f47c22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f47c22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f8bbc2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9f8bbc2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f8bbc2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9f8bbc2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7e1e9d5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7e1e9d5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96a78f1b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96a78f1b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f8bbc2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f8bbc2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f8bbc2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9f8bbc2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a1ab8e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a1ab8e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a1ab8e2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a1ab8e2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a1ab8e24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a1ab8e24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bd43d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bd43d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a1ab8e2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a1ab8e2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a1ab8e24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a1ab8e24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a1ab8e24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a1ab8e24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a1ab8e24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a1ab8e24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a1ab8e2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a1ab8e2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a1ab8e24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a1ab8e24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a1ab8e24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a1ab8e24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a1ab8e24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a1ab8e24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a1ab8e24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a1ab8e24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a1ab8e24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a1ab8e24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47c2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9f47c2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a1ab8e24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a1ab8e24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a358f6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a358f6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a358f62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a358f62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a358f62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a358f62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9f8bbc2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9f8bbc2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87e1e9d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87e1e9d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56b265f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56b265f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4bd43ded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4bd43ded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47c22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f47c22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7e1e9d5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7e1e9d5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f47c221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f47c22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f8bbc2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f8bbc2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6a78f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96a78f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6a78f1b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96a78f1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xpress-validator.github.io/doc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xpress-validator.github.io/docs/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equelize.org/" TargetMode="External"/><Relationship Id="rId4" Type="http://schemas.openxmlformats.org/officeDocument/2006/relationships/hyperlink" Target="https://express-validator.github.io/docs/" TargetMode="External"/><Relationship Id="rId5" Type="http://schemas.openxmlformats.org/officeDocument/2006/relationships/hyperlink" Target="https://jwt.io/" TargetMode="External"/><Relationship Id="rId6" Type="http://schemas.openxmlformats.org/officeDocument/2006/relationships/hyperlink" Target="https://github.com/expressjs/body-parser" TargetMode="External"/><Relationship Id="rId7" Type="http://schemas.openxmlformats.org/officeDocument/2006/relationships/hyperlink" Target="https://www.npmjs.com/package/bcryp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lena.nurulfikri.ac.id/mod/assign/view.php?id=23611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xpressjs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1362600" y="2191025"/>
            <a:ext cx="64188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Thank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yourself</a:t>
            </a:r>
            <a:endParaRPr b="0" i="1" sz="2400">
              <a:solidFill>
                <a:srgbClr val="3C873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for being 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grit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so far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 and till the end”</a:t>
            </a:r>
            <a:endParaRPr b="0" i="1" sz="2400">
              <a:solidFill>
                <a:srgbClr val="3C87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187" y="1339914"/>
            <a:ext cx="827625" cy="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738" y="301413"/>
            <a:ext cx="4758524" cy="4540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8" y="1335938"/>
            <a:ext cx="4136024" cy="247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338" y="1036700"/>
            <a:ext cx="4322476" cy="3070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013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API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 Resource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Design Endpoint - Delete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1555750" y="19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{01E7CA4B-1C1C-4E9F-BC82-265D8D4070CD}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Verbs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all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resource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one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8" y="388075"/>
            <a:ext cx="4123149" cy="4367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188" y="1209162"/>
            <a:ext cx="4549924" cy="2655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013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API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 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Resource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Design Endpoint - Get One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1555750" y="19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{01E7CA4B-1C1C-4E9F-BC82-265D8D4070CD}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Verbs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all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</a:t>
                      </a:r>
                      <a:r>
                        <a:rPr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r>
                        <a:rPr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38" y="800463"/>
            <a:ext cx="8371925" cy="3542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727950" y="15108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Building and Testing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RESTFul API (2)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600" y="3532525"/>
            <a:ext cx="1505626" cy="15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401" y="1166600"/>
            <a:ext cx="4420000" cy="28103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234601" cy="47450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013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Controller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Menghandle jika data kosong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Menghandle jika salah satu data tidak dikirim (validasi)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refactor promise 2 untuk select data by id (find)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Others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Clean code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authentication: protecting routes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complex validation: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express-validator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6"/>
          <p:cNvGrpSpPr/>
          <p:nvPr/>
        </p:nvGrpSpPr>
        <p:grpSpPr>
          <a:xfrm>
            <a:off x="4733350" y="370200"/>
            <a:ext cx="3540774" cy="4048888"/>
            <a:chOff x="4466575" y="275775"/>
            <a:chExt cx="3540774" cy="4048888"/>
          </a:xfrm>
        </p:grpSpPr>
        <p:pic>
          <p:nvPicPr>
            <p:cNvPr id="222" name="Google Shape;22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66575" y="275775"/>
              <a:ext cx="3540774" cy="3591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23" name="Google Shape;223;p36"/>
            <p:cNvSpPr txBox="1"/>
            <p:nvPr/>
          </p:nvSpPr>
          <p:spPr>
            <a:xfrm>
              <a:off x="5017450" y="3984463"/>
              <a:ext cx="2439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Refactor: handle short if else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36"/>
          <p:cNvGrpSpPr/>
          <p:nvPr/>
        </p:nvGrpSpPr>
        <p:grpSpPr>
          <a:xfrm>
            <a:off x="869875" y="370200"/>
            <a:ext cx="3397857" cy="4048887"/>
            <a:chOff x="216725" y="275775"/>
            <a:chExt cx="3397857" cy="4048887"/>
          </a:xfrm>
        </p:grpSpPr>
        <p:sp>
          <p:nvSpPr>
            <p:cNvPr id="225" name="Google Shape;225;p36"/>
            <p:cNvSpPr txBox="1"/>
            <p:nvPr/>
          </p:nvSpPr>
          <p:spPr>
            <a:xfrm>
              <a:off x="696138" y="3984463"/>
              <a:ext cx="2439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Refactor: handle jika data kosong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6" name="Google Shape;226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6725" y="275775"/>
              <a:ext cx="3397857" cy="35911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013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/>
        </p:nvSpPr>
        <p:spPr>
          <a:xfrm>
            <a:off x="4651825" y="768600"/>
            <a:ext cx="40506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Menambahkan validasi sederhana (jika data tidak dikirim).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Handle short if else.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Validasi yang lain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Handle jika data kosong.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Handle nim harus berupa angka.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Handle format email harus benar.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dll.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Complex Validation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Validasi yang lebih kompleks bisa dilakukan secara manual atau menggunakan package lain.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Terdapat package untuk menghandle validasi yang lebih kompleks.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Package: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express-validator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50" y="152400"/>
            <a:ext cx="3823872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013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40"/>
          <p:cNvGrpSpPr/>
          <p:nvPr/>
        </p:nvGrpSpPr>
        <p:grpSpPr>
          <a:xfrm>
            <a:off x="4118738" y="866025"/>
            <a:ext cx="4830751" cy="3411450"/>
            <a:chOff x="4044425" y="858450"/>
            <a:chExt cx="4830751" cy="3411450"/>
          </a:xfrm>
        </p:grpSpPr>
        <p:pic>
          <p:nvPicPr>
            <p:cNvPr id="248" name="Google Shape;248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44425" y="858450"/>
              <a:ext cx="4830751" cy="29990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49" name="Google Shape;249;p40"/>
            <p:cNvSpPr txBox="1"/>
            <p:nvPr/>
          </p:nvSpPr>
          <p:spPr>
            <a:xfrm>
              <a:off x="4957553" y="3929700"/>
              <a:ext cx="300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Refactor: ubah promise 2 menggunakan find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50" name="Google Shape;25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13" y="866025"/>
            <a:ext cx="3812074" cy="29990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1" name="Google Shape;251;p40"/>
          <p:cNvSpPr txBox="1"/>
          <p:nvPr/>
        </p:nvSpPr>
        <p:spPr>
          <a:xfrm>
            <a:off x="598290" y="3937275"/>
            <a:ext cx="3004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sebelumnya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Useful Package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API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Resource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Useful Package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sequelize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Eloquent untuk database SQL di Express.js.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express-validator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Membuat validasi yang kompleks.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jsonwebtokens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Menambahkan authentication untuk RESTFul API.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body-parser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Mengubah data request ke object (pengganti middleware default express).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bcrypt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Hashing password user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sebelum disimpan di database.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Congratulations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Recap Our Journey in Backend Programming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Belajar konsep dan implementasi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RESTFul API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PHP: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PHP Basic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PHP OOP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Laravel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Framework Laravel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Implementasi RESTFul API menggunakan Framework Laravel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Membangun Proyek Akhir Covid API menggunakan Framework Laravel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Basic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Modern ES6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Asynchronous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Framework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Implementasi RESTFul API menggunakan Framework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Membangun Proyek Akhir Covid API menggunakan Framework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Belajar menerapkan Arsitektur MVC dan Paradigma OOP </a:t>
            </a:r>
            <a:r>
              <a:rPr i="1"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from scratch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 Framework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/>
        </p:nvSpPr>
        <p:spPr>
          <a:xfrm>
            <a:off x="1579650" y="1558650"/>
            <a:ext cx="59847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Thank yourself for being grit so far and to the end.</a:t>
            </a:r>
            <a:endParaRPr i="1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You have learned a lot, take a breathe for now.</a:t>
            </a:r>
            <a:endParaRPr i="1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If this is your passion, let's continue your journey to advanced learning.</a:t>
            </a:r>
            <a:endParaRPr i="1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Otherwise, keep exploring your passion.</a:t>
            </a:r>
            <a:endParaRPr i="1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Good luck to all of you.”</a:t>
            </a:r>
            <a:endParaRPr i="1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Regards, Aufa Billah (Your Coding Friend). ♥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Lengkapi seluruh fitur yang ada pada API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Testing seluruh Endpoint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code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Ketentuan: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Upload Task ke Github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Kirim link repository ke Elena: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Referensi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Express.js: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Documentation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(Absensi)</a:t>
            </a:r>
            <a:endParaRPr sz="36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Design Endpoint - Add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1555750" y="19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{01E7CA4B-1C1C-4E9F-BC82-265D8D4070CD}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Verbs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all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resource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one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136" y="936425"/>
            <a:ext cx="4516602" cy="37536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63" y="1424663"/>
            <a:ext cx="4218425" cy="27771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7"/>
          <p:cNvSpPr txBox="1"/>
          <p:nvPr/>
        </p:nvSpPr>
        <p:spPr>
          <a:xfrm>
            <a:off x="2948100" y="308625"/>
            <a:ext cx="3247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 + Async await</a:t>
            </a:r>
            <a:endParaRPr b="1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5" y="1302925"/>
            <a:ext cx="4218424" cy="29876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199" y="1060725"/>
            <a:ext cx="4484425" cy="347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18"/>
          <p:cNvSpPr txBox="1"/>
          <p:nvPr/>
        </p:nvSpPr>
        <p:spPr>
          <a:xfrm>
            <a:off x="3390600" y="316650"/>
            <a:ext cx="2362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Callback</a:t>
            </a:r>
            <a:endParaRPr b="1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013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API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Resource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Design Endpoint - Update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1555750" y="19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{01E7CA4B-1C1C-4E9F-BC82-265D8D4070CD}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Verbs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all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resource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one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