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7D9615-CFD9-4687-BE1D-49EFD127F6F5}">
  <a:tblStyle styleId="{B97D9615-CFD9-4687-BE1D-49EFD127F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61420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61420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a07dbfa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a07dbfa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07dbfad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a07dbfad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07dbfad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07dbfad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a07dbfad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a07dbfad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a07dbfa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a07dbfa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7dbfad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a07dbfad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07dbfad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a07dbfad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614208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614208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a07dbfad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a07dbfad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614208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b614208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bd43d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bd43d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07dbfad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a07dbfad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a07dbfad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a07dbfad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a07dbfa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a07dbfa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a07dbfad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a07dbfad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07dbfad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a07dbfad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a07dbfad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a07dbfad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a07dbfad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a07dbfad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a07dbfa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a07dbfa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b614208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b614208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614208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b614208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7e1e9d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7e1e9d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4bd43ded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4bd43ded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198218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198218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982183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982183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982183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982183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bf7242e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bf7242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bf724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bf724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bf7242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bf7242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lena.nurulfikri.ac.id/mod/assign/view.php?id=2402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ufaroot18/backend-programming/tree/uas-boilerplat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556"/>
          <a:stretch/>
        </p:blipFill>
        <p:spPr>
          <a:xfrm>
            <a:off x="752825" y="165838"/>
            <a:ext cx="7638350" cy="48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Endpoint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3"/>
          <p:cNvGraphicFramePr/>
          <p:nvPr/>
        </p:nvGraphicFramePr>
        <p:xfrm>
          <a:off x="1197538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{B97D9615-CFD9-4687-BE1D-49EFD127F6F5}</a:tableStyleId>
              </a:tblPr>
              <a:tblGrid>
                <a:gridCol w="1600950"/>
                <a:gridCol w="1005275"/>
                <a:gridCol w="17297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/patients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patients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patients</a:t>
                      </a: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/:id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patients</a:t>
                      </a: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/:id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one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patients</a:t>
                      </a: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/:id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/patients/search/:name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positive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/patients/status/positive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findByStatus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recovered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/patients/status/recovered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recovered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findByStatus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dead resource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/patients/status/dead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dead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findByStatus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Status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5"/>
          <p:cNvGraphicFramePr/>
          <p:nvPr/>
        </p:nvGraphicFramePr>
        <p:xfrm>
          <a:off x="3268888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{B97D9615-CFD9-4687-BE1D-49EFD127F6F5}</a:tableStyleId>
              </a:tblPr>
              <a:tblGrid>
                <a:gridCol w="1600950"/>
                <a:gridCol w="100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request succeeded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created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content to send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204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Unauthenticated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401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not found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404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Unprocessable Entity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422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Schema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7"/>
          <p:cNvGraphicFramePr/>
          <p:nvPr/>
        </p:nvGraphicFramePr>
        <p:xfrm>
          <a:off x="23714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{B97D9615-CFD9-4687-BE1D-49EFD127F6F5}</a:tableStyleId>
              </a:tblPr>
              <a:tblGrid>
                <a:gridCol w="1968300"/>
                <a:gridCol w="1337200"/>
                <a:gridCol w="10957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Nama table: </a:t>
                      </a: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patients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 pasien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Nama pasien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HP pasien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phone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Alamat pasien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 pasien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 | enum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Tanggal masuk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in_date_at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Tanggal keluar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</a:t>
                      </a: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_date_at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Additional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Additional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Ini merupakan opsional jika ingin dilakukan atau ditambahkan ke projek, karena hakikatnya projek itu dapat di-improve terus menerus.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Menambahkan authentication menggunakan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passport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atau yang lain.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Melakukan normalisasi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ORM (Object Relational Mapping):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sequelize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prisma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validator: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express-validator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Kriteria Penilaian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Kriteria Penilaian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Memenuhi semua endpoint (70)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kode status dengan benar (10)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Memenuhi database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schema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(20)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poin tambahan jika melakukan normalisasi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Menambah authentication (20)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poin tambahan menggunakan authentication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poin tambahan menambahkan protect routes (all or partial)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clean code (20)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Clean code di Route, Controller,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Tidak ada kode yang berulang atau duplikat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Penggunaan nama variable, function, class dengan baik dan deskriptif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Menambahkan better comment atau komentar yang deskriptif pada kode (10)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Poin tambahan jika melakukan improvisasi selain di atas (20)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RESTFul API Covid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600" y="3532525"/>
            <a:ext cx="1505626" cy="15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Endpoint - Detail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Get All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Mendapatkan semua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ada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Get All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seluruh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s: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kosong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Data is empty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Create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Menambahkan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berhasil ditambahkan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Resource is added successfully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resource yang berhasil ditambahkan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gagal ditambahkan karena data ada yang tidak dikirim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validasi manual atau express-validator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All fields must be filled correctly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422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Get Detail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Mendapatkan single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ada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Get Detail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single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tidak ada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Resource not found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404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Edit</a:t>
            </a: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Memperbarui single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berhasil di-update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Resource is update successfully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single resource yang di-update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tidak ada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Resource not found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404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Resource tetap berhasil di-update walaupun mengirim partial data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Menghapus single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berhasil dihapus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Resource is delete successfully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tidak ada (JSON):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Resource not found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404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Search</a:t>
            </a: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Mencari resource by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berhasil dicari: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Get searched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semua resource yang berhasil dicari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tidak ditemukan: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Resource not found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404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Get Positive</a:t>
            </a: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Mendapatkan resource yang positif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berhasil: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Get positive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total resource yang positif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semua resource yang positif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Get Recovered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Mendapatkan resource yang sembuh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berhasil: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Get recovered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total resource yang sembuh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semua resource yang sembuh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Get Dead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Mendapatkan resource yang meninggal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 jika resource berhasil: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Get dead resource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total resource yang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meninggal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semua resource yang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meninggal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kode status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200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Deskripsi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Membangun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Data Covid.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Final Project menjadi portfolio backend untuk Stack Express.js.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Final Project dilakukan secara individu, bukan kelompok atau team.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Final Project tidak perlu dilakukan presentasi.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(Absensi)</a:t>
            </a:r>
            <a:endParaRPr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Ketentuan Stack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Framework Express.js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(JavaScript)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Database MySQL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Diperbolehkan jika ingin menggunakan MongoDB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Wajib menerapkan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Arsitektur MVC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Arsitektur boleh dimodifikasi sesuai kebutuhan, namun tetap menggunakan MVC.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Wajib menggunakan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Paradigma Pemrograman OOP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OOP di Controller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OOP di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OOP di kasus yang lain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Dibolehkan menggunakan package yang lain sesuai kebutuhan: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Authentication: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passport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Validation: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express-validator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C873A"/>
              </a:buClr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Relational Mapping (ORM)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sequelize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prisma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mongoose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Logger: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morgan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Ketentuan Upload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 Repository Github untuk final project menjadi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(bukan public).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Invite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aufaroot18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ke repository github (agar bisa diperiksa).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File .sql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(Jika database schema berbeda) ke Repository Github.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Final project tidak perlu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di-compress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(rar, zip).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node_modules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 perlu diupload (tambahkan melalui file .gitignore).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Kirim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Link Repository Github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File .env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ke elena: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Ketentuan Deadline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Deadline: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29 Januari 2022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Pengerjaan project hanya berlangsung selama 2 minggu.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Tidak ada waktu tambahan: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Menghindari prokrastinasi (menunda-nunda).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Mencegah plagiasi.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Setup Project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Setup Project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Download Boilerplate (Kerangka Dasar) Final Project UAS: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aplikasi dan dependencies (Cukup jalankan sekali):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run app:install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Jalankan aplikasi: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run start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Note: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Dependencies di atas otomatis menginstall package: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dotenv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Jika ingin menambahkan package lain, silahkan install melalui npm: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i package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aplikasi dan dependencies cukup dijalankan sekali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Jika ingin menjalankan kembali proyek, cukup jalankan: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run start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1"/>
          <p:cNvGrpSpPr/>
          <p:nvPr/>
        </p:nvGrpSpPr>
        <p:grpSpPr>
          <a:xfrm>
            <a:off x="158525" y="744800"/>
            <a:ext cx="4339091" cy="3653887"/>
            <a:chOff x="158525" y="957013"/>
            <a:chExt cx="4339091" cy="3653887"/>
          </a:xfrm>
        </p:grpSpPr>
        <p:pic>
          <p:nvPicPr>
            <p:cNvPr id="139" name="Google Shape;13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525" y="957013"/>
              <a:ext cx="4339091" cy="32294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0" name="Google Shape;140;p21"/>
            <p:cNvSpPr txBox="1"/>
            <p:nvPr/>
          </p:nvSpPr>
          <p:spPr>
            <a:xfrm>
              <a:off x="564075" y="4270700"/>
              <a:ext cx="352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Install aplikasi dan dependencies (sekali)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4646375" y="744800"/>
            <a:ext cx="4339100" cy="3653887"/>
            <a:chOff x="4646375" y="957013"/>
            <a:chExt cx="4339100" cy="3653887"/>
          </a:xfrm>
        </p:grpSpPr>
        <p:pic>
          <p:nvPicPr>
            <p:cNvPr id="142" name="Google Shape;14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6375" y="957013"/>
              <a:ext cx="4339100" cy="322947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3" name="Google Shape;143;p21"/>
            <p:cNvSpPr txBox="1"/>
            <p:nvPr/>
          </p:nvSpPr>
          <p:spPr>
            <a:xfrm>
              <a:off x="5051925" y="4270700"/>
              <a:ext cx="352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Jalankan aplikasi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