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Nunito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145D80-2B1C-4CD2-94AC-3FE7B24F4ED4}">
  <a:tblStyle styleId="{91145D80-2B1C-4CD2-94AC-3FE7B24F4E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regular.fntdata"/><Relationship Id="rId47" Type="http://schemas.openxmlformats.org/officeDocument/2006/relationships/slide" Target="slides/slide41.xml"/><Relationship Id="rId49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Nunito-bold.fntdata"/><Relationship Id="rId52" Type="http://schemas.openxmlformats.org/officeDocument/2006/relationships/font" Target="fonts/Nunito-regular.fntdata"/><Relationship Id="rId11" Type="http://schemas.openxmlformats.org/officeDocument/2006/relationships/slide" Target="slides/slide5.xml"/><Relationship Id="rId55" Type="http://schemas.openxmlformats.org/officeDocument/2006/relationships/font" Target="fonts/Nunito-boldItalic.fntdata"/><Relationship Id="rId10" Type="http://schemas.openxmlformats.org/officeDocument/2006/relationships/slide" Target="slides/slide4.xml"/><Relationship Id="rId54" Type="http://schemas.openxmlformats.org/officeDocument/2006/relationships/font" Target="fonts/Nunito-italic.fntdata"/><Relationship Id="rId13" Type="http://schemas.openxmlformats.org/officeDocument/2006/relationships/slide" Target="slides/slide7.xml"/><Relationship Id="rId57" Type="http://schemas.openxmlformats.org/officeDocument/2006/relationships/font" Target="fonts/Lato-bold.fntdata"/><Relationship Id="rId12" Type="http://schemas.openxmlformats.org/officeDocument/2006/relationships/slide" Target="slides/slide6.xml"/><Relationship Id="rId56" Type="http://schemas.openxmlformats.org/officeDocument/2006/relationships/font" Target="fonts/Lato-regular.fntdata"/><Relationship Id="rId15" Type="http://schemas.openxmlformats.org/officeDocument/2006/relationships/slide" Target="slides/slide9.xml"/><Relationship Id="rId59" Type="http://schemas.openxmlformats.org/officeDocument/2006/relationships/font" Target="fonts/Lato-boldItalic.fntdata"/><Relationship Id="rId14" Type="http://schemas.openxmlformats.org/officeDocument/2006/relationships/slide" Target="slides/slide8.xml"/><Relationship Id="rId58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2a411e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2a411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1b7106f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1b7106f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71b7106f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71b7106f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71b7106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71b7106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1b7106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71b7106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ad80bdd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ad80bd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71b7106f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71b7106f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71b7106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71b7106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34507a0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34507a0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4507a0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4507a0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71b7106f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71b7106f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ac0f83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ac0f83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71b7106f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71b7106f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71b7106f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71b7106f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71b7106f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71b7106f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71b7106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71b7106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71b7106f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71b7106f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ac0f83e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ac0f83e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df55758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df55758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71b7106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71b7106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ac0f83e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ac0f83e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71b7106f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71b7106f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59321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059321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6587f6c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6587f6c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34507a0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34507a0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71b7106f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71b7106f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df557582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df557582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34507a0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34507a0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df557582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df557582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df557582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df557582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34507a0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34507a0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973d418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973d418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973d4185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973d4185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df55758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df55758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973d4185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973d4185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973d4185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973d4185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4507a0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4507a0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1b7106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1b7106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73d418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73d418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df55758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df55758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1b7106f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1b7106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aravel.com/docs/9.x/controller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aravel.com/docs/9.x/migration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ufaroot18/backend-programming/tree/pertemuan-6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lena.nurulfikri.ac.id/mod/assign/view.php?id=31382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laravel.com/docs/9.x/routing" TargetMode="External"/><Relationship Id="rId4" Type="http://schemas.openxmlformats.org/officeDocument/2006/relationships/hyperlink" Target="https://laravel.com/docs/9.x/controllers" TargetMode="External"/><Relationship Id="rId5" Type="http://schemas.openxmlformats.org/officeDocument/2006/relationships/hyperlink" Target="https://laravel.com/docs/9.x/requests" TargetMode="External"/><Relationship Id="rId6" Type="http://schemas.openxmlformats.org/officeDocument/2006/relationships/hyperlink" Target="https://laravel.com/docs/9.x/database" TargetMode="External"/><Relationship Id="rId7" Type="http://schemas.openxmlformats.org/officeDocument/2006/relationships/hyperlink" Target="https://laravel.com/docs/9.x/migrations" TargetMode="External"/><Relationship Id="rId8" Type="http://schemas.openxmlformats.org/officeDocument/2006/relationships/hyperlink" Target="https://laravel.com/docs/9.x/eloque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youtu.be/N1Q_nZXicro" TargetMode="External"/><Relationship Id="rId4" Type="http://schemas.openxmlformats.org/officeDocument/2006/relationships/hyperlink" Target="https://youtu.be/MT-GJQIY3E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aravel.com/docs/9.x/rou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10800"/>
            <a:ext cx="6147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Building and Testing</a:t>
            </a:r>
            <a:endParaRPr b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RESTFul API</a:t>
            </a:r>
            <a:r>
              <a:rPr b="0"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(1)</a:t>
            </a:r>
            <a:endParaRPr b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363" y="3393350"/>
            <a:ext cx="2015737" cy="16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Route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35262"/>
          <a:stretch/>
        </p:blipFill>
        <p:spPr>
          <a:xfrm>
            <a:off x="1052375" y="1796051"/>
            <a:ext cx="7039226" cy="88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4">
            <a:alphaModFix/>
          </a:blip>
          <a:srcRect b="0" l="0" r="2629" t="33673"/>
          <a:stretch/>
        </p:blipFill>
        <p:spPr>
          <a:xfrm>
            <a:off x="1742538" y="2972625"/>
            <a:ext cx="5658876" cy="103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727650" y="1842000"/>
            <a:ext cx="7688700" cy="14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latin typeface="Nunito"/>
                <a:ea typeface="Nunito"/>
                <a:cs typeface="Nunito"/>
                <a:sym typeface="Nunito"/>
              </a:rPr>
              <a:t>Let’s see Documentation</a:t>
            </a:r>
            <a:endParaRPr b="0" sz="3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Laravel - Controllers</a:t>
            </a:r>
            <a:endParaRPr b="0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Controller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704975"/>
            <a:ext cx="8001000" cy="173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Controller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20070"/>
          <a:stretch/>
        </p:blipFill>
        <p:spPr>
          <a:xfrm>
            <a:off x="842538" y="1680850"/>
            <a:ext cx="7458924" cy="2332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Response - Mengubah Data ke JSON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13904"/>
          <a:stretch/>
        </p:blipFill>
        <p:spPr>
          <a:xfrm>
            <a:off x="585913" y="1763125"/>
            <a:ext cx="3496253" cy="221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15959"/>
          <a:stretch/>
        </p:blipFill>
        <p:spPr>
          <a:xfrm>
            <a:off x="4231526" y="1763125"/>
            <a:ext cx="4326561" cy="221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6" name="Google Shape;166;p26"/>
          <p:cNvSpPr txBox="1"/>
          <p:nvPr/>
        </p:nvSpPr>
        <p:spPr>
          <a:xfrm>
            <a:off x="1782650" y="4059225"/>
            <a:ext cx="1102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PHP Native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843400" y="4059225"/>
            <a:ext cx="1102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Laravel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1378950" y="1564650"/>
            <a:ext cx="63861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Trinity of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Migrations</a:t>
            </a: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</a:t>
            </a: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Eloquent</a:t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Setup Database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Buka phpmyadmin atau mysql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Buat database: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laravel_rest_api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Table dan kolom akan dibuat melalui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migrations</a:t>
            </a:r>
            <a:endParaRPr sz="1000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Konfigurasi Database di Laravel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Konfigurasi database terdapat pada file config/database.php, namun selalu gunakan file .env untuk menyimpan konfigurasi.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Buka file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.env</a:t>
            </a:r>
            <a:endParaRPr sz="1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Setting konfigurasi berikut: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Jenis Database: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DB_CONNECTION = mysql</a:t>
            </a:r>
            <a:endParaRPr sz="1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Alamat Database: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DB_HOST = 127.0.0.0</a:t>
            </a:r>
            <a:endParaRPr sz="1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Port Database: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DB_PORT = 3306</a:t>
            </a:r>
            <a:endParaRPr sz="1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Nama Database: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DB_DATABASE = laravel_rest_api</a:t>
            </a:r>
            <a:endParaRPr sz="1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Username Database: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DB_USERNAME = root</a:t>
            </a:r>
            <a:endParaRPr sz="1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Password Database: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DB_PASSWORD = </a:t>
            </a:r>
            <a:endParaRPr sz="1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digunakan untuk berinteraksi dengan database.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Cara berinteraksi dengan database: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Query SQL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Query Builder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Eloquent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Migrations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Sebelumnya untuk mengelola database dilakukan dengan berinteraksi langsung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dengan database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(MySQL atau PHPMyAdmin).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 menyediakan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igrations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untuk mengelola skema database tanpa harus berinteraksi langsung dengan database.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Migrations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digunakan untuk membuat/mengelola table dan kolom (Schema Database).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4327523" y="2457975"/>
            <a:ext cx="3588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What would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say?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327500" y="1563650"/>
            <a:ext cx="35883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800">
                <a:solidFill>
                  <a:srgbClr val="9E9E9E"/>
                </a:solidFill>
                <a:latin typeface="Nunito"/>
                <a:ea typeface="Nunito"/>
                <a:cs typeface="Nunito"/>
                <a:sym typeface="Nunito"/>
              </a:rPr>
              <a:t>“if your friend</a:t>
            </a:r>
            <a:r>
              <a:rPr i="1" lang="id" sz="1800">
                <a:solidFill>
                  <a:srgbClr val="9E9E9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id" sz="1800">
                <a:solidFill>
                  <a:srgbClr val="9E9E9E"/>
                </a:solidFill>
                <a:latin typeface="Nunito"/>
                <a:ea typeface="Nunito"/>
                <a:cs typeface="Nunito"/>
                <a:sym typeface="Nunito"/>
              </a:rPr>
              <a:t>want to give up</a:t>
            </a:r>
            <a:endParaRPr i="1" sz="1800">
              <a:solidFill>
                <a:srgbClr val="9E9E9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800">
                <a:solidFill>
                  <a:srgbClr val="9E9E9E"/>
                </a:solidFill>
                <a:latin typeface="Nunito"/>
                <a:ea typeface="Nunito"/>
                <a:cs typeface="Nunito"/>
                <a:sym typeface="Nunito"/>
              </a:rPr>
              <a:t>when learning code”</a:t>
            </a:r>
            <a:endParaRPr i="1" sz="1800">
              <a:solidFill>
                <a:srgbClr val="9E9E9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175" y="1316424"/>
            <a:ext cx="2928800" cy="25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4294967295" type="title"/>
          </p:nvPr>
        </p:nvSpPr>
        <p:spPr>
          <a:xfrm>
            <a:off x="727650" y="1842000"/>
            <a:ext cx="7688700" cy="14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Let’s see Documentation</a:t>
            </a:r>
            <a:endParaRPr b="0" sz="3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Laravel - Migrations</a:t>
            </a:r>
            <a:endParaRPr b="0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Membuat Model dan Migrations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0" r="0" t="32276"/>
          <a:stretch/>
        </p:blipFill>
        <p:spPr>
          <a:xfrm>
            <a:off x="1196423" y="1462150"/>
            <a:ext cx="5764526" cy="9474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8" name="Google Shape;208;p33"/>
          <p:cNvPicPr preferRelativeResize="0"/>
          <p:nvPr/>
        </p:nvPicPr>
        <p:blipFill rotWithShape="1">
          <a:blip r:embed="rId4">
            <a:alphaModFix/>
          </a:blip>
          <a:srcRect b="0" l="0" r="12195" t="36892"/>
          <a:stretch/>
        </p:blipFill>
        <p:spPr>
          <a:xfrm>
            <a:off x="1196423" y="2522375"/>
            <a:ext cx="3893481" cy="947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" name="Google Shape;209;p33"/>
          <p:cNvPicPr preferRelativeResize="0"/>
          <p:nvPr/>
        </p:nvPicPr>
        <p:blipFill rotWithShape="1">
          <a:blip r:embed="rId5">
            <a:alphaModFix/>
          </a:blip>
          <a:srcRect b="0" l="0" r="5276" t="32786"/>
          <a:stretch/>
        </p:blipFill>
        <p:spPr>
          <a:xfrm>
            <a:off x="1196425" y="3582600"/>
            <a:ext cx="6427099" cy="10661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Schema Database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Nama table: students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Nama kolom: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id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nama: string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nim: string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email: string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jurusan: string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Migrations - Membuat table dan kolom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0" t="12572"/>
          <a:stretch/>
        </p:blipFill>
        <p:spPr>
          <a:xfrm>
            <a:off x="992125" y="1565650"/>
            <a:ext cx="7159750" cy="324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Migrations - Menjalankan migrations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930225"/>
            <a:ext cx="6076950" cy="24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4294967295" type="title"/>
          </p:nvPr>
        </p:nvSpPr>
        <p:spPr>
          <a:xfrm>
            <a:off x="492725" y="2142750"/>
            <a:ext cx="2069700" cy="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Model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(Query SQL)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3" name="Google Shape;233;p37"/>
          <p:cNvGrpSpPr/>
          <p:nvPr/>
        </p:nvGrpSpPr>
        <p:grpSpPr>
          <a:xfrm>
            <a:off x="0" y="0"/>
            <a:ext cx="36000" cy="5143650"/>
            <a:chOff x="0" y="0"/>
            <a:chExt cx="36000" cy="5143650"/>
          </a:xfrm>
        </p:grpSpPr>
        <p:sp>
          <p:nvSpPr>
            <p:cNvPr id="234" name="Google Shape;234;p37"/>
            <p:cNvSpPr/>
            <p:nvPr/>
          </p:nvSpPr>
          <p:spPr>
            <a:xfrm>
              <a:off x="0" y="0"/>
              <a:ext cx="36000" cy="257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0" y="2571750"/>
              <a:ext cx="36000" cy="2571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19833"/>
          <a:stretch/>
        </p:blipFill>
        <p:spPr>
          <a:xfrm>
            <a:off x="3368900" y="434988"/>
            <a:ext cx="4619625" cy="1517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37"/>
          <p:cNvPicPr preferRelativeResize="0"/>
          <p:nvPr/>
        </p:nvPicPr>
        <p:blipFill rotWithShape="1">
          <a:blip r:embed="rId4">
            <a:alphaModFix/>
          </a:blip>
          <a:srcRect b="0" l="0" r="4589" t="28351"/>
          <a:stretch/>
        </p:blipFill>
        <p:spPr>
          <a:xfrm>
            <a:off x="3368900" y="2109663"/>
            <a:ext cx="3971979" cy="85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5">
            <a:alphaModFix/>
          </a:blip>
          <a:srcRect b="0" l="0" r="0" t="19575"/>
          <a:stretch/>
        </p:blipFill>
        <p:spPr>
          <a:xfrm>
            <a:off x="3368900" y="3125313"/>
            <a:ext cx="3641675" cy="1583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Eloquent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 menyediakan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Eloquent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(ORM) untuk memudahkan berinteraksi dengan database.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dan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Eloquent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saling berkaitan: Untuk menggunakan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Eloquent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harus membuat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Setiap tabel memiliki model yang digunakan untuk berinteraksi dengan database.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Eloquent - Perbandingan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Select: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Query SQL: select * from students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Query Builder: DB::table(‘users’)-&gt;get()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Eloquent: Student::all()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Insert: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Query SQL: insert into students (nama, alamat) values (‘aufa’, ‘depok’);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Query Builder: DB::table(‘students’)-&gt;insert([‘nama’ =&gt; ‘aufa’, ‘alamat’ =&gt; ‘depok’])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Eloquent: Student::create([‘nama’ =&gt;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‘aufa’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‘alamat’ =&gt; ‘depok’])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Eloquent -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Select all data: all()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Select specific data: find() or first()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Insert data: save() or create()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Update: save() or update()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Delete: delete() or destroy()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/>
        </p:nvSpPr>
        <p:spPr>
          <a:xfrm>
            <a:off x="2280000" y="1913400"/>
            <a:ext cx="45840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Get All Resource</a:t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Persiapan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Membuat RESTFul API untuk resource students.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Endpoints: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/students.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HTTP Verbs: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Mendapatkan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POST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Menambahkan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Mengubah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DELETE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.: Menghapus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Source Code akhir: </a:t>
            </a:r>
            <a:r>
              <a:rPr b="1" lang="id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0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idx="4294967295" type="title"/>
          </p:nvPr>
        </p:nvSpPr>
        <p:spPr>
          <a:xfrm>
            <a:off x="579113" y="2142750"/>
            <a:ext cx="1876200" cy="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Model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(Eloquent)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7" name="Google Shape;267;p42"/>
          <p:cNvPicPr preferRelativeResize="0"/>
          <p:nvPr/>
        </p:nvPicPr>
        <p:blipFill rotWithShape="1">
          <a:blip r:embed="rId3">
            <a:alphaModFix/>
          </a:blip>
          <a:srcRect b="0" l="0" r="4589" t="28351"/>
          <a:stretch/>
        </p:blipFill>
        <p:spPr>
          <a:xfrm>
            <a:off x="2998434" y="571138"/>
            <a:ext cx="4152516" cy="897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8" name="Google Shape;268;p42"/>
          <p:cNvPicPr preferRelativeResize="0"/>
          <p:nvPr/>
        </p:nvPicPr>
        <p:blipFill rotWithShape="1">
          <a:blip r:embed="rId4">
            <a:alphaModFix/>
          </a:blip>
          <a:srcRect b="0" l="0" r="0" t="13681"/>
          <a:stretch/>
        </p:blipFill>
        <p:spPr>
          <a:xfrm>
            <a:off x="2998423" y="1576963"/>
            <a:ext cx="5291850" cy="2995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69" name="Google Shape;269;p42"/>
          <p:cNvGrpSpPr/>
          <p:nvPr/>
        </p:nvGrpSpPr>
        <p:grpSpPr>
          <a:xfrm>
            <a:off x="0" y="0"/>
            <a:ext cx="36000" cy="5143650"/>
            <a:chOff x="0" y="0"/>
            <a:chExt cx="36000" cy="5143650"/>
          </a:xfrm>
        </p:grpSpPr>
        <p:sp>
          <p:nvSpPr>
            <p:cNvPr id="270" name="Google Shape;270;p42"/>
            <p:cNvSpPr/>
            <p:nvPr/>
          </p:nvSpPr>
          <p:spPr>
            <a:xfrm>
              <a:off x="0" y="0"/>
              <a:ext cx="36000" cy="257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2"/>
            <p:cNvSpPr/>
            <p:nvPr/>
          </p:nvSpPr>
          <p:spPr>
            <a:xfrm>
              <a:off x="0" y="2571750"/>
              <a:ext cx="36000" cy="2571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483525"/>
            <a:ext cx="7688698" cy="4176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43"/>
          <p:cNvGrpSpPr/>
          <p:nvPr/>
        </p:nvGrpSpPr>
        <p:grpSpPr>
          <a:xfrm>
            <a:off x="0" y="0"/>
            <a:ext cx="36000" cy="5143650"/>
            <a:chOff x="0" y="0"/>
            <a:chExt cx="36000" cy="5143650"/>
          </a:xfrm>
        </p:grpSpPr>
        <p:sp>
          <p:nvSpPr>
            <p:cNvPr id="278" name="Google Shape;278;p43"/>
            <p:cNvSpPr/>
            <p:nvPr/>
          </p:nvSpPr>
          <p:spPr>
            <a:xfrm>
              <a:off x="0" y="0"/>
              <a:ext cx="36000" cy="257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0" y="2571750"/>
              <a:ext cx="36000" cy="2571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43"/>
          <p:cNvSpPr/>
          <p:nvPr/>
        </p:nvSpPr>
        <p:spPr>
          <a:xfrm>
            <a:off x="1002950" y="1573875"/>
            <a:ext cx="642000" cy="33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3"/>
          <p:cNvSpPr/>
          <p:nvPr/>
        </p:nvSpPr>
        <p:spPr>
          <a:xfrm>
            <a:off x="1714950" y="1573875"/>
            <a:ext cx="1386600" cy="337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/>
        </p:nvSpPr>
        <p:spPr>
          <a:xfrm>
            <a:off x="2280000" y="1913400"/>
            <a:ext cx="45840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RESTFul API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Add Resource</a:t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RESTFul API - Create Student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enambahkan data student.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Menggunakan HTTP verb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POST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untuk menambahkan resource.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Endpoint: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/students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Mengirimkan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dalam format json.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Design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98" name="Google Shape;298;p4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{91145D80-2B1C-4CD2-94AC-3FE7B24F4ED4}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Verb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Endpoint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Action (Controller)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/students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store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Route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31455"/>
          <a:stretch/>
        </p:blipFill>
        <p:spPr>
          <a:xfrm>
            <a:off x="879563" y="2289824"/>
            <a:ext cx="7384875" cy="9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idx="4294967295" type="title"/>
          </p:nvPr>
        </p:nvSpPr>
        <p:spPr>
          <a:xfrm>
            <a:off x="490113" y="1868700"/>
            <a:ext cx="2131500" cy="14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Controller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&amp;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48"/>
          <p:cNvPicPr preferRelativeResize="0"/>
          <p:nvPr/>
        </p:nvPicPr>
        <p:blipFill rotWithShape="1">
          <a:blip r:embed="rId3">
            <a:alphaModFix/>
          </a:blip>
          <a:srcRect b="0" l="0" r="0" t="9616"/>
          <a:stretch/>
        </p:blipFill>
        <p:spPr>
          <a:xfrm>
            <a:off x="2930663" y="308625"/>
            <a:ext cx="5723225" cy="452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311" name="Google Shape;311;p48"/>
          <p:cNvGrpSpPr/>
          <p:nvPr/>
        </p:nvGrpSpPr>
        <p:grpSpPr>
          <a:xfrm>
            <a:off x="0" y="0"/>
            <a:ext cx="36000" cy="5143650"/>
            <a:chOff x="0" y="0"/>
            <a:chExt cx="36000" cy="5143650"/>
          </a:xfrm>
        </p:grpSpPr>
        <p:sp>
          <p:nvSpPr>
            <p:cNvPr id="312" name="Google Shape;312;p48"/>
            <p:cNvSpPr/>
            <p:nvPr/>
          </p:nvSpPr>
          <p:spPr>
            <a:xfrm>
              <a:off x="0" y="0"/>
              <a:ext cx="36000" cy="257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8"/>
            <p:cNvSpPr/>
            <p:nvPr/>
          </p:nvSpPr>
          <p:spPr>
            <a:xfrm>
              <a:off x="0" y="2571750"/>
              <a:ext cx="36000" cy="2571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51" y="474463"/>
            <a:ext cx="7722100" cy="4194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49"/>
          <p:cNvGrpSpPr/>
          <p:nvPr/>
        </p:nvGrpSpPr>
        <p:grpSpPr>
          <a:xfrm>
            <a:off x="0" y="0"/>
            <a:ext cx="36000" cy="5143650"/>
            <a:chOff x="0" y="0"/>
            <a:chExt cx="36000" cy="5143650"/>
          </a:xfrm>
        </p:grpSpPr>
        <p:sp>
          <p:nvSpPr>
            <p:cNvPr id="320" name="Google Shape;320;p49"/>
            <p:cNvSpPr/>
            <p:nvPr/>
          </p:nvSpPr>
          <p:spPr>
            <a:xfrm>
              <a:off x="0" y="0"/>
              <a:ext cx="36000" cy="257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9"/>
            <p:cNvSpPr/>
            <p:nvPr/>
          </p:nvSpPr>
          <p:spPr>
            <a:xfrm>
              <a:off x="0" y="2571750"/>
              <a:ext cx="36000" cy="2571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49"/>
          <p:cNvSpPr/>
          <p:nvPr/>
        </p:nvSpPr>
        <p:spPr>
          <a:xfrm>
            <a:off x="1002950" y="1573875"/>
            <a:ext cx="642000" cy="33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9"/>
          <p:cNvSpPr/>
          <p:nvPr/>
        </p:nvSpPr>
        <p:spPr>
          <a:xfrm>
            <a:off x="1714950" y="1573875"/>
            <a:ext cx="1386600" cy="337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9"/>
          <p:cNvSpPr/>
          <p:nvPr/>
        </p:nvSpPr>
        <p:spPr>
          <a:xfrm>
            <a:off x="978261" y="2088375"/>
            <a:ext cx="1975200" cy="1008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Next - Task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Perbaiki dan lengkapi kode sebelumnya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Lakukan testing ke endpoint tersebut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Submission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Push kode ke repository github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Kumpulkan link repository github ke elena: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Link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Referensi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Routing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Controllers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Requests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Database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Migrations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8"/>
              </a:rPr>
              <a:t>Eloquent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Design - Endpoint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952500" y="185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{91145D80-2B1C-4CD2-94AC-3FE7B24F4ED4}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HTTP Verb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Endpoint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Action (Controller)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/students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index - Get all students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/students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store - Add student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/students/{id}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update - Edit student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DELETE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/students/{id}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destroy - Delete student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/>
        </p:nvSpPr>
        <p:spPr>
          <a:xfrm>
            <a:off x="718650" y="1959050"/>
            <a:ext cx="4849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(Absensi)</a:t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Next - Task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53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Silahkan lanjutkan pembuatan RESTFul API untuk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Update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dan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Delete: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IDStack: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SATU JAM Jago Belajar Laravel 8 REST API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(Recomended)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Traversy Media: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Laravel 8 REST API With Sanctum Authentication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Design - Status Code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1870475" y="20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{91145D80-2B1C-4CD2-94AC-3FE7B24F4ED4}</a:tableStyleId>
              </a:tblPr>
              <a:tblGrid>
                <a:gridCol w="2413000"/>
                <a:gridCol w="2990050"/>
              </a:tblGrid>
              <a:tr h="39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Status Code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Status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Request Berhasil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Resource berhasil ditambahkan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9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404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Resource tidak ada (not found)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2280000" y="1913400"/>
            <a:ext cx="45840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RESTFul API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Get All Resource</a:t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RESTFul API - Get All 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Mendapatkan seluruh data students.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Menggunakan HTTP verb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untuk mengakses resource.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Endpoint: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/students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Design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{91145D80-2B1C-4CD2-94AC-3FE7B24F4ED4}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HTTP </a:t>
                      </a: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Verb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Endpoint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Action (Controller)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/students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index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727650" y="1842000"/>
            <a:ext cx="7688700" cy="14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Let’s see Documentation</a:t>
            </a:r>
            <a:endParaRPr b="0" sz="3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Laravel - Routing</a:t>
            </a:r>
            <a:endParaRPr b="0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