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6"/>
  </p:notesMasterIdLst>
  <p:sldIdLst>
    <p:sldId id="256" r:id="rId4"/>
    <p:sldId id="531" r:id="rId5"/>
    <p:sldId id="533" r:id="rId6"/>
    <p:sldId id="534" r:id="rId7"/>
    <p:sldId id="545" r:id="rId8"/>
    <p:sldId id="547" r:id="rId9"/>
    <p:sldId id="546" r:id="rId10"/>
    <p:sldId id="548" r:id="rId11"/>
    <p:sldId id="549" r:id="rId12"/>
    <p:sldId id="550" r:id="rId13"/>
    <p:sldId id="551" r:id="rId14"/>
    <p:sldId id="368" r:id="rId15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89105" autoAdjust="0"/>
  </p:normalViewPr>
  <p:slideViewPr>
    <p:cSldViewPr snapToGrid="0">
      <p:cViewPr varScale="1">
        <p:scale>
          <a:sx n="52" d="100"/>
          <a:sy n="52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63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7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/>
              <a:t>http://localhost:8000/dashboard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7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4"/>
          <p:cNvPicPr/>
          <p:nvPr/>
        </p:nvPicPr>
        <p:blipFill>
          <a:blip r:embed="rId15"/>
          <a:stretch/>
        </p:blipFill>
        <p:spPr>
          <a:xfrm>
            <a:off x="4627440" y="6862680"/>
            <a:ext cx="2752200" cy="7221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4" name="TextShape 3"/>
          <p:cNvSpPr txBox="1"/>
          <p:nvPr/>
        </p:nvSpPr>
        <p:spPr>
          <a:xfrm>
            <a:off x="10539000" y="7061040"/>
            <a:ext cx="145800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fld id="{93A14F76-4C1D-4910-B7C1-EEFE8FCFAEA6}" type="slidenum">
              <a:rPr lang="id-ID" sz="2400" b="0" strike="noStrike" spc="-1">
                <a:latin typeface="Times New Roman"/>
              </a:rPr>
              <a:t>‹#›</a:t>
            </a:fld>
            <a:endParaRPr lang="id-ID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8400" y="1951689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66B3"/>
                </a:solidFill>
                <a:latin typeface="Arial"/>
                <a:ea typeface="DejaVu Sans"/>
              </a:rPr>
              <a:t>Extension</a:t>
            </a:r>
            <a:r>
              <a:rPr lang="id-ID" sz="5400" b="1" strike="noStrike" spc="-1">
                <a:solidFill>
                  <a:srgbClr val="0066B3"/>
                </a:solidFill>
                <a:latin typeface="Arial"/>
                <a:ea typeface="DejaVu Sans"/>
              </a:rPr>
              <a:t> </a:t>
            </a:r>
            <a:endParaRPr lang="id-ID" sz="54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70C0"/>
                </a:solidFill>
                <a:latin typeface="Arial"/>
                <a:ea typeface="DejaVu Sans"/>
              </a:rPr>
              <a:t>Chart</a:t>
            </a:r>
            <a:endParaRPr lang="id-ID" sz="5400" b="1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8400" y="5823979"/>
            <a:ext cx="10789560" cy="6782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Laravel Framework</a:t>
            </a:r>
            <a:endParaRPr lang="id-ID" sz="36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34612-190D-4236-9668-B535F22B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-353314"/>
            <a:ext cx="3604133" cy="201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F7C6B-2323-939E-6A5E-5416D3C59ED8}"/>
              </a:ext>
            </a:extLst>
          </p:cNvPr>
          <p:cNvSpPr txBox="1"/>
          <p:nvPr/>
        </p:nvSpPr>
        <p:spPr>
          <a:xfrm>
            <a:off x="600062" y="2083304"/>
            <a:ext cx="110818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Grafik Perbandingan Gender Pegawai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Pie Chart --&gt;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"pieChart"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//ambil data gender dan jumlah gendernya dari DashboardController di fungsi index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$ar_gender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$g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'{{ $g-&gt;gender }}’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$ar_gender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$g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{{ $g-&gt;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}}, @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"DOMContentLoaded"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'#pieChart'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type: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'pie'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data: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labels: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lbl2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datasets: [{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label: 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'My First Dataset'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//data: [300, 50, 100],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data: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jml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6446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Pie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6AF1C-43C3-694F-67BB-BBD8772E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737" y="2007215"/>
            <a:ext cx="4514850" cy="45529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663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com/</a:t>
            </a:r>
            <a:endParaRPr lang="en-US" sz="3200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Fast Com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Programmer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Controller Baru (Dashboard)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39075-132C-4F2E-55B4-62B1819B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1" y="3679023"/>
            <a:ext cx="11398262" cy="89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5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Fungsi di DashbordController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AA85F8-0D47-68F1-4DC1-5CCA9F6BBD8E}"/>
              </a:ext>
            </a:extLst>
          </p:cNvPr>
          <p:cNvSpPr txBox="1"/>
          <p:nvPr/>
        </p:nvSpPr>
        <p:spPr>
          <a:xfrm>
            <a:off x="600062" y="1757305"/>
            <a:ext cx="111967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322F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App\Http\Controllers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Pegawai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6C71C4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ar_kekayaan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DB::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'pegawai'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'nama'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'kekayaan'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ar_gender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DB::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'pegawai'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selectRaw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'gender, count(gender) as jumlah'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'dashboard.index'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compact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'ar_kekayaan'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'ar_gender'</a:t>
            </a:r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68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Route di routes/web.php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A9174-67D5-9168-16BA-7D54EA452105}"/>
              </a:ext>
            </a:extLst>
          </p:cNvPr>
          <p:cNvSpPr txBox="1"/>
          <p:nvPr/>
        </p:nvSpPr>
        <p:spPr>
          <a:xfrm>
            <a:off x="781017" y="2717155"/>
            <a:ext cx="1043629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Route::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'dashboard'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DashboardController::class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7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Menu di admin/sidebar.blade.php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B70D-2528-9007-DCEB-D3C440871FA0}"/>
              </a:ext>
            </a:extLst>
          </p:cNvPr>
          <p:cNvSpPr txBox="1"/>
          <p:nvPr/>
        </p:nvSpPr>
        <p:spPr>
          <a:xfrm>
            <a:off x="600061" y="2209238"/>
            <a:ext cx="107981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"sidebar-nav"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"nav-link "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"{{ url('dashboard') }}"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"bi bi-grid"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Dashboard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24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End Dashboard Nav --&gt;</a:t>
            </a:r>
            <a:endParaRPr lang="en-US" sz="2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4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Bar(1)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AF904-CF1E-5E1F-F2D6-6AF931786E2E}"/>
              </a:ext>
            </a:extLst>
          </p:cNvPr>
          <p:cNvSpPr txBox="1"/>
          <p:nvPr/>
        </p:nvSpPr>
        <p:spPr>
          <a:xfrm>
            <a:off x="2341562" y="2995007"/>
            <a:ext cx="731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@extends('admin.index')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@section('content')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{{-- ISI KONTEN GRAFIK --}}</a:t>
            </a:r>
          </a:p>
          <a:p>
            <a:r>
              <a:rPr lang="en-US" sz="2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@endsection</a:t>
            </a:r>
          </a:p>
        </p:txBody>
      </p:sp>
    </p:spTree>
    <p:extLst>
      <p:ext uri="{BB962C8B-B14F-4D97-AF65-F5344CB8AC3E}">
        <p14:creationId xmlns:p14="http://schemas.microsoft.com/office/powerpoint/2010/main" val="2143601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Buat File index.blade.php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di views/dashboard – Grafik Bar(2)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7F6C4-917C-3CF4-9737-C55E48F1D337}"/>
              </a:ext>
            </a:extLst>
          </p:cNvPr>
          <p:cNvSpPr txBox="1"/>
          <p:nvPr/>
        </p:nvSpPr>
        <p:spPr>
          <a:xfrm>
            <a:off x="600062" y="1846547"/>
            <a:ext cx="109885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"card-title"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Grafik Kekayaan Pegawai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Bar Chart --&gt;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"barChart"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"max-height: 400px;"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//ambil data nama pegawai dan kekayaan dari DashboardController di fungsi index</a:t>
            </a:r>
            <a:endParaRPr lang="en-US" sz="20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$ar_kekayaan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$harta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'{{ $harta-&gt;nama }}’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[@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$ar_kekayaan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$harta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{{ $harta-&gt;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kekayaan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}}, </a:t>
            </a:r>
          </a:p>
          <a:p>
            <a:r>
              <a:rPr lang="en-US" sz="2000">
                <a:solidFill>
                  <a:srgbClr val="657B83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endforeach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"DOMContentLoaded"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0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'#barChart'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type: 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data: 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labels: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lbl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datasets: [{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label: </a:t>
            </a:r>
            <a:r>
              <a:rPr lang="en-US" sz="20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'Harta Kekayaan Pegawai'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    data: </a:t>
            </a:r>
            <a:r>
              <a:rPr lang="en-US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hrt</a:t>
            </a:r>
            <a:r>
              <a:rPr lang="en-US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29481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Tampilan Grafik Batang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B508F-DB51-B5B7-C967-F12B5F6D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94" y="2122390"/>
            <a:ext cx="7188135" cy="45742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558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14326</TotalTime>
  <Words>677</Words>
  <Application>Microsoft Office PowerPoint</Application>
  <PresentationFormat>Custom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Consolas</vt:lpstr>
      <vt:lpstr>Source Sans Pro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nasrul ivan</cp:lastModifiedBy>
  <cp:revision>650</cp:revision>
  <cp:lastPrinted>2020-02-04T05:56:17Z</cp:lastPrinted>
  <dcterms:created xsi:type="dcterms:W3CDTF">2020-03-11T07:55:13Z</dcterms:created>
  <dcterms:modified xsi:type="dcterms:W3CDTF">2022-11-18T03:42:43Z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