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Lst>
  <p:notesMasterIdLst>
    <p:notesMasterId r:id="rId30"/>
  </p:notesMasterIdLst>
  <p:sldIdLst>
    <p:sldId id="256" r:id="rId4"/>
    <p:sldId id="531" r:id="rId5"/>
    <p:sldId id="484" r:id="rId6"/>
    <p:sldId id="501" r:id="rId7"/>
    <p:sldId id="502" r:id="rId8"/>
    <p:sldId id="506" r:id="rId9"/>
    <p:sldId id="505" r:id="rId10"/>
    <p:sldId id="500" r:id="rId11"/>
    <p:sldId id="519" r:id="rId12"/>
    <p:sldId id="520" r:id="rId13"/>
    <p:sldId id="509" r:id="rId14"/>
    <p:sldId id="503" r:id="rId15"/>
    <p:sldId id="507" r:id="rId16"/>
    <p:sldId id="515" r:id="rId17"/>
    <p:sldId id="513" r:id="rId18"/>
    <p:sldId id="511" r:id="rId19"/>
    <p:sldId id="522" r:id="rId20"/>
    <p:sldId id="525" r:id="rId21"/>
    <p:sldId id="517" r:id="rId22"/>
    <p:sldId id="518" r:id="rId23"/>
    <p:sldId id="514" r:id="rId24"/>
    <p:sldId id="516" r:id="rId25"/>
    <p:sldId id="512" r:id="rId26"/>
    <p:sldId id="523" r:id="rId27"/>
    <p:sldId id="524" r:id="rId28"/>
    <p:sldId id="368" r:id="rId29"/>
  </p:sldIdLst>
  <p:sldSz cx="11998325" cy="7559675"/>
  <p:notesSz cx="7315200" cy="96012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8" autoAdjust="0"/>
    <p:restoredTop sz="63168" autoAdjust="0"/>
  </p:normalViewPr>
  <p:slideViewPr>
    <p:cSldViewPr snapToGrid="0">
      <p:cViewPr varScale="1">
        <p:scale>
          <a:sx n="41" d="100"/>
          <a:sy n="41" d="100"/>
        </p:scale>
        <p:origin x="2010" y="66"/>
      </p:cViewPr>
      <p:guideLst/>
    </p:cSldViewPr>
  </p:slideViewPr>
  <p:notesTextViewPr>
    <p:cViewPr>
      <p:scale>
        <a:sx n="1" d="1"/>
        <a:sy n="1" d="1"/>
      </p:scale>
      <p:origin x="0" y="0"/>
    </p:cViewPr>
  </p:notesTextViewPr>
  <p:notesViewPr>
    <p:cSldViewPr snapToGrid="0">
      <p:cViewPr>
        <p:scale>
          <a:sx n="90" d="100"/>
          <a:sy n="90" d="100"/>
        </p:scale>
        <p:origin x="1962"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496888" y="868363"/>
            <a:ext cx="6791325" cy="4279900"/>
          </a:xfrm>
          <a:prstGeom prst="rect">
            <a:avLst/>
          </a:prstGeom>
        </p:spPr>
        <p:txBody>
          <a:bodyPr lIns="0" tIns="0" rIns="0" bIns="0" anchor="ctr">
            <a:noAutofit/>
          </a:bodyPr>
          <a:lstStyle/>
          <a:p>
            <a:r>
              <a:rPr lang="id-ID" sz="1900" b="0" strike="noStrike" spc="-1">
                <a:solidFill>
                  <a:srgbClr val="000000"/>
                </a:solidFill>
                <a:latin typeface="Arial"/>
              </a:rPr>
              <a:t>Click to move the slide</a:t>
            </a:r>
          </a:p>
        </p:txBody>
      </p:sp>
      <p:sp>
        <p:nvSpPr>
          <p:cNvPr id="122" name="PlaceHolder 2"/>
          <p:cNvSpPr>
            <a:spLocks noGrp="1"/>
          </p:cNvSpPr>
          <p:nvPr>
            <p:ph type="body"/>
          </p:nvPr>
        </p:nvSpPr>
        <p:spPr>
          <a:xfrm>
            <a:off x="778643" y="5422827"/>
            <a:ext cx="6228772" cy="5137212"/>
          </a:xfrm>
          <a:prstGeom prst="rect">
            <a:avLst/>
          </a:prstGeom>
        </p:spPr>
        <p:txBody>
          <a:bodyPr lIns="0" tIns="0" rIns="0" bIns="0">
            <a:noAutofit/>
          </a:bodyPr>
          <a:lstStyle/>
          <a:p>
            <a:r>
              <a:rPr lang="id-ID" sz="2100" b="0" strike="noStrike" spc="-1">
                <a:latin typeface="Arial"/>
              </a:rPr>
              <a:t>Click to edit the notes format</a:t>
            </a:r>
          </a:p>
        </p:txBody>
      </p:sp>
      <p:sp>
        <p:nvSpPr>
          <p:cNvPr id="123" name="PlaceHolder 3"/>
          <p:cNvSpPr>
            <a:spLocks noGrp="1"/>
          </p:cNvSpPr>
          <p:nvPr>
            <p:ph type="hdr"/>
          </p:nvPr>
        </p:nvSpPr>
        <p:spPr>
          <a:xfrm>
            <a:off x="0" y="0"/>
            <a:ext cx="3378939" cy="570460"/>
          </a:xfrm>
          <a:prstGeom prst="rect">
            <a:avLst/>
          </a:prstGeom>
        </p:spPr>
        <p:txBody>
          <a:bodyPr lIns="0" tIns="0" rIns="0" bIns="0">
            <a:noAutofit/>
          </a:bodyPr>
          <a:lstStyle/>
          <a:p>
            <a:r>
              <a:rPr lang="id-ID" sz="1500" b="0" strike="noStrike" spc="-1">
                <a:latin typeface="Times New Roman"/>
              </a:rPr>
              <a:t>&lt;header&gt;</a:t>
            </a:r>
          </a:p>
        </p:txBody>
      </p:sp>
      <p:sp>
        <p:nvSpPr>
          <p:cNvPr id="124" name="PlaceHolder 4"/>
          <p:cNvSpPr>
            <a:spLocks noGrp="1"/>
          </p:cNvSpPr>
          <p:nvPr>
            <p:ph type="dt"/>
          </p:nvPr>
        </p:nvSpPr>
        <p:spPr>
          <a:xfrm>
            <a:off x="4407118" y="0"/>
            <a:ext cx="3378939" cy="570460"/>
          </a:xfrm>
          <a:prstGeom prst="rect">
            <a:avLst/>
          </a:prstGeom>
        </p:spPr>
        <p:txBody>
          <a:bodyPr lIns="0" tIns="0" rIns="0" bIns="0">
            <a:noAutofit/>
          </a:bodyPr>
          <a:lstStyle/>
          <a:p>
            <a:pPr algn="r"/>
            <a:r>
              <a:rPr lang="id-ID" sz="1500" b="0" strike="noStrike" spc="-1">
                <a:latin typeface="Times New Roman"/>
              </a:rPr>
              <a:t>&lt;date/time&gt;</a:t>
            </a:r>
          </a:p>
        </p:txBody>
      </p:sp>
      <p:sp>
        <p:nvSpPr>
          <p:cNvPr id="125" name="PlaceHolder 5"/>
          <p:cNvSpPr>
            <a:spLocks noGrp="1"/>
          </p:cNvSpPr>
          <p:nvPr>
            <p:ph type="ftr"/>
          </p:nvPr>
        </p:nvSpPr>
        <p:spPr>
          <a:xfrm>
            <a:off x="0" y="10846037"/>
            <a:ext cx="3378939" cy="570460"/>
          </a:xfrm>
          <a:prstGeom prst="rect">
            <a:avLst/>
          </a:prstGeom>
        </p:spPr>
        <p:txBody>
          <a:bodyPr lIns="0" tIns="0" rIns="0" bIns="0" anchor="b">
            <a:noAutofit/>
          </a:bodyPr>
          <a:lstStyle/>
          <a:p>
            <a:r>
              <a:rPr lang="id-ID" sz="1500" b="0" strike="noStrike" spc="-1">
                <a:latin typeface="Times New Roman"/>
              </a:rPr>
              <a:t>&lt;footer&gt;</a:t>
            </a:r>
          </a:p>
        </p:txBody>
      </p:sp>
      <p:sp>
        <p:nvSpPr>
          <p:cNvPr id="126" name="PlaceHolder 6"/>
          <p:cNvSpPr>
            <a:spLocks noGrp="1"/>
          </p:cNvSpPr>
          <p:nvPr>
            <p:ph type="sldNum"/>
          </p:nvPr>
        </p:nvSpPr>
        <p:spPr>
          <a:xfrm>
            <a:off x="4407118" y="10846037"/>
            <a:ext cx="3378939" cy="570460"/>
          </a:xfrm>
          <a:prstGeom prst="rect">
            <a:avLst/>
          </a:prstGeom>
        </p:spPr>
        <p:txBody>
          <a:bodyPr lIns="0" tIns="0" rIns="0" bIns="0" anchor="b">
            <a:noAutofit/>
          </a:bodyPr>
          <a:lstStyle/>
          <a:p>
            <a:pPr algn="r"/>
            <a:fld id="{FC83065C-07F1-4CB8-9AC7-8245F385ABA8}" type="slidenum">
              <a:rPr lang="id-ID" sz="1500" b="0" strike="noStrike" spc="-1">
                <a:latin typeface="Times New Roman"/>
              </a:rPr>
              <a:t>‹#›</a:t>
            </a:fld>
            <a:endParaRPr lang="id-ID" sz="1500" b="0" strike="noStrike" spc="-1">
              <a:latin typeface="Times New Roman"/>
            </a:endParaRPr>
          </a:p>
        </p:txBody>
      </p:sp>
    </p:spTree>
    <p:extLst>
      <p:ext uri="{BB962C8B-B14F-4D97-AF65-F5344CB8AC3E}">
        <p14:creationId xmlns:p14="http://schemas.microsoft.com/office/powerpoint/2010/main" val="307530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urulfikri.com/"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mailto:info@nurulfikri.co.id" TargetMode="External"/><Relationship Id="rId4" Type="http://schemas.openxmlformats.org/officeDocument/2006/relationships/hyperlink" Target="http://www.nurulfikri.ac.id/"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1003300" y="906463"/>
            <a:ext cx="5326063" cy="3357562"/>
          </a:xfrm>
          <a:prstGeom prst="rect">
            <a:avLst/>
          </a:prstGeom>
        </p:spPr>
      </p:sp>
      <p:sp>
        <p:nvSpPr>
          <p:cNvPr id="367" name="PlaceHolder 2"/>
          <p:cNvSpPr>
            <a:spLocks noGrp="1"/>
          </p:cNvSpPr>
          <p:nvPr>
            <p:ph type="body"/>
          </p:nvPr>
        </p:nvSpPr>
        <p:spPr>
          <a:xfrm>
            <a:off x="790879" y="4576747"/>
            <a:ext cx="5750833" cy="4028967"/>
          </a:xfrm>
          <a:prstGeom prst="rect">
            <a:avLst/>
          </a:prstGeom>
        </p:spPr>
        <p:txBody>
          <a:bodyPr lIns="0" tIns="0" rIns="0" bIns="0">
            <a:noAutofit/>
          </a:bodyPr>
          <a:lstStyle/>
          <a:p>
            <a:pPr algn="just">
              <a:spcAft>
                <a:spcPts val="631"/>
              </a:spcAft>
            </a:pPr>
            <a:r>
              <a:rPr lang="id-ID" spc="-1" dirty="0">
                <a:latin typeface="Times New Roman"/>
              </a:rPr>
              <a:t>Penyusun naskah (</a:t>
            </a:r>
            <a:r>
              <a:rPr lang="id-ID" i="1" spc="-1" dirty="0">
                <a:latin typeface="Times New Roman"/>
              </a:rPr>
              <a:t>writer</a:t>
            </a:r>
            <a:r>
              <a:rPr lang="id-ID" spc="-1" dirty="0">
                <a:latin typeface="Times New Roman"/>
              </a:rPr>
              <a:t>)	: Nasrul </a:t>
            </a:r>
          </a:p>
          <a:p>
            <a:pPr algn="just">
              <a:spcAft>
                <a:spcPts val="631"/>
              </a:spcAft>
            </a:pPr>
            <a:r>
              <a:rPr lang="id-ID" spc="-1" dirty="0">
                <a:latin typeface="Times New Roman"/>
              </a:rPr>
              <a:t>Penelaah (</a:t>
            </a:r>
            <a:r>
              <a:rPr lang="id-ID" i="1" spc="-1" dirty="0">
                <a:latin typeface="Times New Roman"/>
              </a:rPr>
              <a:t>reviewer</a:t>
            </a:r>
            <a:r>
              <a:rPr lang="id-ID" spc="-1" dirty="0">
                <a:latin typeface="Times New Roman"/>
              </a:rPr>
              <a:t>)	: Akhamd Arip</a:t>
            </a:r>
          </a:p>
          <a:p>
            <a:pPr algn="just">
              <a:spcAft>
                <a:spcPts val="631"/>
              </a:spcAft>
            </a:pPr>
            <a:r>
              <a:rPr lang="id-ID" spc="-1" dirty="0">
                <a:latin typeface="Times New Roman"/>
              </a:rPr>
              <a:t>Penyunting (</a:t>
            </a:r>
            <a:r>
              <a:rPr lang="id-ID" i="1" spc="-1" dirty="0">
                <a:latin typeface="Times New Roman"/>
              </a:rPr>
              <a:t>editor</a:t>
            </a:r>
            <a:r>
              <a:rPr lang="id-ID" spc="-1" dirty="0">
                <a:latin typeface="Times New Roman"/>
              </a:rPr>
              <a:t>)	: Rusmanto</a:t>
            </a:r>
          </a:p>
          <a:p>
            <a:pPr algn="just">
              <a:spcAft>
                <a:spcPts val="631"/>
              </a:spcAft>
            </a:pPr>
            <a:r>
              <a:rPr lang="id-ID" spc="-1" dirty="0">
                <a:latin typeface="Times New Roman"/>
              </a:rPr>
              <a:t>Merek (logo dan tulisan) NF COMPUTER adalah milik PT Nurul Fikri Cipta Inovasi </a:t>
            </a:r>
            <a:r>
              <a:rPr lang="id-ID" u="sng" spc="-1" dirty="0">
                <a:solidFill>
                  <a:srgbClr val="000000"/>
                </a:solidFill>
                <a:latin typeface="Times New Roman"/>
                <a:hlinkClick r:id="rId3"/>
              </a:rPr>
              <a:t>www.nurulfikri.com</a:t>
            </a:r>
            <a:r>
              <a:rPr lang="id-ID" spc="-1" dirty="0">
                <a:solidFill>
                  <a:srgbClr val="000000"/>
                </a:solidFill>
                <a:latin typeface="Times New Roman"/>
              </a:rPr>
              <a:t>, yang merupakan unit usaha di bawah Sekolah Tinggi Teknologi Terpadu Nurul Fikri – Yayasan Profesi Terpadu Nurul Fikri </a:t>
            </a:r>
            <a:r>
              <a:rPr lang="id-ID" u="sng" spc="-1" dirty="0">
                <a:solidFill>
                  <a:srgbClr val="000000"/>
                </a:solidFill>
                <a:latin typeface="Times New Roman"/>
                <a:hlinkClick r:id="rId4"/>
              </a:rPr>
              <a:t>www.nurulfikri.ac.id</a:t>
            </a:r>
            <a:r>
              <a:rPr lang="id-ID" spc="-1" dirty="0">
                <a:solidFill>
                  <a:srgbClr val="000000"/>
                </a:solidFill>
                <a:latin typeface="Times New Roman"/>
              </a:rPr>
              <a:t>.</a:t>
            </a:r>
          </a:p>
          <a:p>
            <a:pPr algn="just">
              <a:spcAft>
                <a:spcPts val="631"/>
              </a:spcAft>
            </a:pPr>
            <a:r>
              <a:rPr lang="id-ID" spc="-1" dirty="0">
                <a:solidFill>
                  <a:srgbClr val="000000"/>
                </a:solidFill>
                <a:latin typeface="Times New Roman"/>
              </a:rPr>
              <a:t>Bahan ajar secara keseluruhan – yang berupa antara lain konten teks, gambar, video, animasi, dan desain tata letak slide serta notes – ini diciptakan bersama oleh penulis, pendesain logo, dan pencipta konten lainnya, tanpa menyebutkan nama personal, kemudian didaftarkan sebagai hak cipta institusi NF COMPUTER atau PT Nurul Fikri Cipta Inovasi atau Sekolah Tinggi Teknologi Terpadu Nurul Fikri atau Yayasan Profesi Terpadu Nurul Fikri.</a:t>
            </a:r>
          </a:p>
          <a:p>
            <a:pPr algn="just">
              <a:spcAft>
                <a:spcPts val="631"/>
              </a:spcAft>
            </a:pPr>
            <a:r>
              <a:rPr lang="id-ID" spc="-1" dirty="0">
                <a:solidFill>
                  <a:srgbClr val="000000"/>
                </a:solidFill>
                <a:latin typeface="Times New Roman"/>
              </a:rPr>
              <a:t>Konten bahan ajar ini dapat disalin (di-</a:t>
            </a:r>
            <a:r>
              <a:rPr lang="id-ID" i="1" spc="-1" dirty="0">
                <a:solidFill>
                  <a:srgbClr val="000000"/>
                </a:solidFill>
                <a:latin typeface="Times New Roman"/>
              </a:rPr>
              <a:t>copy) </a:t>
            </a:r>
            <a:r>
              <a:rPr lang="id-ID" spc="-1" dirty="0">
                <a:solidFill>
                  <a:srgbClr val="000000"/>
                </a:solidFill>
                <a:latin typeface="Times New Roman"/>
              </a:rPr>
              <a:t>atau dikutip untuk tujuan non komersial, dengan syarat tetap menyebutkan nama institusi pemegang hak cipta. Jika penyalinan atau pengutipan akan menghilangkan sebagian atau seluruh identitas pemegang hak cipta, atau untuk tujuan komersial, maka penyalin atau pengutip harus lebih dahulu meminta persetujuan melalui email ke </a:t>
            </a:r>
            <a:r>
              <a:rPr lang="id-ID" u="sng" spc="-1" dirty="0">
                <a:solidFill>
                  <a:srgbClr val="000000"/>
                </a:solidFill>
                <a:latin typeface="Times New Roman"/>
                <a:hlinkClick r:id="rId5"/>
              </a:rPr>
              <a:t>lc@nurulfikri.co.id</a:t>
            </a:r>
            <a:r>
              <a:rPr lang="id-ID" spc="-1" dirty="0">
                <a:solidFill>
                  <a:srgbClr val="000000"/>
                </a:solidFill>
                <a:latin typeface="Times New Roman"/>
              </a:rPr>
              <a:t>. </a:t>
            </a:r>
            <a:endParaRPr lang="id-ID" spc="-1" dirty="0">
              <a:latin typeface="Arial"/>
            </a:endParaRPr>
          </a:p>
        </p:txBody>
      </p:sp>
    </p:spTree>
    <p:extLst>
      <p:ext uri="{BB962C8B-B14F-4D97-AF65-F5344CB8AC3E}">
        <p14:creationId xmlns:p14="http://schemas.microsoft.com/office/powerpoint/2010/main" val="4241349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err="1">
                <a:solidFill>
                  <a:prstClr val="black"/>
                </a:solidFill>
                <a:latin typeface="Times New Roman" panose="02020603050405020304" pitchFamily="18" charset="0"/>
                <a:cs typeface="Times New Roman" panose="02020603050405020304" pitchFamily="18" charset="0"/>
              </a:rPr>
              <a:t>Selain</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dibuatkan</a:t>
            </a:r>
            <a:r>
              <a:rPr lang="en-US" sz="1300" dirty="0">
                <a:solidFill>
                  <a:prstClr val="black"/>
                </a:solidFill>
                <a:latin typeface="Times New Roman" panose="02020603050405020304" pitchFamily="18" charset="0"/>
                <a:cs typeface="Times New Roman" panose="02020603050405020304" pitchFamily="18" charset="0"/>
              </a:rPr>
              <a:t> controller </a:t>
            </a:r>
            <a:r>
              <a:rPr lang="en-US" sz="1300" dirty="0" err="1">
                <a:solidFill>
                  <a:prstClr val="black"/>
                </a:solidFill>
                <a:latin typeface="Times New Roman" panose="02020603050405020304" pitchFamily="18" charset="0"/>
                <a:cs typeface="Times New Roman" panose="02020603050405020304" pitchFamily="18" charset="0"/>
              </a:rPr>
              <a:t>secara</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otomatis</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maka</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akan</a:t>
            </a:r>
            <a:r>
              <a:rPr lang="en-US" sz="1300" dirty="0">
                <a:solidFill>
                  <a:prstClr val="black"/>
                </a:solidFill>
                <a:latin typeface="Times New Roman" panose="02020603050405020304" pitchFamily="18" charset="0"/>
                <a:cs typeface="Times New Roman" panose="02020603050405020304" pitchFamily="18" charset="0"/>
              </a:rPr>
              <a:t> degenerate pula vies </a:t>
            </a:r>
            <a:r>
              <a:rPr lang="en-US" sz="1300" dirty="0" err="1">
                <a:solidFill>
                  <a:prstClr val="black"/>
                </a:solidFill>
                <a:latin typeface="Times New Roman" panose="02020603050405020304" pitchFamily="18" charset="0"/>
                <a:cs typeface="Times New Roman" panose="02020603050405020304" pitchFamily="18" charset="0"/>
              </a:rPr>
              <a:t>terkait</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dengan</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otentikasi</a:t>
            </a:r>
            <a:r>
              <a:rPr lang="en-US" sz="1300" dirty="0">
                <a:solidFill>
                  <a:prstClr val="black"/>
                </a:solidFill>
                <a:latin typeface="Times New Roman" panose="02020603050405020304" pitchFamily="18" charset="0"/>
                <a:cs typeface="Times New Roman" panose="02020603050405020304" pitchFamily="18" charset="0"/>
              </a:rPr>
              <a:t> user  di folder resources/views/auth </a:t>
            </a:r>
            <a:r>
              <a:rPr lang="en-US" sz="1300" dirty="0" err="1">
                <a:solidFill>
                  <a:prstClr val="black"/>
                </a:solidFill>
                <a:latin typeface="Times New Roman" panose="02020603050405020304" pitchFamily="18" charset="0"/>
                <a:cs typeface="Times New Roman" panose="02020603050405020304" pitchFamily="18" charset="0"/>
              </a:rPr>
              <a:t>dengan</a:t>
            </a:r>
            <a:r>
              <a:rPr lang="en-US" sz="1300" dirty="0">
                <a:solidFill>
                  <a:prstClr val="black"/>
                </a:solidFill>
                <a:latin typeface="Times New Roman" panose="02020603050405020304" pitchFamily="18" charset="0"/>
                <a:cs typeface="Times New Roman" panose="02020603050405020304" pitchFamily="18" charset="0"/>
              </a:rPr>
              <a:t> file-file </a:t>
            </a:r>
            <a:r>
              <a:rPr lang="en-US" sz="1300" dirty="0" err="1">
                <a:solidFill>
                  <a:prstClr val="black"/>
                </a:solidFill>
                <a:latin typeface="Times New Roman" panose="02020603050405020304" pitchFamily="18" charset="0"/>
                <a:cs typeface="Times New Roman" panose="02020603050405020304" pitchFamily="18" charset="0"/>
              </a:rPr>
              <a:t>sebagai</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berikut</a:t>
            </a:r>
            <a:r>
              <a:rPr lang="en-US" sz="1300" dirty="0">
                <a:solidFill>
                  <a:prstClr val="black"/>
                </a:solidFill>
                <a:latin typeface="Times New Roman" panose="02020603050405020304" pitchFamily="18" charset="0"/>
                <a:cs typeface="Times New Roman" panose="02020603050405020304" pitchFamily="18" charset="0"/>
              </a:rPr>
              <a:t>:</a:t>
            </a: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login.blade.php</a:t>
            </a:r>
            <a:endParaRPr lang="en-US" sz="1300" dirty="0">
              <a:solidFill>
                <a:prstClr val="black"/>
              </a:solidFill>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register.blade.php</a:t>
            </a:r>
            <a:endParaRPr lang="en-US" sz="1300" dirty="0">
              <a:solidFill>
                <a:prstClr val="black"/>
              </a:solidFill>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Verify.blade.php</a:t>
            </a:r>
            <a:endParaRPr lang="en-US" sz="1300" dirty="0">
              <a:solidFill>
                <a:prstClr val="black"/>
              </a:solidFill>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endParaRPr lang="en-US" sz="1300" dirty="0">
              <a:solidFill>
                <a:prstClr val="black"/>
              </a:solidFill>
              <a:latin typeface="Times New Roman" panose="02020603050405020304" pitchFamily="18" charset="0"/>
              <a:cs typeface="Times New Roman" panose="02020603050405020304" pitchFamily="18" charset="0"/>
            </a:endParaRPr>
          </a:p>
          <a:p>
            <a:pPr defTabSz="961034">
              <a:lnSpc>
                <a:spcPct val="150000"/>
              </a:lnSpc>
              <a:defRPr/>
            </a:pPr>
            <a:r>
              <a:rPr lang="en-US" sz="1300" dirty="0" err="1">
                <a:solidFill>
                  <a:prstClr val="black"/>
                </a:solidFill>
                <a:latin typeface="Times New Roman" panose="02020603050405020304" pitchFamily="18" charset="0"/>
                <a:cs typeface="Times New Roman" panose="02020603050405020304" pitchFamily="18" charset="0"/>
              </a:rPr>
              <a:t>Selain</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itu</a:t>
            </a:r>
            <a:r>
              <a:rPr lang="en-US" sz="1300" dirty="0">
                <a:solidFill>
                  <a:prstClr val="black"/>
                </a:solidFill>
                <a:latin typeface="Times New Roman" panose="02020603050405020304" pitchFamily="18" charset="0"/>
                <a:cs typeface="Times New Roman" panose="02020603050405020304" pitchFamily="18" charset="0"/>
              </a:rPr>
              <a:t> degenerate pula folder passwords </a:t>
            </a:r>
            <a:r>
              <a:rPr lang="en-US" sz="1300" dirty="0" err="1">
                <a:solidFill>
                  <a:prstClr val="black"/>
                </a:solidFill>
                <a:latin typeface="Times New Roman" panose="02020603050405020304" pitchFamily="18" charset="0"/>
                <a:cs typeface="Times New Roman" panose="02020603050405020304" pitchFamily="18" charset="0"/>
              </a:rPr>
              <a:t>dengan</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isi</a:t>
            </a:r>
            <a:r>
              <a:rPr lang="en-US" sz="1300" dirty="0">
                <a:solidFill>
                  <a:prstClr val="black"/>
                </a:solidFill>
                <a:latin typeface="Times New Roman" panose="02020603050405020304" pitchFamily="18" charset="0"/>
                <a:cs typeface="Times New Roman" panose="02020603050405020304" pitchFamily="18" charset="0"/>
              </a:rPr>
              <a:t> file:</a:t>
            </a: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confirm.blade.php</a:t>
            </a:r>
            <a:endParaRPr lang="en-US" sz="1300" dirty="0">
              <a:solidFill>
                <a:prstClr val="black"/>
              </a:solidFill>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email.blade.php</a:t>
            </a:r>
            <a:endParaRPr lang="en-US" sz="1300" dirty="0">
              <a:solidFill>
                <a:prstClr val="black"/>
              </a:solidFill>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reset.blade.php</a:t>
            </a:r>
            <a:endParaRPr lang="en-US" sz="1300" dirty="0">
              <a:solidFill>
                <a:prstClr val="black"/>
              </a:solidFill>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088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fitur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menambahkan</a:t>
            </a:r>
            <a:r>
              <a:rPr lang="en-US" sz="1300" dirty="0">
                <a:latin typeface="Times New Roman" panose="02020603050405020304" pitchFamily="18" charset="0"/>
                <a:cs typeface="Times New Roman" panose="02020603050405020304" pitchFamily="18" charset="0"/>
              </a:rPr>
              <a:t> routing di routes/</a:t>
            </a:r>
            <a:r>
              <a:rPr lang="en-US" sz="1300" dirty="0" err="1">
                <a:latin typeface="Times New Roman" panose="02020603050405020304" pitchFamily="18" charset="0"/>
                <a:cs typeface="Times New Roman" panose="02020603050405020304" pitchFamily="18" charset="0"/>
              </a:rPr>
              <a:t>web.php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bertujuang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membatasi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akses</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terhadap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dibuat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defTabSz="961034">
              <a:lnSpc>
                <a:spcPct val="150000"/>
              </a:lnSpc>
              <a:defRP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r>
              <a:rPr lang="en-US" sz="1300" b="1" dirty="0">
                <a:latin typeface="Consolas" panose="020B0609020204030204" pitchFamily="49" charset="0"/>
              </a:rPr>
              <a:t>Route::get(‘</a:t>
            </a:r>
            <a:r>
              <a:rPr lang="en-US" sz="1300" b="1" dirty="0" err="1">
                <a:latin typeface="Consolas" panose="020B0609020204030204" pitchFamily="49" charset="0"/>
              </a:rPr>
              <a:t>buku</a:t>
            </a:r>
            <a:r>
              <a:rPr lang="en-US" sz="1300" b="1" dirty="0">
                <a:latin typeface="Consolas" panose="020B0609020204030204" pitchFamily="49" charset="0"/>
              </a:rPr>
              <a:t>','</a:t>
            </a:r>
            <a:r>
              <a:rPr lang="en-US" sz="1300" b="1" dirty="0" err="1">
                <a:latin typeface="Consolas" panose="020B0609020204030204" pitchFamily="49" charset="0"/>
              </a:rPr>
              <a:t>BukuController</a:t>
            </a:r>
            <a:r>
              <a:rPr lang="en-US" sz="1300" b="1" dirty="0">
                <a:latin typeface="Consolas" panose="020B0609020204030204" pitchFamily="49" charset="0"/>
              </a:rPr>
              <a:t>’)-&gt;middleware(‘auth’);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mengakses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harus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terlebih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dahulu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belum</a:t>
            </a:r>
            <a:r>
              <a:rPr lang="en-US" sz="1300" dirty="0">
                <a:latin typeface="Times New Roman" panose="02020603050405020304" pitchFamily="18" charset="0"/>
                <a:cs typeface="Times New Roman" panose="02020603050405020304" pitchFamily="18" charset="0"/>
              </a:rPr>
              <a:t> login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bisa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akses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algn="just">
              <a:lnSpc>
                <a:spcPct val="150000"/>
              </a:lnSpc>
            </a:pPr>
            <a:r>
              <a:rPr lang="en-US" sz="1300" dirty="0">
                <a:latin typeface="Times New Roman" panose="02020603050405020304" pitchFamily="18" charset="0"/>
                <a:cs typeface="Times New Roman" panose="02020603050405020304" pitchFamily="18" charset="0"/>
              </a:rPr>
              <a:t>Jika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perhatikan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semua</a:t>
            </a:r>
            <a:r>
              <a:rPr lang="en-US" sz="1300" dirty="0">
                <a:latin typeface="Times New Roman" panose="02020603050405020304" pitchFamily="18" charset="0"/>
                <a:cs typeface="Times New Roman" panose="02020603050405020304" pitchFamily="18" charset="0"/>
              </a:rPr>
              <a:t> routing yang </a:t>
            </a:r>
            <a:r>
              <a:rPr lang="en-US" sz="1300" dirty="0" err="1">
                <a:latin typeface="Times New Roman" panose="02020603050405020304" pitchFamily="18" charset="0"/>
                <a:cs typeface="Times New Roman" panose="02020603050405020304" pitchFamily="18" charset="0"/>
              </a:rPr>
              <a:t>diberikan</a:t>
            </a:r>
            <a:r>
              <a:rPr lang="en-US" sz="1300" dirty="0">
                <a:latin typeface="Times New Roman" panose="02020603050405020304" pitchFamily="18" charset="0"/>
                <a:cs typeface="Times New Roman" panose="02020603050405020304" pitchFamily="18" charset="0"/>
              </a:rPr>
              <a:t> middleware(‘auth’),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ingin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mengaksesnya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harus</a:t>
            </a:r>
            <a:r>
              <a:rPr lang="en-US" sz="1300" dirty="0">
                <a:latin typeface="Times New Roman" panose="02020603050405020304" pitchFamily="18" charset="0"/>
                <a:cs typeface="Times New Roman" panose="02020603050405020304" pitchFamily="18" charset="0"/>
              </a:rPr>
              <a:t> login </a:t>
            </a:r>
            <a:r>
              <a:rPr lang="en-US" sz="1300" dirty="0" err="1">
                <a:latin typeface="Times New Roman" panose="02020603050405020304" pitchFamily="18" charset="0"/>
                <a:cs typeface="Times New Roman" panose="02020603050405020304" pitchFamily="18" charset="0"/>
              </a:rPr>
              <a:t>terlebih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dahulu</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710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user interface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user pada Laravel,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memigrasi</a:t>
            </a:r>
            <a:r>
              <a:rPr lang="en-US" sz="1300" dirty="0">
                <a:latin typeface="Times New Roman" panose="02020603050405020304" pitchFamily="18" charset="0"/>
                <a:cs typeface="Times New Roman" panose="02020603050405020304" pitchFamily="18" charset="0"/>
              </a:rPr>
              <a:t> database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mendapatkan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terkait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user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database </a:t>
            </a:r>
            <a:r>
              <a:rPr lang="en-US" sz="1300" dirty="0" err="1">
                <a:latin typeface="Times New Roman" panose="02020603050405020304" pitchFamily="18" charset="0"/>
                <a:cs typeface="Times New Roman" panose="02020603050405020304" pitchFamily="18" charset="0"/>
              </a:rPr>
              <a:t>secara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otomatis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-Langkah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 </a:t>
            </a:r>
          </a:p>
          <a:p>
            <a:endParaRPr lang="en-US" sz="1300" dirty="0">
              <a:latin typeface="Times New Roman" panose="02020603050405020304" pitchFamily="18" charset="0"/>
              <a:cs typeface="Times New Roman" panose="02020603050405020304" pitchFamily="18" charset="0"/>
            </a:endParaRP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Buka terminal/CMD.</a:t>
            </a: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Masuk ke folder</a:t>
            </a:r>
            <a:r>
              <a:rPr lang="en-US" sz="1300" spc="-1" dirty="0">
                <a:solidFill>
                  <a:prstClr val="black"/>
                </a:solidFill>
                <a:latin typeface="Times New Roman" panose="02020603050405020304" pitchFamily="18" charset="0"/>
                <a:cs typeface="Times New Roman" panose="02020603050405020304" pitchFamily="18" charset="0"/>
              </a:rPr>
              <a:t> project Laravel di</a:t>
            </a:r>
            <a:r>
              <a:rPr lang="id-ID" sz="1300" spc="-1" dirty="0">
                <a:solidFill>
                  <a:prstClr val="black"/>
                </a:solidFill>
                <a:latin typeface="Times New Roman" panose="02020603050405020304" pitchFamily="18" charset="0"/>
                <a:cs typeface="Times New Roman" panose="02020603050405020304" pitchFamily="18" charset="0"/>
              </a:rPr>
              <a:t> Document Root web server Anda</a:t>
            </a:r>
            <a:r>
              <a:rPr lang="en-US" sz="1300" spc="-1" dirty="0">
                <a:solidFill>
                  <a:prstClr val="black"/>
                </a:solidFill>
                <a:latin typeface="Times New Roman" panose="02020603050405020304" pitchFamily="18" charset="0"/>
                <a:cs typeface="Times New Roman" panose="02020603050405020304" pitchFamily="18" charset="0"/>
              </a:rPr>
              <a:t>.</a:t>
            </a:r>
          </a:p>
          <a:p>
            <a:pPr marL="160425" indent="-160046" defTabSz="961034">
              <a:lnSpc>
                <a:spcPct val="150000"/>
              </a:lnSpc>
              <a:buClr>
                <a:srgbClr val="000000"/>
              </a:buClr>
              <a:buFont typeface="Arial"/>
              <a:buChar char="•"/>
              <a:defRPr/>
            </a:pPr>
            <a:r>
              <a:rPr lang="en-US" sz="1300" spc="-1" dirty="0">
                <a:solidFill>
                  <a:prstClr val="black"/>
                </a:solidFill>
                <a:latin typeface="Times New Roman" panose="02020603050405020304" pitchFamily="18" charset="0"/>
                <a:cs typeface="Times New Roman" panose="02020603050405020304" pitchFamily="18" charset="0"/>
              </a:rPr>
              <a:t>Setelah </a:t>
            </a:r>
            <a:r>
              <a:rPr lang="en-US" sz="1300" spc="-1" dirty="0" err="1">
                <a:solidFill>
                  <a:prstClr val="black"/>
                </a:solidFill>
                <a:latin typeface="Times New Roman" panose="02020603050405020304" pitchFamily="18" charset="0"/>
                <a:cs typeface="Times New Roman" panose="02020603050405020304" pitchFamily="18" charset="0"/>
              </a:rPr>
              <a:t>itu</a:t>
            </a:r>
            <a:r>
              <a:rPr lang="en-US" sz="1300" spc="-1" dirty="0">
                <a:solidFill>
                  <a:prstClr val="black"/>
                </a:solidFill>
                <a:latin typeface="Times New Roman" panose="02020603050405020304" pitchFamily="18" charset="0"/>
                <a:cs typeface="Times New Roman" panose="02020603050405020304" pitchFamily="18" charset="0"/>
              </a:rPr>
              <a:t> </a:t>
            </a:r>
            <a:r>
              <a:rPr lang="id-ID" sz="1300" spc="-1" dirty="0">
                <a:solidFill>
                  <a:prstClr val="black"/>
                </a:solidFill>
                <a:latin typeface="Times New Roman" panose="02020603050405020304" pitchFamily="18" charset="0"/>
                <a:cs typeface="Times New Roman" panose="02020603050405020304" pitchFamily="18" charset="0"/>
              </a:rPr>
              <a:t> ketikkan perintah: </a:t>
            </a:r>
            <a:r>
              <a:rPr lang="en-US" sz="1300" spc="-1" dirty="0">
                <a:solidFill>
                  <a:prstClr val="black"/>
                </a:solidFill>
                <a:latin typeface="Times New Roman" panose="02020603050405020304" pitchFamily="18" charset="0"/>
                <a:cs typeface="Times New Roman" panose="02020603050405020304" pitchFamily="18" charset="0"/>
              </a:rPr>
              <a:t>php artisan migrate. </a:t>
            </a: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Setelah dieksekusi perintah tersebut maka secara otomatis akan </a:t>
            </a:r>
            <a:r>
              <a:rPr lang="en-US" sz="1300" spc="-1" dirty="0" err="1">
                <a:solidFill>
                  <a:prstClr val="black"/>
                </a:solidFill>
                <a:latin typeface="Times New Roman" panose="02020603050405020304" pitchFamily="18" charset="0"/>
                <a:cs typeface="Times New Roman" panose="02020603050405020304" pitchFamily="18" charset="0"/>
              </a:rPr>
              <a:t>dimigrasi</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ke</a:t>
            </a:r>
            <a:r>
              <a:rPr lang="en-US" sz="1300" spc="-1" dirty="0">
                <a:solidFill>
                  <a:prstClr val="black"/>
                </a:solidFill>
                <a:latin typeface="Times New Roman" panose="02020603050405020304" pitchFamily="18" charset="0"/>
                <a:cs typeface="Times New Roman" panose="02020603050405020304" pitchFamily="18" charset="0"/>
              </a:rPr>
              <a:t> database </a:t>
            </a:r>
            <a:r>
              <a:rPr lang="en-US" sz="1300" spc="-1" dirty="0" err="1">
                <a:solidFill>
                  <a:prstClr val="black"/>
                </a:solidFill>
                <a:latin typeface="Times New Roman" panose="02020603050405020304" pitchFamily="18" charset="0"/>
                <a:cs typeface="Times New Roman" panose="02020603050405020304" pitchFamily="18" charset="0"/>
              </a:rPr>
              <a:t>tabel-tabel</a:t>
            </a:r>
            <a:r>
              <a:rPr lang="en-US" sz="1300" spc="-1" dirty="0">
                <a:solidFill>
                  <a:prstClr val="black"/>
                </a:solidFill>
                <a:latin typeface="Times New Roman" panose="02020603050405020304" pitchFamily="18" charset="0"/>
                <a:cs typeface="Times New Roman" panose="02020603050405020304" pitchFamily="18" charset="0"/>
              </a:rPr>
              <a:t> yang </a:t>
            </a:r>
            <a:r>
              <a:rPr lang="en-US" sz="1300" spc="-1" dirty="0" err="1">
                <a:solidFill>
                  <a:prstClr val="black"/>
                </a:solidFill>
                <a:latin typeface="Times New Roman" panose="02020603050405020304" pitchFamily="18" charset="0"/>
                <a:cs typeface="Times New Roman" panose="02020603050405020304" pitchFamily="18" charset="0"/>
              </a:rPr>
              <a:t>terkait</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dengan</a:t>
            </a:r>
            <a:r>
              <a:rPr lang="id-ID"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otentikasi</a:t>
            </a:r>
            <a:r>
              <a:rPr lang="en-US" sz="1300" spc="-1" dirty="0">
                <a:solidFill>
                  <a:prstClr val="black"/>
                </a:solidFill>
                <a:latin typeface="Times New Roman" panose="02020603050405020304" pitchFamily="18" charset="0"/>
                <a:cs typeface="Times New Roman" panose="02020603050405020304" pitchFamily="18" charset="0"/>
              </a:rPr>
              <a:t> user</a:t>
            </a:r>
            <a:r>
              <a:rPr lang="id-ID" sz="1300" spc="-1" dirty="0">
                <a:solidFill>
                  <a:prstClr val="black"/>
                </a:solidFill>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80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a:latin typeface="Times New Roman" panose="02020603050405020304" pitchFamily="18" charset="0"/>
                <a:cs typeface="Times New Roman" panose="02020603050405020304" pitchFamily="18" charset="0"/>
              </a:rPr>
              <a:t>Setelah  proses </a:t>
            </a:r>
            <a:r>
              <a:rPr lang="en-US" sz="1300" dirty="0" err="1">
                <a:latin typeface="Times New Roman" panose="02020603050405020304" pitchFamily="18" charset="0"/>
                <a:cs typeface="Times New Roman" panose="02020603050405020304" pitchFamily="18" charset="0"/>
              </a:rPr>
              <a:t>migrasi</a:t>
            </a:r>
            <a:r>
              <a:rPr lang="en-US" sz="1300" dirty="0">
                <a:latin typeface="Times New Roman" panose="02020603050405020304" pitchFamily="18" charset="0"/>
                <a:cs typeface="Times New Roman" panose="02020603050405020304" pitchFamily="18" charset="0"/>
              </a:rPr>
              <a:t> database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sekarang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lihatlah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struktur</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database Anda,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penambahan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yaitu</a:t>
            </a:r>
            <a:r>
              <a:rPr lang="en-US" sz="1300" dirty="0">
                <a:latin typeface="Times New Roman" panose="02020603050405020304" pitchFamily="18" charset="0"/>
                <a:cs typeface="Times New Roman" panose="02020603050405020304" pitchFamily="18" charset="0"/>
              </a:rPr>
              <a:t>:</a:t>
            </a:r>
          </a:p>
          <a:p>
            <a:pPr defTabSz="961034">
              <a:lnSpc>
                <a:spcPct val="150000"/>
              </a:lnSpc>
              <a:defRPr/>
            </a:pPr>
            <a:endParaRPr lang="en-US" sz="1300" dirty="0">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failed_jobs</a:t>
            </a:r>
            <a:r>
              <a:rPr lang="en-US" sz="1300" dirty="0">
                <a:latin typeface="Times New Roman" panose="02020603050405020304" pitchFamily="18" charset="0"/>
                <a:cs typeface="Times New Roman" panose="02020603050405020304" pitchFamily="18" charset="0"/>
              </a:rPr>
              <a:t>.</a:t>
            </a:r>
          </a:p>
          <a:p>
            <a:pPr marL="180194" indent="-180194" defTabSz="961034">
              <a:lnSpc>
                <a:spcPct val="150000"/>
              </a:lnSpc>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migrations.</a:t>
            </a:r>
          </a:p>
          <a:p>
            <a:pPr marL="180194" indent="-180194"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password_resets</a:t>
            </a:r>
            <a:r>
              <a:rPr lang="en-US" sz="1300" dirty="0">
                <a:latin typeface="Times New Roman" panose="02020603050405020304" pitchFamily="18" charset="0"/>
                <a:cs typeface="Times New Roman" panose="02020603050405020304" pitchFamily="18" charset="0"/>
              </a:rPr>
              <a:t>.</a:t>
            </a:r>
          </a:p>
          <a:p>
            <a:pPr marL="180194" indent="-180194" defTabSz="961034">
              <a:lnSpc>
                <a:spcPct val="150000"/>
              </a:lnSpc>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users.</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99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nSpc>
                <a:spcPct val="150000"/>
              </a:lnSpc>
            </a:pPr>
            <a:r>
              <a:rPr lang="en-US" sz="1300" dirty="0">
                <a:latin typeface="Times New Roman" panose="02020603050405020304" pitchFamily="18" charset="0"/>
                <a:cs typeface="Times New Roman" panose="02020603050405020304" pitchFamily="18" charset="0"/>
              </a:rPr>
              <a:t>Pada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users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bisa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memodifikasi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menambahkan</a:t>
            </a:r>
            <a:r>
              <a:rPr lang="en-US" sz="1300" dirty="0">
                <a:latin typeface="Times New Roman" panose="02020603050405020304" pitchFamily="18" charset="0"/>
                <a:cs typeface="Times New Roman" panose="02020603050405020304" pitchFamily="18" charset="0"/>
              </a:rPr>
              <a:t> field-field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role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keperluan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otorisasi</a:t>
            </a:r>
            <a:r>
              <a:rPr lang="en-US" sz="1300" dirty="0">
                <a:latin typeface="Times New Roman" panose="02020603050405020304" pitchFamily="18" charset="0"/>
                <a:cs typeface="Times New Roman" panose="02020603050405020304" pitchFamily="18" charset="0"/>
              </a:rPr>
              <a:t> user yang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sendiri</a:t>
            </a:r>
            <a:r>
              <a:rPr lang="en-US" sz="1300" dirty="0">
                <a:latin typeface="Times New Roman" panose="02020603050405020304" pitchFamily="18" charset="0"/>
                <a:cs typeface="Times New Roman" panose="02020603050405020304" pitchFamily="18" charset="0"/>
              </a:rPr>
              <a:t>.</a:t>
            </a:r>
          </a:p>
          <a:p>
            <a:pPr marL="180194" indent="-180194">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Isactive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menandakan</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aktif</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a:t>
            </a:r>
          </a:p>
          <a:p>
            <a:pPr marL="180194" indent="-180194">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upload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user.</a:t>
            </a:r>
          </a:p>
        </p:txBody>
      </p:sp>
    </p:spTree>
    <p:extLst>
      <p:ext uri="{BB962C8B-B14F-4D97-AF65-F5344CB8AC3E}">
        <p14:creationId xmlns:p14="http://schemas.microsoft.com/office/powerpoint/2010/main" val="1947767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mengarahkan</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sebuah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(landing page) </a:t>
            </a:r>
            <a:r>
              <a:rPr lang="en-US" sz="1300" dirty="0" err="1">
                <a:latin typeface="Times New Roman" panose="02020603050405020304" pitchFamily="18" charset="0"/>
                <a:cs typeface="Times New Roman" panose="02020603050405020304" pitchFamily="18" charset="0"/>
              </a:rPr>
              <a:t>ketika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login, Anda </a:t>
            </a:r>
            <a:r>
              <a:rPr lang="en-US" sz="1300" dirty="0" err="1">
                <a:latin typeface="Times New Roman" panose="02020603050405020304" pitchFamily="18" charset="0"/>
                <a:cs typeface="Times New Roman" panose="02020603050405020304" pitchFamily="18" charset="0"/>
              </a:rPr>
              <a:t>cukup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mengubahkan</a:t>
            </a:r>
            <a:r>
              <a:rPr lang="en-US" sz="1300" dirty="0">
                <a:latin typeface="Times New Roman" panose="02020603050405020304" pitchFamily="18" charset="0"/>
                <a:cs typeface="Times New Roman" panose="02020603050405020304" pitchFamily="18" charset="0"/>
              </a:rPr>
              <a:t> di file </a:t>
            </a:r>
            <a:r>
              <a:rPr lang="en-US" sz="1300" dirty="0" err="1">
                <a:latin typeface="Times New Roman" panose="02020603050405020304" pitchFamily="18" charset="0"/>
                <a:cs typeface="Times New Roman" panose="02020603050405020304" pitchFamily="18" charset="0"/>
              </a:rPr>
              <a:t>LoginController.php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app/Http/Controllers/Auth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tampak</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r>
              <a:rPr lang="en-US" sz="1300" b="1" dirty="0">
                <a:latin typeface="Consolas" panose="020B0609020204030204" pitchFamily="49" charset="0"/>
              </a:rPr>
              <a:t>protected $</a:t>
            </a:r>
            <a:r>
              <a:rPr lang="en-US" sz="1300" b="1" dirty="0" err="1">
                <a:latin typeface="Consolas" panose="020B0609020204030204" pitchFamily="49" charset="0"/>
              </a:rPr>
              <a:t>redirectTo</a:t>
            </a:r>
            <a:r>
              <a:rPr lang="en-US" sz="1300" b="1" dirty="0">
                <a:latin typeface="Consolas" panose="020B0609020204030204" pitchFamily="49" charset="0"/>
              </a:rPr>
              <a:t> </a:t>
            </a:r>
            <a:r>
              <a:rPr lang="en-US" sz="1300" b="1">
                <a:latin typeface="Consolas" panose="020B0609020204030204" pitchFamily="49" charset="0"/>
              </a:rPr>
              <a:t>= '/buku</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landing page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koleksibuku.blade.php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views/</a:t>
            </a:r>
            <a:r>
              <a:rPr lang="en-US" sz="1300" dirty="0" err="1">
                <a:latin typeface="Times New Roman" panose="02020603050405020304" pitchFamily="18" charset="0"/>
                <a:cs typeface="Times New Roman" panose="02020603050405020304" pitchFamily="18" charset="0"/>
              </a:rPr>
              <a:t>buku</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139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menambahkan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sistem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selain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verifikasi</a:t>
            </a:r>
            <a:r>
              <a:rPr lang="en-US" sz="1300" dirty="0">
                <a:latin typeface="Times New Roman" panose="02020603050405020304" pitchFamily="18" charset="0"/>
                <a:cs typeface="Times New Roman" panose="02020603050405020304" pitchFamily="18" charset="0"/>
              </a:rPr>
              <a:t> username dan password, </a:t>
            </a:r>
            <a:r>
              <a:rPr lang="en-US" sz="1300" dirty="0" err="1">
                <a:latin typeface="Times New Roman" panose="02020603050405020304" pitchFamily="18" charset="0"/>
                <a:cs typeface="Times New Roman" panose="02020603050405020304" pitchFamily="18" charset="0"/>
              </a:rPr>
              <a:t>misalnya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menambahkan</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isactive</a:t>
            </a:r>
            <a:r>
              <a:rPr lang="en-US" sz="1300" dirty="0">
                <a:latin typeface="Times New Roman" panose="02020603050405020304" pitchFamily="18" charset="0"/>
                <a:cs typeface="Times New Roman" panose="02020603050405020304" pitchFamily="18" charset="0"/>
              </a:rPr>
              <a:t> = yes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Laravel,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cukup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mengubahnya</a:t>
            </a:r>
            <a:r>
              <a:rPr lang="en-US" sz="1300" dirty="0">
                <a:latin typeface="Times New Roman" panose="02020603050405020304" pitchFamily="18" charset="0"/>
                <a:cs typeface="Times New Roman" panose="02020603050405020304" pitchFamily="18" charset="0"/>
              </a:rPr>
              <a:t> di file </a:t>
            </a:r>
            <a:r>
              <a:rPr lang="en-US" sz="1300" dirty="0" err="1">
                <a:latin typeface="Times New Roman" panose="02020603050405020304" pitchFamily="18" charset="0"/>
                <a:cs typeface="Times New Roman" panose="02020603050405020304" pitchFamily="18" charset="0"/>
              </a:rPr>
              <a:t>AuthenticatesUsers.php</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credentials()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vendor/Laravel/</a:t>
            </a:r>
            <a:r>
              <a:rPr lang="en-US" sz="1300" dirty="0" err="1">
                <a:latin typeface="Times New Roman" panose="02020603050405020304" pitchFamily="18" charset="0"/>
                <a:cs typeface="Times New Roman" panose="02020603050405020304" pitchFamily="18" charset="0"/>
              </a:rPr>
              <a:t>ui</a:t>
            </a:r>
            <a:r>
              <a:rPr lang="en-US" sz="1300" dirty="0">
                <a:latin typeface="Times New Roman" panose="02020603050405020304" pitchFamily="18" charset="0"/>
                <a:cs typeface="Times New Roman" panose="02020603050405020304" pitchFamily="18" charset="0"/>
              </a:rPr>
              <a:t>/auth-backend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tampak</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defTabSz="961034">
              <a:lnSpc>
                <a:spcPct val="150000"/>
              </a:lnSpc>
              <a:defRPr/>
            </a:pPr>
            <a:endParaRPr lang="en-US" sz="1300"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protected function credentials(Request $request)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credentials </a:t>
            </a:r>
            <a:r>
              <a:rPr lang="en-US" sz="1300" dirty="0" err="1">
                <a:latin typeface="Times New Roman" panose="02020603050405020304" pitchFamily="18" charset="0"/>
                <a:cs typeface="Times New Roman" panose="02020603050405020304" pitchFamily="18" charset="0"/>
              </a:rPr>
              <a:t>menerima</a:t>
            </a:r>
            <a:r>
              <a:rPr lang="en-US" sz="1300" dirty="0">
                <a:latin typeface="Times New Roman" panose="02020603050405020304" pitchFamily="18" charset="0"/>
                <a:cs typeface="Times New Roman" panose="02020603050405020304" pitchFamily="18" charset="0"/>
              </a:rPr>
              <a:t> parameter request.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return </a:t>
            </a:r>
            <a:r>
              <a:rPr lang="en-US" sz="1300" b="1" dirty="0" err="1">
                <a:latin typeface="Consolas" panose="020B0609020204030204" pitchFamily="49" charset="0"/>
              </a:rPr>
              <a:t>array_merge</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parameter </a:t>
            </a:r>
            <a:r>
              <a:rPr lang="en-US" sz="1300" dirty="0" err="1">
                <a:latin typeface="Times New Roman" panose="02020603050405020304" pitchFamily="18" charset="0"/>
                <a:cs typeface="Times New Roman" panose="02020603050405020304" pitchFamily="18" charset="0"/>
              </a:rPr>
              <a:t>requestnya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berupa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gabungan</a:t>
            </a:r>
            <a:r>
              <a:rPr lang="en-US" sz="1300" dirty="0">
                <a:latin typeface="Times New Roman" panose="02020603050405020304" pitchFamily="18" charset="0"/>
                <a:cs typeface="Times New Roman" panose="02020603050405020304" pitchFamily="18" charset="0"/>
              </a:rPr>
              <a:t> array.</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$request-&gt;only($this-&gt;username(), 'password’) </a:t>
            </a:r>
            <a:r>
              <a:rPr lang="en-US" sz="1300" dirty="0">
                <a:latin typeface="Times New Roman" panose="02020603050405020304" pitchFamily="18" charset="0"/>
                <a:cs typeface="Times New Roman" panose="02020603050405020304" pitchFamily="18" charset="0"/>
              </a:rPr>
              <a:t>request </a:t>
            </a:r>
            <a:r>
              <a:rPr lang="en-US" sz="1300" dirty="0" err="1">
                <a:latin typeface="Times New Roman" panose="02020603050405020304" pitchFamily="18" charset="0"/>
                <a:cs typeface="Times New Roman" panose="02020603050405020304" pitchFamily="18" charset="0"/>
              </a:rPr>
              <a:t>utama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memverifikasi</a:t>
            </a:r>
            <a:r>
              <a:rPr lang="en-US" sz="1300" dirty="0">
                <a:latin typeface="Times New Roman" panose="02020603050405020304" pitchFamily="18" charset="0"/>
                <a:cs typeface="Times New Roman" panose="02020603050405020304" pitchFamily="18" charset="0"/>
              </a:rPr>
              <a:t> user dan password.</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isactive</a:t>
            </a:r>
            <a:r>
              <a:rPr lang="en-US" sz="1300" b="1" dirty="0">
                <a:latin typeface="Consolas" panose="020B0609020204030204" pitchFamily="49" charset="0"/>
              </a:rPr>
              <a:t>' =&gt; 'yes’] </a:t>
            </a:r>
            <a:r>
              <a:rPr lang="en-US" sz="1300" dirty="0">
                <a:latin typeface="Times New Roman" panose="02020603050405020304" pitchFamily="18" charset="0"/>
                <a:cs typeface="Times New Roman" panose="02020603050405020304" pitchFamily="18" charset="0"/>
              </a:rPr>
              <a:t>request </a:t>
            </a:r>
            <a:r>
              <a:rPr lang="en-US" sz="1300" dirty="0" err="1">
                <a:latin typeface="Times New Roman" panose="02020603050405020304" pitchFamily="18" charset="0"/>
                <a:cs typeface="Times New Roman" panose="02020603050405020304" pitchFamily="18" charset="0"/>
              </a:rPr>
              <a:t>tambahannya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verifikasi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apakah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usernya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aktif</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defTabSz="961034">
              <a:defRPr/>
            </a:pP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726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id-ID" sz="1300" spc="-1" dirty="0">
                <a:latin typeface="Times New Roman" panose="02020603050405020304" pitchFamily="18" charset="0"/>
                <a:cs typeface="Times New Roman" panose="02020603050405020304" pitchFamily="18" charset="0"/>
              </a:rPr>
              <a:t>Untuk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mencoba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fitur</a:t>
            </a:r>
            <a:r>
              <a:rPr lang="en-US" sz="1300" spc="-1" dirty="0">
                <a:latin typeface="Times New Roman" panose="02020603050405020304" pitchFamily="18" charset="0"/>
                <a:cs typeface="Times New Roman" panose="02020603050405020304" pitchFamily="18" charset="0"/>
              </a:rPr>
              <a:t> user login pada</a:t>
            </a:r>
            <a:r>
              <a:rPr lang="id-ID" sz="1300" spc="-1" dirty="0">
                <a:latin typeface="Times New Roman" panose="02020603050405020304" pitchFamily="18" charset="0"/>
                <a:cs typeface="Times New Roman" panose="02020603050405020304" pitchFamily="18" charset="0"/>
              </a:rPr>
              <a:t> aplikasi, ikuti langkah-langkah sebagai berikut</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ini</a:t>
            </a:r>
            <a:r>
              <a:rPr lang="id-ID" sz="1300" spc="-1" dirty="0">
                <a:latin typeface="Times New Roman" panose="02020603050405020304" pitchFamily="18" charset="0"/>
                <a:cs typeface="Times New Roman" panose="02020603050405020304" pitchFamily="18" charset="0"/>
              </a:rPr>
              <a:t>:</a:t>
            </a:r>
            <a:endParaRPr lang="en-US" sz="1300" spc="-1" dirty="0">
              <a:latin typeface="Times New Roman" panose="02020603050405020304" pitchFamily="18" charset="0"/>
              <a:cs typeface="Times New Roman" panose="02020603050405020304" pitchFamily="18" charset="0"/>
            </a:endParaRPr>
          </a:p>
          <a:p>
            <a:pPr algn="just">
              <a:lnSpc>
                <a:spcPct val="150000"/>
              </a:lnSpc>
            </a:pP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Hidupkan service apache/web server Anda.</a:t>
            </a: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CMD, lalu masuk ke folder aplikasi web Laravel Anda.</a:t>
            </a: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Pada CMD ketikkan perintah: </a:t>
            </a:r>
            <a:r>
              <a:rPr lang="id-ID" sz="1300" b="1" spc="-1" dirty="0">
                <a:latin typeface="Times New Roman" panose="02020603050405020304" pitchFamily="18" charset="0"/>
                <a:cs typeface="Times New Roman" panose="02020603050405020304" pitchFamily="18" charset="0"/>
              </a:rPr>
              <a:t>php artisan serve</a:t>
            </a: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salah satu web browser kesukaan Anda, misal: Google Chrome atau Firefox.</a:t>
            </a:r>
          </a:p>
          <a:p>
            <a:pPr marL="160425" indent="-160046" algn="just">
              <a:lnSpc>
                <a:spcPct val="150000"/>
              </a:lnSpc>
              <a:buClr>
                <a:srgbClr val="000000"/>
              </a:buClr>
              <a:buFont typeface="Arial"/>
              <a:buChar char="•"/>
            </a:pPr>
            <a:r>
              <a:rPr lang="en-US" sz="1300" spc="-1" dirty="0" err="1">
                <a:latin typeface="Times New Roman" panose="02020603050405020304" pitchFamily="18" charset="0"/>
                <a:cs typeface="Times New Roman" panose="02020603050405020304" pitchFamily="18" charset="0"/>
              </a:rPr>
              <a:t>Panggil</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aplikasi</a:t>
            </a:r>
            <a:r>
              <a:rPr lang="en-US" sz="1300" spc="-1" dirty="0">
                <a:latin typeface="Times New Roman" panose="02020603050405020304" pitchFamily="18" charset="0"/>
                <a:cs typeface="Times New Roman" panose="02020603050405020304" pitchFamily="18" charset="0"/>
              </a:rPr>
              <a:t> web </a:t>
            </a:r>
            <a:r>
              <a:rPr lang="en-US" sz="1300" spc="-1" dirty="0" err="1">
                <a:latin typeface="Times New Roman" panose="02020603050405020304" pitchFamily="18" charset="0"/>
                <a:cs typeface="Times New Roman" panose="02020603050405020304" pitchFamily="18" charset="0"/>
              </a:rPr>
              <a:t>aplikasi</a:t>
            </a:r>
            <a:r>
              <a:rPr lang="en-US" sz="1300" spc="-1" dirty="0">
                <a:latin typeface="Times New Roman" panose="02020603050405020304" pitchFamily="18" charset="0"/>
                <a:cs typeface="Times New Roman" panose="02020603050405020304" pitchFamily="18" charset="0"/>
              </a:rPr>
              <a:t> Anda</a:t>
            </a:r>
            <a:r>
              <a:rPr lang="id-ID" sz="1300" spc="-1" dirty="0">
                <a:latin typeface="Times New Roman" panose="02020603050405020304" pitchFamily="18" charset="0"/>
                <a:cs typeface="Times New Roman" panose="02020603050405020304" pitchFamily="18" charset="0"/>
              </a:rPr>
              <a:t>. </a:t>
            </a:r>
            <a:endParaRPr lang="en-US"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Pada alamat web/url akan terlihat request http://localhost:8000/</a:t>
            </a:r>
            <a:r>
              <a:rPr lang="en-US" sz="1300" spc="-1" dirty="0">
                <a:latin typeface="Times New Roman" panose="02020603050405020304" pitchFamily="18" charset="0"/>
                <a:cs typeface="Times New Roman" panose="02020603050405020304" pitchFamily="18" charset="0"/>
              </a:rPr>
              <a:t>login</a:t>
            </a:r>
            <a:r>
              <a:rPr lang="id-ID" sz="1300" spc="-1" dirty="0">
                <a:latin typeface="Times New Roman" panose="02020603050405020304" pitchFamily="18" charset="0"/>
                <a:cs typeface="Times New Roman" panose="02020603050405020304" pitchFamily="18" charset="0"/>
              </a:rPr>
              <a:t>.</a:t>
            </a:r>
          </a:p>
          <a:p>
            <a:pPr marL="160425" indent="-160046" algn="just">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Pada form login </a:t>
            </a:r>
            <a:r>
              <a:rPr lang="en-US" sz="1300" spc="-1" dirty="0" err="1">
                <a:latin typeface="Times New Roman" panose="02020603050405020304" pitchFamily="18" charset="0"/>
                <a:cs typeface="Times New Roman" panose="02020603050405020304" pitchFamily="18" charset="0"/>
              </a:rPr>
              <a:t>isi</a:t>
            </a:r>
            <a:r>
              <a:rPr lang="en-US" sz="1300" spc="-1" dirty="0">
                <a:latin typeface="Times New Roman" panose="02020603050405020304" pitchFamily="18" charset="0"/>
                <a:cs typeface="Times New Roman" panose="02020603050405020304" pitchFamily="18" charset="0"/>
              </a:rPr>
              <a:t> email dan password user </a:t>
            </a:r>
            <a:r>
              <a:rPr lang="en-US" sz="1300" spc="-1" dirty="0" err="1">
                <a:latin typeface="Times New Roman" panose="02020603050405020304" pitchFamily="18" charset="0"/>
                <a:cs typeface="Times New Roman" panose="02020603050405020304" pitchFamily="18" charset="0"/>
              </a:rPr>
              <a:t>isi</a:t>
            </a:r>
            <a:r>
              <a:rPr lang="en-US" sz="1300" spc="-1" dirty="0">
                <a:latin typeface="Times New Roman" panose="02020603050405020304" pitchFamily="18" charset="0"/>
                <a:cs typeface="Times New Roman" panose="02020603050405020304" pitchFamily="18" charset="0"/>
              </a:rPr>
              <a:t> yang </a:t>
            </a:r>
            <a:r>
              <a:rPr lang="en-US" sz="1300" spc="-1" dirty="0" err="1">
                <a:latin typeface="Times New Roman" panose="02020603050405020304" pitchFamily="18" charset="0"/>
                <a:cs typeface="Times New Roman" panose="02020603050405020304" pitchFamily="18" charset="0"/>
              </a:rPr>
              <a:t>sudah</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terdaftar</a:t>
            </a:r>
            <a:r>
              <a:rPr lang="en-US" sz="1300" spc="-1" dirty="0">
                <a:latin typeface="Times New Roman" panose="02020603050405020304" pitchFamily="18" charset="0"/>
                <a:cs typeface="Times New Roman" panose="02020603050405020304" pitchFamily="18" charset="0"/>
              </a:rPr>
              <a:t>.</a:t>
            </a:r>
          </a:p>
          <a:p>
            <a:pPr marL="160425" indent="-160046" algn="just">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Setelah </a:t>
            </a:r>
            <a:r>
              <a:rPr lang="en-US" sz="1300" spc="-1" dirty="0" err="1">
                <a:latin typeface="Times New Roman" panose="02020603050405020304" pitchFamily="18" charset="0"/>
                <a:cs typeface="Times New Roman" panose="02020603050405020304" pitchFamily="18" charset="0"/>
              </a:rPr>
              <a:t>itu</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klik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tombol</a:t>
            </a:r>
            <a:r>
              <a:rPr lang="en-US" sz="1300" spc="-1" dirty="0">
                <a:latin typeface="Times New Roman" panose="02020603050405020304" pitchFamily="18" charset="0"/>
                <a:cs typeface="Times New Roman" panose="02020603050405020304" pitchFamily="18" charset="0"/>
              </a:rPr>
              <a:t> login.</a:t>
            </a: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671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dirty="0">
                <a:latin typeface="Times New Roman" panose="02020603050405020304" pitchFamily="18" charset="0"/>
                <a:cs typeface="Times New Roman" panose="02020603050405020304" pitchFamily="18" charset="0"/>
              </a:rPr>
              <a:t>Ketika </a:t>
            </a:r>
            <a:r>
              <a:rPr lang="en-US" sz="1300" dirty="0" err="1">
                <a:latin typeface="Times New Roman" panose="02020603050405020304" pitchFamily="18" charset="0"/>
                <a:cs typeface="Times New Roman" panose="02020603050405020304" pitchFamily="18" charset="0"/>
              </a:rPr>
              <a:t>seorang</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login,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backend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a:t>
            </a:r>
          </a:p>
          <a:p>
            <a:pPr algn="just" defTabSz="961034">
              <a:lnSpc>
                <a:spcPct val="150000"/>
              </a:lnSpc>
              <a:defRPr/>
            </a:pP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perhatikan</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topbar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ditampilkan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user yang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login dan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dropdown menu:</a:t>
            </a:r>
          </a:p>
          <a:p>
            <a:pPr algn="just" defTabSz="961034">
              <a:lnSpc>
                <a:spcPct val="150000"/>
              </a:lnSpc>
              <a:defRPr/>
            </a:pPr>
            <a:endParaRPr lang="en-US" sz="1300" dirty="0">
              <a:latin typeface="Times New Roman" panose="02020603050405020304" pitchFamily="18" charset="0"/>
              <a:cs typeface="Times New Roman" panose="02020603050405020304" pitchFamily="18" charset="0"/>
            </a:endParaRPr>
          </a:p>
          <a:p>
            <a:pPr marL="180194" indent="-180194" algn="just" defTabSz="961034">
              <a:lnSpc>
                <a:spcPct val="150000"/>
              </a:lnSpc>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Profile user</a:t>
            </a:r>
          </a:p>
          <a:p>
            <a:pPr marL="180194" indent="-180194" algn="just" defTabSz="961034">
              <a:lnSpc>
                <a:spcPct val="150000"/>
              </a:lnSpc>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Kelola user</a:t>
            </a:r>
          </a:p>
          <a:p>
            <a:pPr marL="180194" indent="-180194" algn="just" defTabSz="961034">
              <a:lnSpc>
                <a:spcPct val="150000"/>
              </a:lnSpc>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Menu logout</a:t>
            </a:r>
          </a:p>
          <a:p>
            <a:pPr algn="just" defTabSz="961034">
              <a:lnSpc>
                <a:spcPct val="150000"/>
              </a:lnSpc>
              <a:defRPr/>
            </a:pPr>
            <a:endParaRPr lang="en-US" sz="1300" dirty="0">
              <a:latin typeface="Times New Roman" panose="02020603050405020304" pitchFamily="18" charset="0"/>
              <a:cs typeface="Times New Roman" panose="02020603050405020304" pitchFamily="18" charset="0"/>
            </a:endParaRPr>
          </a:p>
          <a:p>
            <a:pPr algn="just" defTabSz="961034">
              <a:lnSpc>
                <a:spcPct val="150000"/>
              </a:lnSpc>
              <a:defRPr/>
            </a:pPr>
            <a:r>
              <a:rPr lang="en-US" sz="1300" dirty="0" err="1">
                <a:latin typeface="Times New Roman" panose="02020603050405020304" pitchFamily="18" charset="0"/>
                <a:cs typeface="Times New Roman" panose="02020603050405020304" pitchFamily="18" charset="0"/>
              </a:rPr>
              <a:t>Selamat</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menambahkan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fitur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user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Anda.</a:t>
            </a:r>
          </a:p>
        </p:txBody>
      </p:sp>
    </p:spTree>
    <p:extLst>
      <p:ext uri="{BB962C8B-B14F-4D97-AF65-F5344CB8AC3E}">
        <p14:creationId xmlns:p14="http://schemas.microsoft.com/office/powerpoint/2010/main" val="1333732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spc="-1" dirty="0">
                <a:latin typeface="Times New Roman" panose="02020603050405020304" pitchFamily="18" charset="0"/>
                <a:cs typeface="Times New Roman" panose="02020603050405020304" pitchFamily="18" charset="0"/>
              </a:rPr>
              <a:t>Setelah Anda </a:t>
            </a:r>
            <a:r>
              <a:rPr lang="en-US" sz="1300" spc="-1" dirty="0" err="1">
                <a:latin typeface="Times New Roman" panose="02020603050405020304" pitchFamily="18" charset="0"/>
                <a:cs typeface="Times New Roman" panose="02020603050405020304" pitchFamily="18" charset="0"/>
              </a:rPr>
              <a:t>berhasil</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membuat</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fitur</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otentikasi</a:t>
            </a:r>
            <a:r>
              <a:rPr lang="en-US" sz="1300" spc="-1" dirty="0">
                <a:latin typeface="Times New Roman" panose="02020603050405020304" pitchFamily="18" charset="0"/>
                <a:cs typeface="Times New Roman" panose="02020603050405020304" pitchFamily="18" charset="0"/>
              </a:rPr>
              <a:t> user, Langkah </a:t>
            </a:r>
            <a:r>
              <a:rPr lang="en-US" sz="1300" spc="-1" dirty="0" err="1">
                <a:latin typeface="Times New Roman" panose="02020603050405020304" pitchFamily="18" charset="0"/>
                <a:cs typeface="Times New Roman" panose="02020603050405020304" pitchFamily="18" charset="0"/>
              </a:rPr>
              <a:t>selanjutnya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mencetak</a:t>
            </a:r>
            <a:r>
              <a:rPr lang="en-US" sz="1300" spc="-1" dirty="0">
                <a:latin typeface="Times New Roman" panose="02020603050405020304" pitchFamily="18" charset="0"/>
                <a:cs typeface="Times New Roman" panose="02020603050405020304" pitchFamily="18" charset="0"/>
              </a:rPr>
              <a:t> user yang </a:t>
            </a:r>
            <a:r>
              <a:rPr lang="en-US" sz="1300" spc="-1" dirty="0" err="1">
                <a:latin typeface="Times New Roman" panose="02020603050405020304" pitchFamily="18" charset="0"/>
                <a:cs typeface="Times New Roman" panose="02020603050405020304" pitchFamily="18" charset="0"/>
              </a:rPr>
              <a:t>sudah</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berhasil</a:t>
            </a:r>
            <a:r>
              <a:rPr lang="en-US" sz="1300" spc="-1" dirty="0">
                <a:latin typeface="Times New Roman" panose="02020603050405020304" pitchFamily="18" charset="0"/>
                <a:cs typeface="Times New Roman" panose="02020603050405020304" pitchFamily="18" charset="0"/>
              </a:rPr>
              <a:t> login pada </a:t>
            </a:r>
            <a:r>
              <a:rPr lang="en-US" sz="1300" spc="-1" dirty="0" err="1">
                <a:latin typeface="Times New Roman" panose="02020603050405020304" pitchFamily="18" charset="0"/>
                <a:cs typeface="Times New Roman" panose="02020603050405020304" pitchFamily="18" charset="0"/>
              </a:rPr>
              <a:t>halaman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aplikasi</a:t>
            </a:r>
            <a:r>
              <a:rPr lang="en-US" sz="1300" spc="-1" dirty="0">
                <a:latin typeface="Times New Roman" panose="02020603050405020304" pitchFamily="18" charset="0"/>
                <a:cs typeface="Times New Roman" panose="02020603050405020304" pitchFamily="18" charset="0"/>
              </a:rPr>
              <a:t>. Kita </a:t>
            </a:r>
            <a:r>
              <a:rPr lang="en-US" sz="1300" spc="-1" dirty="0" err="1">
                <a:latin typeface="Times New Roman" panose="02020603050405020304" pitchFamily="18" charset="0"/>
                <a:cs typeface="Times New Roman" panose="02020603050405020304" pitchFamily="18" charset="0"/>
              </a:rPr>
              <a:t>bisa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menambahkannya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misal</a:t>
            </a:r>
            <a:r>
              <a:rPr lang="en-US" sz="1300" spc="-1" dirty="0">
                <a:latin typeface="Times New Roman" panose="02020603050405020304" pitchFamily="18" charset="0"/>
                <a:cs typeface="Times New Roman" panose="02020603050405020304" pitchFamily="18" charset="0"/>
              </a:rPr>
              <a:t> di </a:t>
            </a:r>
            <a:r>
              <a:rPr lang="en-US" sz="1300" spc="-1" dirty="0" err="1">
                <a:latin typeface="Times New Roman" panose="02020603050405020304" pitchFamily="18" charset="0"/>
                <a:cs typeface="Times New Roman" panose="02020603050405020304" pitchFamily="18" charset="0"/>
              </a:rPr>
              <a:t>halaman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topbar.blade.php</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seperti</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tampak</a:t>
            </a:r>
            <a:r>
              <a:rPr lang="en-US" sz="1300" spc="-1" dirty="0">
                <a:latin typeface="Times New Roman" panose="02020603050405020304" pitchFamily="18" charset="0"/>
                <a:cs typeface="Times New Roman" panose="02020603050405020304" pitchFamily="18" charset="0"/>
              </a:rPr>
              <a:t> di </a:t>
            </a:r>
            <a:r>
              <a:rPr lang="en-US" sz="1300" spc="-1" dirty="0" err="1">
                <a:latin typeface="Times New Roman" panose="02020603050405020304" pitchFamily="18" charset="0"/>
                <a:cs typeface="Times New Roman" panose="02020603050405020304" pitchFamily="18" charset="0"/>
              </a:rPr>
              <a:t>dalam</a:t>
            </a:r>
            <a:r>
              <a:rPr lang="en-US" sz="1300" spc="-1" dirty="0">
                <a:latin typeface="Times New Roman" panose="02020603050405020304" pitchFamily="18" charset="0"/>
                <a:cs typeface="Times New Roman" panose="02020603050405020304" pitchFamily="18" charset="0"/>
              </a:rPr>
              <a:t> slide </a:t>
            </a:r>
            <a:r>
              <a:rPr lang="en-US" sz="1300" spc="-1" dirty="0" err="1">
                <a:latin typeface="Times New Roman" panose="02020603050405020304" pitchFamily="18" charset="0"/>
                <a:cs typeface="Times New Roman" panose="02020603050405020304" pitchFamily="18" charset="0"/>
              </a:rPr>
              <a:t>dengan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penjelasan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sebagai</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berikut</a:t>
            </a:r>
            <a:r>
              <a:rPr lang="en-US" sz="1300" spc="-1" dirty="0">
                <a:latin typeface="Times New Roman" panose="02020603050405020304" pitchFamily="18" charset="0"/>
                <a:cs typeface="Times New Roman" panose="02020603050405020304" pitchFamily="18" charset="0"/>
              </a:rPr>
              <a:t>:</a:t>
            </a:r>
          </a:p>
          <a:p>
            <a:pPr algn="just" defTabSz="961034">
              <a:lnSpc>
                <a:spcPct val="150000"/>
              </a:lnSpc>
              <a:defRPr/>
            </a:pPr>
            <a:endParaRPr lang="en-US" sz="1300" spc="-1"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&lt;span </a:t>
            </a:r>
            <a:r>
              <a:rPr lang="en-US" sz="1300" b="1" i="1" dirty="0">
                <a:latin typeface="Consolas" panose="020B0609020204030204" pitchFamily="49" charset="0"/>
              </a:rPr>
              <a:t>class</a:t>
            </a:r>
            <a:r>
              <a:rPr lang="en-US" sz="1300" b="1" dirty="0">
                <a:latin typeface="Consolas" panose="020B0609020204030204" pitchFamily="49" charset="0"/>
              </a:rPr>
              <a:t>="mr-2 d-none d-lg-inline text-gray-600 small"&gt; </a:t>
            </a:r>
            <a:r>
              <a:rPr lang="en-US" sz="1300" spc="-1" dirty="0" err="1">
                <a:latin typeface="Times New Roman" panose="02020603050405020304" pitchFamily="18" charset="0"/>
                <a:cs typeface="Times New Roman" panose="02020603050405020304" pitchFamily="18" charset="0"/>
              </a:rPr>
              <a:t>awal</a:t>
            </a:r>
            <a:r>
              <a:rPr lang="en-US" sz="1300" spc="-1" dirty="0">
                <a:latin typeface="Times New Roman" panose="02020603050405020304" pitchFamily="18" charset="0"/>
                <a:cs typeface="Times New Roman" panose="02020603050405020304" pitchFamily="18" charset="0"/>
              </a:rPr>
              <a:t> area menu.</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@if(empty(Auth::user()-&gt;name)){{ ‘’ }}</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jika</a:t>
            </a:r>
            <a:r>
              <a:rPr lang="en-US" sz="1300" spc="-1" dirty="0">
                <a:latin typeface="Times New Roman" panose="02020603050405020304" pitchFamily="18" charset="0"/>
                <a:cs typeface="Times New Roman" panose="02020603050405020304" pitchFamily="18" charset="0"/>
              </a:rPr>
              <a:t> user </a:t>
            </a:r>
            <a:r>
              <a:rPr lang="en-US" sz="1300" spc="-1" dirty="0" err="1">
                <a:latin typeface="Times New Roman" panose="02020603050405020304" pitchFamily="18" charset="0"/>
                <a:cs typeface="Times New Roman" panose="02020603050405020304" pitchFamily="18" charset="0"/>
              </a:rPr>
              <a:t>belum</a:t>
            </a:r>
            <a:r>
              <a:rPr lang="en-US" sz="1300" spc="-1" dirty="0">
                <a:latin typeface="Times New Roman" panose="02020603050405020304" pitchFamily="18" charset="0"/>
                <a:cs typeface="Times New Roman" panose="02020603050405020304" pitchFamily="18" charset="0"/>
              </a:rPr>
              <a:t> login </a:t>
            </a:r>
            <a:r>
              <a:rPr lang="en-US" sz="1300" spc="-1" dirty="0" err="1">
                <a:latin typeface="Times New Roman" panose="02020603050405020304" pitchFamily="18" charset="0"/>
                <a:cs typeface="Times New Roman" panose="02020603050405020304" pitchFamily="18" charset="0"/>
              </a:rPr>
              <a:t>tidak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ditampilkan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nama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usernya</a:t>
            </a:r>
            <a:r>
              <a:rPr lang="en-US" sz="1300" spc="-1"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@else {{ Auth::user()-&gt;name }} @endif </a:t>
            </a:r>
            <a:r>
              <a:rPr lang="en-US" sz="1300" spc="-1" dirty="0" err="1">
                <a:latin typeface="Times New Roman" panose="02020603050405020304" pitchFamily="18" charset="0"/>
                <a:cs typeface="Times New Roman" panose="02020603050405020304" pitchFamily="18" charset="0"/>
              </a:rPr>
              <a:t>jika</a:t>
            </a:r>
            <a:r>
              <a:rPr lang="en-US" sz="1300" spc="-1" dirty="0">
                <a:latin typeface="Times New Roman" panose="02020603050405020304" pitchFamily="18" charset="0"/>
                <a:cs typeface="Times New Roman" panose="02020603050405020304" pitchFamily="18" charset="0"/>
              </a:rPr>
              <a:t> user </a:t>
            </a:r>
            <a:r>
              <a:rPr lang="en-US" sz="1300" spc="-1" dirty="0" err="1">
                <a:latin typeface="Times New Roman" panose="02020603050405020304" pitchFamily="18" charset="0"/>
                <a:cs typeface="Times New Roman" panose="02020603050405020304" pitchFamily="18" charset="0"/>
              </a:rPr>
              <a:t>sudah</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berhasil</a:t>
            </a:r>
            <a:r>
              <a:rPr lang="en-US" sz="1300" spc="-1" dirty="0">
                <a:latin typeface="Times New Roman" panose="02020603050405020304" pitchFamily="18" charset="0"/>
                <a:cs typeface="Times New Roman" panose="02020603050405020304" pitchFamily="18" charset="0"/>
              </a:rPr>
              <a:t> login </a:t>
            </a:r>
            <a:r>
              <a:rPr lang="en-US" sz="1300" spc="-1" dirty="0" err="1">
                <a:latin typeface="Times New Roman" panose="02020603050405020304" pitchFamily="18" charset="0"/>
                <a:cs typeface="Times New Roman" panose="02020603050405020304" pitchFamily="18" charset="0"/>
              </a:rPr>
              <a:t>maka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akan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ditampilkan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nama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usernya</a:t>
            </a:r>
            <a:r>
              <a:rPr lang="en-US" sz="1300" spc="-1"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defTabSz="961034">
              <a:lnSpc>
                <a:spcPct val="150000"/>
              </a:lnSpc>
              <a:buFont typeface="Arial" panose="020B0604020202020204" pitchFamily="34" charset="0"/>
              <a:buChar char="•"/>
              <a:defRPr/>
            </a:pPr>
            <a:r>
              <a:rPr lang="en-US" sz="1300" b="1" dirty="0">
                <a:latin typeface="Consolas" panose="020B0609020204030204" pitchFamily="49" charset="0"/>
              </a:rPr>
              <a:t>&lt;/span&gt; </a:t>
            </a:r>
            <a:r>
              <a:rPr lang="en-US" sz="1300" spc="-1" dirty="0" err="1">
                <a:latin typeface="Times New Roman" panose="02020603050405020304" pitchFamily="18" charset="0"/>
                <a:cs typeface="Times New Roman" panose="02020603050405020304" pitchFamily="18" charset="0"/>
              </a:rPr>
              <a:t>akhir</a:t>
            </a:r>
            <a:r>
              <a:rPr lang="en-US" sz="1300" spc="-1" dirty="0">
                <a:latin typeface="Times New Roman" panose="02020603050405020304" pitchFamily="18" charset="0"/>
                <a:cs typeface="Times New Roman" panose="02020603050405020304" pitchFamily="18" charset="0"/>
              </a:rPr>
              <a:t> area menu.</a:t>
            </a:r>
            <a:endParaRPr lang="en-US" sz="1300" b="1" dirty="0">
              <a:latin typeface="Consolas" panose="020B0609020204030204" pitchFamily="49" charset="0"/>
            </a:endParaRPr>
          </a:p>
          <a:p>
            <a:endParaRPr lang="en-US" sz="13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773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735013" y="1077913"/>
            <a:ext cx="6335712" cy="3992562"/>
          </a:xfrm>
          <a:prstGeom prst="rect">
            <a:avLst/>
          </a:prstGeom>
        </p:spPr>
      </p:sp>
      <p:sp>
        <p:nvSpPr>
          <p:cNvPr id="159" name="PlaceHolder 2"/>
          <p:cNvSpPr>
            <a:spLocks noGrp="1"/>
          </p:cNvSpPr>
          <p:nvPr>
            <p:ph type="body"/>
          </p:nvPr>
        </p:nvSpPr>
        <p:spPr>
          <a:xfrm>
            <a:off x="841676" y="5442047"/>
            <a:ext cx="6215424" cy="4790862"/>
          </a:xfrm>
          <a:prstGeom prst="rect">
            <a:avLst/>
          </a:prstGeom>
        </p:spPr>
        <p:txBody>
          <a:bodyPr lIns="0" tIns="0" rIns="0" bIns="0">
            <a:noAutofit/>
          </a:bodyPr>
          <a:lstStyle/>
          <a:p>
            <a:pPr marL="227016" indent="-227016"/>
            <a:endParaRPr lang="id-ID" sz="1300"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mengakhir</a:t>
            </a:r>
            <a:r>
              <a:rPr lang="en-US" sz="1300" dirty="0">
                <a:latin typeface="Times New Roman" panose="02020603050405020304" pitchFamily="18" charset="0"/>
                <a:cs typeface="Times New Roman" panose="02020603050405020304" pitchFamily="18" charset="0"/>
              </a:rPr>
              <a:t> session login, Anda </a:t>
            </a:r>
            <a:r>
              <a:rPr lang="en-US" sz="1300" dirty="0" err="1">
                <a:latin typeface="Times New Roman" panose="02020603050405020304" pitchFamily="18" charset="0"/>
                <a:cs typeface="Times New Roman" panose="02020603050405020304" pitchFamily="18" charset="0"/>
              </a:rPr>
              <a:t>perlu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menambahkan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fitur</a:t>
            </a:r>
            <a:r>
              <a:rPr lang="en-US" sz="1300" dirty="0">
                <a:latin typeface="Times New Roman" panose="02020603050405020304" pitchFamily="18" charset="0"/>
                <a:cs typeface="Times New Roman" panose="02020603050405020304" pitchFamily="18" charset="0"/>
              </a:rPr>
              <a:t> logout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fitur</a:t>
            </a:r>
            <a:r>
              <a:rPr lang="en-US" sz="1300" dirty="0">
                <a:latin typeface="Times New Roman" panose="02020603050405020304" pitchFamily="18" charset="0"/>
                <a:cs typeface="Times New Roman" panose="02020603050405020304" pitchFamily="18" charset="0"/>
              </a:rPr>
              <a:t> logout, Anda </a:t>
            </a:r>
            <a:r>
              <a:rPr lang="en-US" sz="1300" dirty="0" err="1">
                <a:latin typeface="Times New Roman" panose="02020603050405020304" pitchFamily="18" charset="0"/>
                <a:cs typeface="Times New Roman" panose="02020603050405020304" pitchFamily="18" charset="0"/>
              </a:rPr>
              <a:t>cukup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mengarahkan</a:t>
            </a:r>
            <a:r>
              <a:rPr lang="en-US" sz="1300" dirty="0">
                <a:latin typeface="Times New Roman" panose="02020603050405020304" pitchFamily="18" charset="0"/>
                <a:cs typeface="Times New Roman" panose="02020603050405020304" pitchFamily="18" charset="0"/>
              </a:rPr>
              <a:t> menu logout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routing logout </a:t>
            </a:r>
            <a:r>
              <a:rPr lang="en-US" sz="1300" dirty="0" err="1">
                <a:latin typeface="Times New Roman" panose="02020603050405020304" pitchFamily="18" charset="0"/>
                <a:cs typeface="Times New Roman" panose="02020603050405020304" pitchFamily="18" charset="0"/>
              </a:rPr>
              <a:t>bawaan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vendor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tampak</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Consolas" panose="020B0609020204030204" pitchFamily="49" charset="0"/>
              </a:rPr>
              <a:t>&lt;a </a:t>
            </a:r>
            <a:r>
              <a:rPr lang="en-US" sz="1300" b="1" i="1" dirty="0">
                <a:latin typeface="Consolas" panose="020B0609020204030204" pitchFamily="49" charset="0"/>
              </a:rPr>
              <a:t>class</a:t>
            </a:r>
            <a:r>
              <a:rPr lang="en-US" sz="1300" b="1" dirty="0">
                <a:latin typeface="Consolas" panose="020B0609020204030204" pitchFamily="49" charset="0"/>
              </a:rPr>
              <a:t>="dropdown-item" </a:t>
            </a:r>
            <a:r>
              <a:rPr lang="en-US" sz="1300" b="1" i="1" dirty="0" err="1">
                <a:latin typeface="Consolas" panose="020B0609020204030204" pitchFamily="49" charset="0"/>
              </a:rPr>
              <a:t>href</a:t>
            </a:r>
            <a:r>
              <a:rPr lang="en-US" sz="1300" b="1" dirty="0">
                <a:latin typeface="Consolas" panose="020B0609020204030204" pitchFamily="49" charset="0"/>
              </a:rPr>
              <a:t>="{{ route('logout') }}“</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mengarahkan</a:t>
            </a:r>
            <a:r>
              <a:rPr lang="en-US" sz="1300" dirty="0">
                <a:latin typeface="Times New Roman" panose="02020603050405020304" pitchFamily="18" charset="0"/>
                <a:cs typeface="Times New Roman" panose="02020603050405020304" pitchFamily="18" charset="0"/>
              </a:rPr>
              <a:t> link logout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routing logout </a:t>
            </a:r>
            <a:r>
              <a:rPr lang="en-US" sz="1300" dirty="0" err="1">
                <a:latin typeface="Times New Roman" panose="02020603050405020304" pitchFamily="18" charset="0"/>
                <a:cs typeface="Times New Roman" panose="02020603050405020304" pitchFamily="18" charset="0"/>
              </a:rPr>
              <a:t>bawaan</a:t>
            </a:r>
            <a:r>
              <a:rPr lang="en-US" sz="1300" dirty="0">
                <a:latin typeface="Times New Roman" panose="02020603050405020304" pitchFamily="18" charset="0"/>
                <a:cs typeface="Times New Roman" panose="02020603050405020304" pitchFamily="18" charset="0"/>
              </a:rPr>
              <a:t> vendor.</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i="1" dirty="0">
                <a:latin typeface="Consolas" panose="020B0609020204030204" pitchFamily="49" charset="0"/>
              </a:rPr>
              <a:t>onclick</a:t>
            </a:r>
            <a:r>
              <a:rPr lang="en-US" sz="1300" b="1" dirty="0">
                <a:latin typeface="Consolas" panose="020B0609020204030204" pitchFamily="49" charset="0"/>
              </a:rPr>
              <a:t>="</a:t>
            </a:r>
            <a:r>
              <a:rPr lang="en-US" sz="1300" b="1" dirty="0" err="1">
                <a:latin typeface="Consolas" panose="020B0609020204030204" pitchFamily="49" charset="0"/>
              </a:rPr>
              <a:t>event.preventDefault</a:t>
            </a:r>
            <a:r>
              <a:rPr lang="en-US" sz="1300" b="1" dirty="0">
                <a:latin typeface="Consolas" panose="020B0609020204030204" pitchFamily="49" charset="0"/>
              </a:rPr>
              <a:t>(); </a:t>
            </a:r>
            <a:r>
              <a:rPr lang="en-US" sz="1300" b="1" dirty="0" err="1">
                <a:latin typeface="Consolas" panose="020B0609020204030204" pitchFamily="49" charset="0"/>
              </a:rPr>
              <a:t>document.getElementById</a:t>
            </a:r>
            <a:r>
              <a:rPr lang="en-US" sz="1300" b="1" dirty="0">
                <a:latin typeface="Consolas" panose="020B0609020204030204" pitchFamily="49" charset="0"/>
              </a:rPr>
              <a:t>('logout-form').submit();"&gt;</a:t>
            </a:r>
            <a:r>
              <a:rPr lang="en-US" sz="1300" dirty="0">
                <a:latin typeface="Times New Roman" panose="02020603050405020304" pitchFamily="18" charset="0"/>
                <a:cs typeface="Times New Roman" panose="02020603050405020304" pitchFamily="18" charset="0"/>
              </a:rPr>
              <a:t> event handler </a:t>
            </a:r>
            <a:r>
              <a:rPr lang="en-US" sz="1300" dirty="0" err="1">
                <a:latin typeface="Times New Roman" panose="02020603050405020304" pitchFamily="18" charset="0"/>
                <a:cs typeface="Times New Roman" panose="02020603050405020304" pitchFamily="18" charset="0"/>
              </a:rPr>
              <a:t>javascript</a:t>
            </a:r>
            <a:r>
              <a:rPr lang="en-US" sz="1300" dirty="0">
                <a:latin typeface="Times New Roman" panose="02020603050405020304" pitchFamily="18" charset="0"/>
                <a:cs typeface="Times New Roman" panose="02020603050405020304" pitchFamily="18" charset="0"/>
              </a:rPr>
              <a:t> Ketika form di submit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id logout-form</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 __('Logout') }}</a:t>
            </a:r>
          </a:p>
          <a:p>
            <a:pPr marL="180194" indent="-180194">
              <a:buFont typeface="Arial" panose="020B0604020202020204" pitchFamily="34" charset="0"/>
              <a:buChar char="•"/>
            </a:pPr>
            <a:r>
              <a:rPr lang="en-US" sz="1300" b="1" dirty="0">
                <a:latin typeface="Consolas" panose="020B0609020204030204" pitchFamily="49" charset="0"/>
              </a:rPr>
              <a:t>&lt;/a&gt;</a:t>
            </a:r>
          </a:p>
          <a:p>
            <a:pPr marL="180194" indent="-180194">
              <a:buFont typeface="Arial" panose="020B0604020202020204" pitchFamily="34" charset="0"/>
              <a:buChar char="•"/>
            </a:pPr>
            <a:r>
              <a:rPr lang="en-US" sz="1300" b="1" dirty="0">
                <a:latin typeface="Consolas" panose="020B0609020204030204" pitchFamily="49" charset="0"/>
              </a:rPr>
              <a:t>&lt;form </a:t>
            </a:r>
            <a:r>
              <a:rPr lang="en-US" sz="1300" b="1" i="1" dirty="0">
                <a:latin typeface="Consolas" panose="020B0609020204030204" pitchFamily="49" charset="0"/>
              </a:rPr>
              <a:t>id</a:t>
            </a:r>
            <a:r>
              <a:rPr lang="en-US" sz="1300" b="1" dirty="0">
                <a:latin typeface="Consolas" panose="020B0609020204030204" pitchFamily="49" charset="0"/>
              </a:rPr>
              <a:t>="logout-form" </a:t>
            </a:r>
            <a:r>
              <a:rPr lang="en-US" sz="1300" b="1" i="1" dirty="0">
                <a:latin typeface="Consolas" panose="020B0609020204030204" pitchFamily="49" charset="0"/>
              </a:rPr>
              <a:t>action</a:t>
            </a:r>
            <a:r>
              <a:rPr lang="en-US" sz="1300" b="1" dirty="0">
                <a:latin typeface="Consolas" panose="020B0609020204030204" pitchFamily="49" charset="0"/>
              </a:rPr>
              <a:t>="{{ route('logout') }}" </a:t>
            </a:r>
            <a:r>
              <a:rPr lang="en-US" sz="1300" b="1" i="1" dirty="0">
                <a:latin typeface="Consolas" panose="020B0609020204030204" pitchFamily="49" charset="0"/>
              </a:rPr>
              <a:t>method</a:t>
            </a:r>
            <a:r>
              <a:rPr lang="en-US" sz="1300" b="1" dirty="0">
                <a:latin typeface="Consolas" panose="020B0609020204030204" pitchFamily="49" charset="0"/>
              </a:rPr>
              <a:t>="POST" </a:t>
            </a:r>
            <a:r>
              <a:rPr lang="en-US" sz="1300" b="1" i="1" dirty="0">
                <a:latin typeface="Consolas" panose="020B0609020204030204" pitchFamily="49" charset="0"/>
              </a:rPr>
              <a:t>style</a:t>
            </a:r>
            <a:r>
              <a:rPr lang="en-US" sz="1300" b="1" dirty="0">
                <a:latin typeface="Consolas" panose="020B0609020204030204" pitchFamily="49" charset="0"/>
              </a:rPr>
              <a:t>="display: none;"&gt; @</a:t>
            </a:r>
            <a:r>
              <a:rPr lang="en-US" sz="1300" b="1" dirty="0" err="1">
                <a:latin typeface="Consolas" panose="020B0609020204030204" pitchFamily="49" charset="0"/>
              </a:rPr>
              <a:t>csrf</a:t>
            </a:r>
            <a:r>
              <a:rPr lang="en-US" sz="1300" b="1" dirty="0">
                <a:latin typeface="Consolas" panose="020B0609020204030204" pitchFamily="49" charset="0"/>
              </a:rPr>
              <a:t> &lt;/form&gt; </a:t>
            </a:r>
            <a:r>
              <a:rPr lang="en-US" sz="1300" dirty="0">
                <a:latin typeface="Times New Roman" panose="02020603050405020304" pitchFamily="18" charset="0"/>
                <a:cs typeface="Times New Roman" panose="02020603050405020304" pitchFamily="18" charset="0"/>
              </a:rPr>
              <a:t>element form </a:t>
            </a:r>
            <a:r>
              <a:rPr lang="en-US" sz="1300" dirty="0" err="1">
                <a:latin typeface="Times New Roman" panose="02020603050405020304" pitchFamily="18" charset="0"/>
                <a:cs typeface="Times New Roman" panose="02020603050405020304" pitchFamily="18" charset="0"/>
              </a:rPr>
              <a:t>ditambahkan</a:t>
            </a:r>
            <a:r>
              <a:rPr lang="en-US" sz="1300" dirty="0">
                <a:latin typeface="Times New Roman" panose="02020603050405020304" pitchFamily="18" charset="0"/>
                <a:cs typeface="Times New Roman" panose="02020603050405020304" pitchFamily="18" charset="0"/>
              </a:rPr>
              <a:t> id logout-form dan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biasa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setiap</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diberikan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verifikasi</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csrf</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756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spc="-1" dirty="0">
                <a:latin typeface="Times New Roman" panose="02020603050405020304" pitchFamily="18" charset="0"/>
                <a:cs typeface="Times New Roman" panose="02020603050405020304" pitchFamily="18" charset="0"/>
              </a:rPr>
              <a:t>Setelah Anda </a:t>
            </a:r>
            <a:r>
              <a:rPr lang="en-US" sz="1300" spc="-1" dirty="0" err="1">
                <a:latin typeface="Times New Roman" panose="02020603050405020304" pitchFamily="18" charset="0"/>
                <a:cs typeface="Times New Roman" panose="02020603050405020304" pitchFamily="18" charset="0"/>
              </a:rPr>
              <a:t>berhasil</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membuat</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fitur</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otentikasi</a:t>
            </a:r>
            <a:r>
              <a:rPr lang="en-US" sz="1300" spc="-1" dirty="0">
                <a:latin typeface="Times New Roman" panose="02020603050405020304" pitchFamily="18" charset="0"/>
                <a:cs typeface="Times New Roman" panose="02020603050405020304" pitchFamily="18" charset="0"/>
              </a:rPr>
              <a:t> user, Langkah </a:t>
            </a:r>
            <a:r>
              <a:rPr lang="en-US" sz="1300" spc="-1" dirty="0" err="1">
                <a:latin typeface="Times New Roman" panose="02020603050405020304" pitchFamily="18" charset="0"/>
                <a:cs typeface="Times New Roman" panose="02020603050405020304" pitchFamily="18" charset="0"/>
              </a:rPr>
              <a:t>selanjutnya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menambahkan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fitur</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registrasi</a:t>
            </a:r>
            <a:r>
              <a:rPr lang="en-US" sz="1300" spc="-1" dirty="0">
                <a:latin typeface="Times New Roman" panose="02020603050405020304" pitchFamily="18" charset="0"/>
                <a:cs typeface="Times New Roman" panose="02020603050405020304" pitchFamily="18" charset="0"/>
              </a:rPr>
              <a:t> user yang </a:t>
            </a:r>
            <a:r>
              <a:rPr lang="en-US" sz="1300" spc="-1" dirty="0" err="1">
                <a:latin typeface="Times New Roman" panose="02020603050405020304" pitchFamily="18" charset="0"/>
                <a:cs typeface="Times New Roman" panose="02020603050405020304" pitchFamily="18" charset="0"/>
              </a:rPr>
              <a:t>sudah</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ada</a:t>
            </a:r>
            <a:r>
              <a:rPr lang="en-US" sz="1300" spc="-1" dirty="0">
                <a:latin typeface="Times New Roman" panose="02020603050405020304" pitchFamily="18" charset="0"/>
                <a:cs typeface="Times New Roman" panose="02020603050405020304" pitchFamily="18" charset="0"/>
              </a:rPr>
              <a:t> di </a:t>
            </a:r>
            <a:r>
              <a:rPr lang="en-US" sz="1300" spc="-1" dirty="0" err="1">
                <a:latin typeface="Times New Roman" panose="02020603050405020304" pitchFamily="18" charset="0"/>
                <a:cs typeface="Times New Roman" panose="02020603050405020304" pitchFamily="18" charset="0"/>
              </a:rPr>
              <a:t>dalam</a:t>
            </a:r>
            <a:r>
              <a:rPr lang="en-US" sz="1300" spc="-1" dirty="0">
                <a:latin typeface="Times New Roman" panose="02020603050405020304" pitchFamily="18" charset="0"/>
                <a:cs typeface="Times New Roman" panose="02020603050405020304" pitchFamily="18" charset="0"/>
              </a:rPr>
              <a:t> vendor Laravel/</a:t>
            </a:r>
            <a:r>
              <a:rPr lang="en-US" sz="1300" spc="-1" dirty="0" err="1">
                <a:latin typeface="Times New Roman" panose="02020603050405020304" pitchFamily="18" charset="0"/>
                <a:cs typeface="Times New Roman" panose="02020603050405020304" pitchFamily="18" charset="0"/>
              </a:rPr>
              <a:t>ui</a:t>
            </a:r>
            <a:r>
              <a:rPr lang="en-US" sz="1300" spc="-1" dirty="0">
                <a:latin typeface="Times New Roman" panose="02020603050405020304" pitchFamily="18" charset="0"/>
                <a:cs typeface="Times New Roman" panose="02020603050405020304" pitchFamily="18" charset="0"/>
              </a:rPr>
              <a:t>. Yang </a:t>
            </a:r>
            <a:r>
              <a:rPr lang="en-US" sz="1300" spc="-1" dirty="0" err="1">
                <a:latin typeface="Times New Roman" panose="02020603050405020304" pitchFamily="18" charset="0"/>
                <a:cs typeface="Times New Roman" panose="02020603050405020304" pitchFamily="18" charset="0"/>
              </a:rPr>
              <a:t>perlu</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kita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ubah</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pertama</a:t>
            </a:r>
            <a:r>
              <a:rPr lang="en-US" sz="1300" spc="-1" dirty="0">
                <a:latin typeface="Times New Roman" panose="02020603050405020304" pitchFamily="18" charset="0"/>
                <a:cs typeface="Times New Roman" panose="02020603050405020304" pitchFamily="18" charset="0"/>
              </a:rPr>
              <a:t> kali </a:t>
            </a:r>
            <a:r>
              <a:rPr lang="en-US" sz="1300" spc="-1" dirty="0" err="1">
                <a:latin typeface="Times New Roman" panose="02020603050405020304" pitchFamily="18" charset="0"/>
                <a:cs typeface="Times New Roman" panose="02020603050405020304" pitchFamily="18" charset="0"/>
              </a:rPr>
              <a:t>adalah</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mengubah</a:t>
            </a:r>
            <a:r>
              <a:rPr lang="en-US" sz="1300" spc="-1" dirty="0">
                <a:latin typeface="Times New Roman" panose="02020603050405020304" pitchFamily="18" charset="0"/>
                <a:cs typeface="Times New Roman" panose="02020603050405020304" pitchFamily="18" charset="0"/>
              </a:rPr>
              <a:t> landing page </a:t>
            </a:r>
            <a:r>
              <a:rPr lang="en-US" sz="1300" spc="-1" dirty="0" err="1">
                <a:latin typeface="Times New Roman" panose="02020603050405020304" pitchFamily="18" charset="0"/>
                <a:cs typeface="Times New Roman" panose="02020603050405020304" pitchFamily="18" charset="0"/>
              </a:rPr>
              <a:t>halaman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setelah</a:t>
            </a:r>
            <a:r>
              <a:rPr lang="en-US" sz="1300" spc="-1" dirty="0">
                <a:latin typeface="Times New Roman" panose="02020603050405020304" pitchFamily="18" charset="0"/>
                <a:cs typeface="Times New Roman" panose="02020603050405020304" pitchFamily="18" charset="0"/>
              </a:rPr>
              <a:t> user </a:t>
            </a:r>
            <a:r>
              <a:rPr lang="en-US" sz="1300" spc="-1" dirty="0" err="1">
                <a:latin typeface="Times New Roman" panose="02020603050405020304" pitchFamily="18" charset="0"/>
                <a:cs typeface="Times New Roman" panose="02020603050405020304" pitchFamily="18" charset="0"/>
              </a:rPr>
              <a:t>melakukan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registrasi</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dengan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mengubah</a:t>
            </a:r>
            <a:r>
              <a:rPr lang="en-US" sz="1300" spc="-1" dirty="0">
                <a:latin typeface="Times New Roman" panose="02020603050405020304" pitchFamily="18" charset="0"/>
                <a:cs typeface="Times New Roman" panose="02020603050405020304" pitchFamily="18" charset="0"/>
              </a:rPr>
              <a:t> file </a:t>
            </a:r>
            <a:r>
              <a:rPr lang="en-US" sz="1300" spc="-1" dirty="0" err="1">
                <a:latin typeface="Times New Roman" panose="02020603050405020304" pitchFamily="18" charset="0"/>
                <a:cs typeface="Times New Roman" panose="02020603050405020304" pitchFamily="18" charset="0"/>
              </a:rPr>
              <a:t>Registerusers.php</a:t>
            </a:r>
            <a:r>
              <a:rPr lang="en-US" sz="1300" spc="-1" dirty="0">
                <a:latin typeface="Times New Roman" panose="02020603050405020304" pitchFamily="18" charset="0"/>
                <a:cs typeface="Times New Roman" panose="02020603050405020304" pitchFamily="18" charset="0"/>
              </a:rPr>
              <a:t> yang </a:t>
            </a:r>
            <a:r>
              <a:rPr lang="en-US" sz="1300" spc="-1" dirty="0" err="1">
                <a:latin typeface="Times New Roman" panose="02020603050405020304" pitchFamily="18" charset="0"/>
                <a:cs typeface="Times New Roman" panose="02020603050405020304" pitchFamily="18" charset="0"/>
              </a:rPr>
              <a:t>ada</a:t>
            </a:r>
            <a:r>
              <a:rPr lang="en-US" sz="1300" spc="-1" dirty="0">
                <a:latin typeface="Times New Roman" panose="02020603050405020304" pitchFamily="18" charset="0"/>
                <a:cs typeface="Times New Roman" panose="02020603050405020304" pitchFamily="18" charset="0"/>
              </a:rPr>
              <a:t> di folder vendor/Laravel/</a:t>
            </a:r>
            <a:r>
              <a:rPr lang="en-US" sz="1300" spc="-1" dirty="0" err="1">
                <a:latin typeface="Times New Roman" panose="02020603050405020304" pitchFamily="18" charset="0"/>
                <a:cs typeface="Times New Roman" panose="02020603050405020304" pitchFamily="18" charset="0"/>
              </a:rPr>
              <a:t>ui</a:t>
            </a:r>
            <a:r>
              <a:rPr lang="en-US" sz="1300" spc="-1" dirty="0">
                <a:latin typeface="Times New Roman" panose="02020603050405020304" pitchFamily="18" charset="0"/>
                <a:cs typeface="Times New Roman" panose="02020603050405020304" pitchFamily="18" charset="0"/>
              </a:rPr>
              <a:t>/auth-backend. </a:t>
            </a:r>
          </a:p>
          <a:p>
            <a:pPr algn="just" defTabSz="961034">
              <a:lnSpc>
                <a:spcPct val="150000"/>
              </a:lnSpc>
              <a:defRPr/>
            </a:pPr>
            <a:endParaRPr lang="en-US" sz="1300" spc="-1" dirty="0">
              <a:latin typeface="Times New Roman" panose="02020603050405020304" pitchFamily="18" charset="0"/>
              <a:cs typeface="Times New Roman" panose="02020603050405020304" pitchFamily="18" charset="0"/>
            </a:endParaRPr>
          </a:p>
          <a:p>
            <a:pPr algn="just" defTabSz="961034">
              <a:lnSpc>
                <a:spcPct val="150000"/>
              </a:lnSpc>
              <a:defRPr/>
            </a:pPr>
            <a:r>
              <a:rPr lang="en-US" sz="1300" spc="-1" dirty="0">
                <a:latin typeface="Times New Roman" panose="02020603050405020304" pitchFamily="18" charset="0"/>
                <a:cs typeface="Times New Roman" panose="02020603050405020304" pitchFamily="18" charset="0"/>
              </a:rPr>
              <a:t>Pada file </a:t>
            </a:r>
            <a:r>
              <a:rPr lang="en-US" sz="1300" spc="-1" dirty="0" err="1">
                <a:latin typeface="Times New Roman" panose="02020603050405020304" pitchFamily="18" charset="0"/>
                <a:cs typeface="Times New Roman" panose="02020603050405020304" pitchFamily="18" charset="0"/>
              </a:rPr>
              <a:t>tersebut</a:t>
            </a:r>
            <a:r>
              <a:rPr lang="en-US" sz="1300" spc="-1" dirty="0">
                <a:latin typeface="Times New Roman" panose="02020603050405020304" pitchFamily="18" charset="0"/>
                <a:cs typeface="Times New Roman" panose="02020603050405020304" pitchFamily="18" charset="0"/>
              </a:rPr>
              <a:t> Anda </a:t>
            </a:r>
            <a:r>
              <a:rPr lang="en-US" sz="1300" spc="-1" dirty="0" err="1">
                <a:latin typeface="Times New Roman" panose="02020603050405020304" pitchFamily="18" charset="0"/>
                <a:cs typeface="Times New Roman" panose="02020603050405020304" pitchFamily="18" charset="0"/>
              </a:rPr>
              <a:t>cukup</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mengubah</a:t>
            </a:r>
            <a:r>
              <a:rPr lang="en-US" sz="1300" spc="-1" dirty="0">
                <a:latin typeface="Times New Roman" panose="02020603050405020304" pitchFamily="18" charset="0"/>
                <a:cs typeface="Times New Roman" panose="02020603050405020304" pitchFamily="18" charset="0"/>
              </a:rPr>
              <a:t> redirect </a:t>
            </a:r>
            <a:r>
              <a:rPr lang="en-US" sz="1300" spc="-1" dirty="0" err="1">
                <a:latin typeface="Times New Roman" panose="02020603050405020304" pitchFamily="18" charset="0"/>
                <a:cs typeface="Times New Roman" panose="02020603050405020304" pitchFamily="18" charset="0"/>
              </a:rPr>
              <a:t>halaman</a:t>
            </a:r>
            <a:r>
              <a:rPr lang="en-US" sz="1300" spc="-1" dirty="0">
                <a:latin typeface="Times New Roman" panose="02020603050405020304" pitchFamily="18" charset="0"/>
                <a:cs typeface="Times New Roman" panose="02020603050405020304" pitchFamily="18" charset="0"/>
              </a:rPr>
              <a:t> yang Anda </a:t>
            </a:r>
            <a:r>
              <a:rPr lang="en-US" sz="1300" spc="-1" dirty="0" err="1">
                <a:latin typeface="Times New Roman" panose="02020603050405020304" pitchFamily="18" charset="0"/>
                <a:cs typeface="Times New Roman" panose="02020603050405020304" pitchFamily="18" charset="0"/>
              </a:rPr>
              <a:t>inginkan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misalnya</a:t>
            </a:r>
            <a:r>
              <a:rPr lang="en-US" sz="1300" spc="-1" dirty="0">
                <a:latin typeface="Times New Roman" panose="02020603050405020304" pitchFamily="18" charset="0"/>
                <a:cs typeface="Times New Roman" panose="02020603050405020304" pitchFamily="18" charset="0"/>
              </a:rPr>
              <a:t> :</a:t>
            </a:r>
          </a:p>
          <a:p>
            <a:pPr algn="just" defTabSz="961034">
              <a:lnSpc>
                <a:spcPct val="150000"/>
              </a:lnSpc>
              <a:defRPr/>
            </a:pPr>
            <a:endParaRPr lang="en-US" sz="1300" spc="-1" dirty="0">
              <a:latin typeface="Times New Roman" panose="02020603050405020304" pitchFamily="18" charset="0"/>
              <a:cs typeface="Times New Roman" panose="02020603050405020304" pitchFamily="18" charset="0"/>
            </a:endParaRPr>
          </a:p>
          <a:p>
            <a:pPr algn="just" defTabSz="961034">
              <a:lnSpc>
                <a:spcPct val="150000"/>
              </a:lnSpc>
              <a:defRPr/>
            </a:pPr>
            <a:r>
              <a:rPr lang="en-US" sz="1300" b="1" dirty="0">
                <a:latin typeface="Consolas" panose="020B0609020204030204" pitchFamily="49" charset="0"/>
              </a:rPr>
              <a:t>protected $</a:t>
            </a:r>
            <a:r>
              <a:rPr lang="en-US" sz="1300" b="1" dirty="0" err="1">
                <a:latin typeface="Consolas" panose="020B0609020204030204" pitchFamily="49" charset="0"/>
              </a:rPr>
              <a:t>redirectTo</a:t>
            </a:r>
            <a:r>
              <a:rPr lang="en-US" sz="1300" b="1" dirty="0">
                <a:latin typeface="Consolas" panose="020B0609020204030204" pitchFamily="49" charset="0"/>
              </a:rPr>
              <a:t> = '/</a:t>
            </a:r>
            <a:r>
              <a:rPr lang="en-US" sz="1300" b="1" dirty="0" err="1">
                <a:latin typeface="Consolas" panose="020B0609020204030204" pitchFamily="49" charset="0"/>
              </a:rPr>
              <a:t>afterregister</a:t>
            </a:r>
            <a:r>
              <a:rPr lang="en-US" sz="1300" b="1" dirty="0">
                <a:latin typeface="Consolas" panose="020B0609020204030204" pitchFamily="49" charset="0"/>
              </a:rPr>
              <a:t>’;</a:t>
            </a:r>
          </a:p>
          <a:p>
            <a:pPr algn="just" defTabSz="961034">
              <a:lnSpc>
                <a:spcPct val="150000"/>
              </a:lnSpc>
              <a:defRPr/>
            </a:pPr>
            <a:endParaRPr lang="en-US" sz="1300" dirty="0">
              <a:latin typeface="Consolas" panose="020B0609020204030204" pitchFamily="49" charset="0"/>
              <a:cs typeface="Times New Roman" panose="02020603050405020304" pitchFamily="18" charset="0"/>
            </a:endParaRPr>
          </a:p>
          <a:p>
            <a:pPr algn="just" defTabSz="961034">
              <a:lnSpc>
                <a:spcPct val="150000"/>
              </a:lnSpc>
              <a:defRPr/>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selanjutkan</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hanya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baru</a:t>
            </a:r>
            <a:r>
              <a:rPr lang="en-US" sz="1300" dirty="0">
                <a:latin typeface="Times New Roman" panose="02020603050405020304" pitchFamily="18" charset="0"/>
                <a:cs typeface="Times New Roman" panose="02020603050405020304" pitchFamily="18" charset="0"/>
              </a:rPr>
              <a:t> di views/</a:t>
            </a:r>
            <a:r>
              <a:rPr lang="en-US" sz="1300" dirty="0" err="1">
                <a:latin typeface="Times New Roman" panose="02020603050405020304" pitchFamily="18" charset="0"/>
                <a:cs typeface="Times New Roman" panose="02020603050405020304" pitchFamily="18" charset="0"/>
              </a:rPr>
              <a:t>afterRegister.blade.php</a:t>
            </a:r>
            <a:r>
              <a:rPr lang="en-US" sz="1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0088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setelah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registrasi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misal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afterRegister.blade.php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di </a:t>
            </a:r>
            <a:r>
              <a:rPr lang="en-US" sz="1300" dirty="0" err="1">
                <a:latin typeface="Times New Roman" panose="02020603050405020304" pitchFamily="18" charset="0"/>
                <a:cs typeface="Times New Roman" panose="02020603050405020304" pitchFamily="18" charset="0"/>
              </a:rPr>
              <a:t>atas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@extends('layouts.index2’)</a:t>
            </a:r>
            <a:r>
              <a:rPr lang="en-US" sz="1300" b="1"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layout web </a:t>
            </a:r>
            <a:r>
              <a:rPr lang="en-US" sz="1300" dirty="0" err="1">
                <a:latin typeface="Times New Roman" panose="02020603050405020304" pitchFamily="18" charset="0"/>
                <a:cs typeface="Times New Roman" panose="02020603050405020304" pitchFamily="18" charset="0"/>
              </a:rPr>
              <a:t>menginduk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layouts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file index2.blade.php</a:t>
            </a: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@section('content’) </a:t>
            </a:r>
            <a:r>
              <a:rPr lang="en-US" sz="1300" dirty="0" err="1">
                <a:latin typeface="Times New Roman" panose="02020603050405020304" pitchFamily="18" charset="0"/>
                <a:cs typeface="Times New Roman" panose="02020603050405020304" pitchFamily="18" charset="0"/>
              </a:rPr>
              <a:t>awal</a:t>
            </a:r>
            <a:r>
              <a:rPr lang="en-US" sz="1300" dirty="0">
                <a:latin typeface="Times New Roman" panose="02020603050405020304" pitchFamily="18" charset="0"/>
                <a:cs typeface="Times New Roman" panose="02020603050405020304" pitchFamily="18" charset="0"/>
              </a:rPr>
              <a:t> area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web.</a:t>
            </a: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&lt;div class="container"&gt; </a:t>
            </a: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&lt;div class="jumbotron"&gt;</a:t>
            </a: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 content--}} </a:t>
            </a:r>
            <a:r>
              <a:rPr lang="en-US" sz="1300" dirty="0" err="1">
                <a:latin typeface="Times New Roman" panose="02020603050405020304" pitchFamily="18" charset="0"/>
                <a:cs typeface="Times New Roman" panose="02020603050405020304" pitchFamily="18" charset="0"/>
              </a:rPr>
              <a:t>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web.</a:t>
            </a: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&lt;/div&gt;</a:t>
            </a: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&lt;/div&gt;</a:t>
            </a: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endsection</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akhir</a:t>
            </a:r>
            <a:r>
              <a:rPr lang="en-US" sz="1300" dirty="0">
                <a:latin typeface="Times New Roman" panose="02020603050405020304" pitchFamily="18" charset="0"/>
                <a:cs typeface="Times New Roman" panose="02020603050405020304" pitchFamily="18" charset="0"/>
              </a:rPr>
              <a:t> area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web.</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28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dirty="0">
                <a:latin typeface="Times New Roman" panose="02020603050405020304" pitchFamily="18" charset="0"/>
                <a:cs typeface="Times New Roman" panose="02020603050405020304" pitchFamily="18" charset="0"/>
              </a:rPr>
              <a:t>Ketika user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registrasi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secara</a:t>
            </a:r>
            <a:r>
              <a:rPr lang="en-US" sz="1300" dirty="0">
                <a:latin typeface="Times New Roman" panose="02020603050405020304" pitchFamily="18" charset="0"/>
                <a:cs typeface="Times New Roman" panose="02020603050405020304" pitchFamily="18" charset="0"/>
              </a:rPr>
              <a:t> default Laravel </a:t>
            </a:r>
            <a:r>
              <a:rPr lang="en-US" sz="1300" dirty="0" err="1">
                <a:latin typeface="Times New Roman" panose="02020603050405020304" pitchFamily="18" charset="0"/>
                <a:cs typeface="Times New Roman" panose="02020603050405020304" pitchFamily="18" charset="0"/>
              </a:rPr>
              <a:t>langsung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menjadikannya</a:t>
            </a:r>
            <a:r>
              <a:rPr lang="en-US" sz="1300" dirty="0">
                <a:latin typeface="Times New Roman" panose="02020603050405020304" pitchFamily="18" charset="0"/>
                <a:cs typeface="Times New Roman" panose="02020603050405020304" pitchFamily="18" charset="0"/>
              </a:rPr>
              <a:t> member user.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mengubahnya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sistem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persetujuan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admin,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cukup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mengubahnya</a:t>
            </a:r>
            <a:r>
              <a:rPr lang="en-US" sz="1300" dirty="0">
                <a:latin typeface="Times New Roman" panose="02020603050405020304" pitchFamily="18" charset="0"/>
                <a:cs typeface="Times New Roman" panose="02020603050405020304" pitchFamily="18" charset="0"/>
              </a:rPr>
              <a:t> di file </a:t>
            </a:r>
            <a:r>
              <a:rPr lang="en-US" sz="1300" dirty="0" err="1">
                <a:latin typeface="Times New Roman" panose="02020603050405020304" pitchFamily="18" charset="0"/>
                <a:cs typeface="Times New Roman" panose="02020603050405020304" pitchFamily="18" charset="0"/>
              </a:rPr>
              <a:t>Registerusers.php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vendor/Laravel/</a:t>
            </a:r>
            <a:r>
              <a:rPr lang="en-US" sz="1300" dirty="0" err="1">
                <a:latin typeface="Times New Roman" panose="02020603050405020304" pitchFamily="18" charset="0"/>
                <a:cs typeface="Times New Roman" panose="02020603050405020304" pitchFamily="18" charset="0"/>
              </a:rPr>
              <a:t>ui</a:t>
            </a:r>
            <a:r>
              <a:rPr lang="en-US" sz="1300" dirty="0">
                <a:latin typeface="Times New Roman" panose="02020603050405020304" pitchFamily="18" charset="0"/>
                <a:cs typeface="Times New Roman" panose="02020603050405020304" pitchFamily="18" charset="0"/>
              </a:rPr>
              <a:t>/auth-backend. Agar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langsung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otomatis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menjadi</a:t>
            </a:r>
            <a:r>
              <a:rPr lang="en-US" sz="1300" dirty="0">
                <a:latin typeface="Times New Roman" panose="02020603050405020304" pitchFamily="18" charset="0"/>
                <a:cs typeface="Times New Roman" panose="02020603050405020304" pitchFamily="18" charset="0"/>
              </a:rPr>
              <a:t> member user, Anda </a:t>
            </a:r>
            <a:r>
              <a:rPr lang="en-US" sz="1300" dirty="0" err="1">
                <a:latin typeface="Times New Roman" panose="02020603050405020304" pitchFamily="18" charset="0"/>
                <a:cs typeface="Times New Roman" panose="02020603050405020304" pitchFamily="18" charset="0"/>
              </a:rPr>
              <a:t>cukup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menonaktifkan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mengkomen</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baris</a:t>
            </a:r>
            <a:r>
              <a:rPr lang="en-US" sz="1300" dirty="0">
                <a:latin typeface="Times New Roman" panose="02020603050405020304" pitchFamily="18" charset="0"/>
                <a:cs typeface="Times New Roman" panose="02020603050405020304" pitchFamily="18" charset="0"/>
              </a:rPr>
              <a:t> :</a:t>
            </a:r>
          </a:p>
          <a:p>
            <a:pPr algn="just" defTabSz="961034">
              <a:lnSpc>
                <a:spcPct val="150000"/>
              </a:lnSpc>
              <a:defRPr/>
            </a:pPr>
            <a:endParaRPr lang="en-US" sz="1300" dirty="0">
              <a:latin typeface="Times New Roman" panose="02020603050405020304" pitchFamily="18" charset="0"/>
              <a:cs typeface="Times New Roman" panose="02020603050405020304" pitchFamily="18" charset="0"/>
            </a:endParaRPr>
          </a:p>
          <a:p>
            <a:pPr algn="just" defTabSz="961034">
              <a:lnSpc>
                <a:spcPct val="150000"/>
              </a:lnSpc>
              <a:defRPr/>
            </a:pPr>
            <a:r>
              <a:rPr lang="en-US" sz="1300" b="1" i="1" dirty="0">
                <a:latin typeface="Consolas" panose="020B0609020204030204" pitchFamily="49" charset="0"/>
              </a:rPr>
              <a:t>//$this-&gt;guard()-&gt;login($user);</a:t>
            </a:r>
            <a:endParaRPr lang="en-US" sz="1300" b="1" dirty="0">
              <a:latin typeface="Consolas" panose="020B0609020204030204" pitchFamily="49" charset="0"/>
            </a:endParaRPr>
          </a:p>
          <a:p>
            <a:pPr algn="just" defTabSz="961034">
              <a:lnSpc>
                <a:spcPct val="150000"/>
              </a:lnSpc>
              <a:defRPr/>
            </a:pPr>
            <a:endParaRPr lang="en-US" sz="1300" b="1" dirty="0">
              <a:latin typeface="Consolas" panose="020B0609020204030204" pitchFamily="49" charset="0"/>
            </a:endParaRPr>
          </a:p>
          <a:p>
            <a:pPr algn="just" defTabSz="961034">
              <a:lnSpc>
                <a:spcPct val="150000"/>
              </a:lnSpc>
              <a:defRPr/>
            </a:pP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menonaktifkan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baris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secara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otomatis</a:t>
            </a:r>
            <a:r>
              <a:rPr lang="en-US" sz="1300" dirty="0">
                <a:latin typeface="Times New Roman" panose="02020603050405020304" pitchFamily="18" charset="0"/>
                <a:cs typeface="Times New Roman" panose="02020603050405020304" pitchFamily="18" charset="0"/>
              </a:rPr>
              <a:t> user yang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registrasi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langsung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menjadi</a:t>
            </a:r>
            <a:r>
              <a:rPr lang="en-US" sz="1300" dirty="0">
                <a:latin typeface="Times New Roman" panose="02020603050405020304" pitchFamily="18" charset="0"/>
                <a:cs typeface="Times New Roman" panose="02020603050405020304" pitchFamily="18" charset="0"/>
              </a:rPr>
              <a:t> member user, </a:t>
            </a:r>
            <a:r>
              <a:rPr lang="en-US" sz="1300" dirty="0" err="1">
                <a:latin typeface="Times New Roman" panose="02020603050405020304" pitchFamily="18" charset="0"/>
                <a:cs typeface="Times New Roman" panose="02020603050405020304" pitchFamily="18" charset="0"/>
              </a:rPr>
              <a:t>harus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menunggu</a:t>
            </a:r>
            <a:r>
              <a:rPr lang="en-US" sz="1300" dirty="0">
                <a:latin typeface="Times New Roman" panose="02020603050405020304" pitchFamily="18" charset="0"/>
                <a:cs typeface="Times New Roman" panose="02020603050405020304" pitchFamily="18" charset="0"/>
              </a:rPr>
              <a:t> approval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admin.</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255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id-ID" sz="1300" spc="-1" dirty="0">
                <a:latin typeface="Times New Roman" panose="02020603050405020304" pitchFamily="18" charset="0"/>
                <a:cs typeface="Times New Roman" panose="02020603050405020304" pitchFamily="18" charset="0"/>
              </a:rPr>
              <a:t>Untuk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mencoba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fitur</a:t>
            </a:r>
            <a:r>
              <a:rPr lang="en-US" sz="1300" spc="-1" dirty="0">
                <a:latin typeface="Times New Roman" panose="02020603050405020304" pitchFamily="18" charset="0"/>
                <a:cs typeface="Times New Roman" panose="02020603050405020304" pitchFamily="18" charset="0"/>
              </a:rPr>
              <a:t> register user </a:t>
            </a:r>
            <a:r>
              <a:rPr lang="en-US" sz="1300" spc="-1" dirty="0" err="1">
                <a:latin typeface="Times New Roman" panose="02020603050405020304" pitchFamily="18" charset="0"/>
                <a:cs typeface="Times New Roman" panose="02020603050405020304" pitchFamily="18" charset="0"/>
              </a:rPr>
              <a:t>baru</a:t>
            </a:r>
            <a:r>
              <a:rPr lang="en-US" sz="1300" spc="-1" dirty="0">
                <a:latin typeface="Times New Roman" panose="02020603050405020304" pitchFamily="18" charset="0"/>
                <a:cs typeface="Times New Roman" panose="02020603050405020304" pitchFamily="18" charset="0"/>
              </a:rPr>
              <a:t> pada</a:t>
            </a:r>
            <a:r>
              <a:rPr lang="id-ID" sz="1300" spc="-1" dirty="0">
                <a:latin typeface="Times New Roman" panose="02020603050405020304" pitchFamily="18" charset="0"/>
                <a:cs typeface="Times New Roman" panose="02020603050405020304" pitchFamily="18" charset="0"/>
              </a:rPr>
              <a:t> aplikasi, ikuti langkah-langkah sebagai berikut</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ini</a:t>
            </a:r>
            <a:r>
              <a:rPr lang="id-ID" sz="1300" spc="-1" dirty="0">
                <a:latin typeface="Times New Roman" panose="02020603050405020304" pitchFamily="18" charset="0"/>
                <a:cs typeface="Times New Roman" panose="02020603050405020304" pitchFamily="18" charset="0"/>
              </a:rPr>
              <a:t>:</a:t>
            </a:r>
            <a:endParaRPr lang="en-US" sz="1300" spc="-1" dirty="0">
              <a:latin typeface="Times New Roman" panose="02020603050405020304" pitchFamily="18" charset="0"/>
              <a:cs typeface="Times New Roman" panose="02020603050405020304" pitchFamily="18" charset="0"/>
            </a:endParaRPr>
          </a:p>
          <a:p>
            <a:pPr algn="just">
              <a:lnSpc>
                <a:spcPct val="150000"/>
              </a:lnSpc>
            </a:pP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Hidupkan service apache/web server Anda.</a:t>
            </a: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CMD, lalu masuk ke folder aplikasi web Laravel Anda.</a:t>
            </a: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Pada CMD ketikkan perintah: </a:t>
            </a:r>
            <a:r>
              <a:rPr lang="id-ID" sz="1300" b="1" spc="-1" dirty="0">
                <a:latin typeface="Times New Roman" panose="02020603050405020304" pitchFamily="18" charset="0"/>
                <a:cs typeface="Times New Roman" panose="02020603050405020304" pitchFamily="18" charset="0"/>
              </a:rPr>
              <a:t>php artisan serve</a:t>
            </a: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salah satu web browser kesukaan Anda, misal: Google Chrome atau Firefox.</a:t>
            </a:r>
          </a:p>
          <a:p>
            <a:pPr marL="160425" indent="-160046" algn="just">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Pada </a:t>
            </a:r>
            <a:r>
              <a:rPr lang="en-US" sz="1300" spc="-1" dirty="0" err="1">
                <a:latin typeface="Times New Roman" panose="02020603050405020304" pitchFamily="18" charset="0"/>
                <a:cs typeface="Times New Roman" panose="02020603050405020304" pitchFamily="18" charset="0"/>
              </a:rPr>
              <a:t>halaman</a:t>
            </a:r>
            <a:r>
              <a:rPr lang="en-US" sz="1300" spc="-1" dirty="0">
                <a:latin typeface="Times New Roman" panose="02020603050405020304" pitchFamily="18" charset="0"/>
                <a:cs typeface="Times New Roman" panose="02020603050405020304" pitchFamily="18" charset="0"/>
              </a:rPr>
              <a:t> login </a:t>
            </a:r>
            <a:r>
              <a:rPr lang="en-US" sz="1300" spc="-1" dirty="0" err="1">
                <a:latin typeface="Times New Roman" panose="02020603050405020304" pitchFamily="18" charset="0"/>
                <a:cs typeface="Times New Roman" panose="02020603050405020304" pitchFamily="18" charset="0"/>
              </a:rPr>
              <a:t>aplikasi</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klik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tombol</a:t>
            </a:r>
            <a:r>
              <a:rPr lang="en-US" sz="1300" spc="-1" dirty="0">
                <a:latin typeface="Times New Roman" panose="02020603050405020304" pitchFamily="18" charset="0"/>
                <a:cs typeface="Times New Roman" panose="02020603050405020304" pitchFamily="18" charset="0"/>
              </a:rPr>
              <a:t> register</a:t>
            </a:r>
            <a:r>
              <a:rPr lang="id-ID" sz="1300" spc="-1" dirty="0">
                <a:latin typeface="Times New Roman" panose="02020603050405020304" pitchFamily="18" charset="0"/>
                <a:cs typeface="Times New Roman" panose="02020603050405020304" pitchFamily="18" charset="0"/>
              </a:rPr>
              <a:t>. </a:t>
            </a:r>
            <a:endParaRPr lang="en-US"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Pada alamat web/url akan terlihat request http://localhost:8000/</a:t>
            </a:r>
            <a:r>
              <a:rPr lang="en-US" sz="1300" spc="-1" dirty="0">
                <a:latin typeface="Times New Roman" panose="02020603050405020304" pitchFamily="18" charset="0"/>
                <a:cs typeface="Times New Roman" panose="02020603050405020304" pitchFamily="18" charset="0"/>
              </a:rPr>
              <a:t>register</a:t>
            </a:r>
            <a:r>
              <a:rPr lang="id-ID" sz="1300" spc="-1" dirty="0">
                <a:latin typeface="Times New Roman" panose="02020603050405020304" pitchFamily="18" charset="0"/>
                <a:cs typeface="Times New Roman" panose="02020603050405020304" pitchFamily="18" charset="0"/>
              </a:rPr>
              <a:t>.</a:t>
            </a:r>
          </a:p>
          <a:p>
            <a:pPr marL="160425" indent="-160046" algn="just">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Pada form register user </a:t>
            </a:r>
            <a:r>
              <a:rPr lang="en-US" sz="1300" spc="-1" dirty="0" err="1">
                <a:latin typeface="Times New Roman" panose="02020603050405020304" pitchFamily="18" charset="0"/>
                <a:cs typeface="Times New Roman" panose="02020603050405020304" pitchFamily="18" charset="0"/>
              </a:rPr>
              <a:t>isi</a:t>
            </a:r>
            <a:r>
              <a:rPr lang="en-US" sz="1300" spc="-1" dirty="0">
                <a:latin typeface="Times New Roman" panose="02020603050405020304" pitchFamily="18" charset="0"/>
                <a:cs typeface="Times New Roman" panose="02020603050405020304" pitchFamily="18" charset="0"/>
              </a:rPr>
              <a:t> data-</a:t>
            </a:r>
            <a:r>
              <a:rPr lang="en-US" sz="1300" spc="-1" dirty="0" err="1">
                <a:latin typeface="Times New Roman" panose="02020603050405020304" pitchFamily="18" charset="0"/>
                <a:cs typeface="Times New Roman" panose="02020603050405020304" pitchFamily="18" charset="0"/>
              </a:rPr>
              <a:t>datanya</a:t>
            </a:r>
            <a:r>
              <a:rPr lang="en-US" sz="1300" spc="-1"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634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spc="-1" dirty="0">
                <a:latin typeface="Times New Roman" panose="02020603050405020304" pitchFamily="18" charset="0"/>
                <a:cs typeface="Times New Roman" panose="02020603050405020304" pitchFamily="18" charset="0"/>
              </a:rPr>
              <a:t>Setelah Anda </a:t>
            </a:r>
            <a:r>
              <a:rPr lang="en-US" sz="1300" spc="-1" dirty="0" err="1">
                <a:latin typeface="Times New Roman" panose="02020603050405020304" pitchFamily="18" charset="0"/>
                <a:cs typeface="Times New Roman" panose="02020603050405020304" pitchFamily="18" charset="0"/>
              </a:rPr>
              <a:t>mengisi</a:t>
            </a:r>
            <a:r>
              <a:rPr lang="en-US" sz="1300" spc="-1" dirty="0">
                <a:latin typeface="Times New Roman" panose="02020603050405020304" pitchFamily="18" charset="0"/>
                <a:cs typeface="Times New Roman" panose="02020603050405020304" pitchFamily="18" charset="0"/>
              </a:rPr>
              <a:t> data-data user di form register, </a:t>
            </a:r>
            <a:r>
              <a:rPr lang="en-US" sz="1300" spc="-1" dirty="0" err="1">
                <a:latin typeface="Times New Roman" panose="02020603050405020304" pitchFamily="18" charset="0"/>
                <a:cs typeface="Times New Roman" panose="02020603050405020304" pitchFamily="18" charset="0"/>
              </a:rPr>
              <a:t>maka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selanjutnya</a:t>
            </a:r>
            <a:r>
              <a:rPr lang="en-US" sz="1300" spc="-1" dirty="0">
                <a:latin typeface="Times New Roman" panose="02020603050405020304" pitchFamily="18" charset="0"/>
                <a:cs typeface="Times New Roman" panose="02020603050405020304" pitchFamily="18" charset="0"/>
              </a:rPr>
              <a:t> Anda di </a:t>
            </a:r>
            <a:r>
              <a:rPr lang="en-US" sz="1300" spc="-1" dirty="0" err="1">
                <a:latin typeface="Times New Roman" panose="02020603050405020304" pitchFamily="18" charset="0"/>
                <a:cs typeface="Times New Roman" panose="02020603050405020304" pitchFamily="18" charset="0"/>
              </a:rPr>
              <a:t>arahkan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ke</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halaman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afterRegister.blade.php</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dengan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kode</a:t>
            </a:r>
            <a:r>
              <a:rPr lang="en-US" sz="1300" spc="-1" dirty="0">
                <a:latin typeface="Times New Roman" panose="02020603050405020304" pitchFamily="18" charset="0"/>
                <a:cs typeface="Times New Roman" panose="02020603050405020304" pitchFamily="18" charset="0"/>
              </a:rPr>
              <a:t> program </a:t>
            </a:r>
            <a:r>
              <a:rPr lang="en-US" sz="1300" spc="-1" dirty="0" err="1">
                <a:latin typeface="Times New Roman" panose="02020603050405020304" pitchFamily="18" charset="0"/>
                <a:cs typeface="Times New Roman" panose="02020603050405020304" pitchFamily="18" charset="0"/>
              </a:rPr>
              <a:t>sebagai</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berikut</a:t>
            </a:r>
            <a:r>
              <a:rPr lang="en-US" sz="1300" spc="-1" dirty="0">
                <a:latin typeface="Times New Roman" panose="02020603050405020304" pitchFamily="18" charset="0"/>
                <a:cs typeface="Times New Roman" panose="02020603050405020304" pitchFamily="18" charset="0"/>
              </a:rPr>
              <a:t>:</a:t>
            </a:r>
          </a:p>
          <a:p>
            <a:pPr algn="just">
              <a:lnSpc>
                <a:spcPct val="150000"/>
              </a:lnSpc>
            </a:pPr>
            <a:endParaRPr lang="en-US" sz="1300" spc="-1" dirty="0">
              <a:latin typeface="Times New Roman" panose="02020603050405020304" pitchFamily="18" charset="0"/>
              <a:cs typeface="Times New Roman" panose="02020603050405020304" pitchFamily="18" charset="0"/>
            </a:endParaRPr>
          </a:p>
          <a:p>
            <a:pPr>
              <a:lnSpc>
                <a:spcPct val="150000"/>
              </a:lnSpc>
            </a:pPr>
            <a:r>
              <a:rPr lang="en-US" sz="1300" dirty="0">
                <a:latin typeface="Courier New" panose="02070309020205020404" pitchFamily="49" charset="0"/>
                <a:cs typeface="Courier New" panose="02070309020205020404" pitchFamily="49" charset="0"/>
              </a:rPr>
              <a:t>@extends('layouts.index2')</a:t>
            </a:r>
          </a:p>
          <a:p>
            <a:pPr>
              <a:lnSpc>
                <a:spcPct val="150000"/>
              </a:lnSpc>
            </a:pPr>
            <a:r>
              <a:rPr lang="en-US" sz="1300" dirty="0">
                <a:latin typeface="Courier New" panose="02070309020205020404" pitchFamily="49" charset="0"/>
                <a:cs typeface="Courier New" panose="02070309020205020404" pitchFamily="49" charset="0"/>
              </a:rPr>
              <a:t>@section('content')</a:t>
            </a:r>
          </a:p>
          <a:p>
            <a:pPr>
              <a:lnSpc>
                <a:spcPct val="150000"/>
              </a:lnSpc>
            </a:pPr>
            <a:r>
              <a:rPr lang="en-US" sz="1300" dirty="0">
                <a:latin typeface="Courier New" panose="02070309020205020404" pitchFamily="49" charset="0"/>
                <a:cs typeface="Courier New" panose="02070309020205020404" pitchFamily="49" charset="0"/>
              </a:rPr>
              <a:t>&lt;div </a:t>
            </a:r>
            <a:r>
              <a:rPr lang="en-US" sz="1300" i="1" dirty="0">
                <a:latin typeface="Courier New" panose="02070309020205020404" pitchFamily="49" charset="0"/>
                <a:cs typeface="Courier New" panose="02070309020205020404" pitchFamily="49" charset="0"/>
              </a:rPr>
              <a:t>class</a:t>
            </a:r>
            <a:r>
              <a:rPr lang="en-US" sz="1300" dirty="0">
                <a:latin typeface="Courier New" panose="02070309020205020404" pitchFamily="49" charset="0"/>
                <a:cs typeface="Courier New" panose="02070309020205020404" pitchFamily="49" charset="0"/>
              </a:rPr>
              <a:t>="container"&gt;</a:t>
            </a:r>
          </a:p>
          <a:p>
            <a:pPr>
              <a:lnSpc>
                <a:spcPct val="150000"/>
              </a:lnSpc>
            </a:pPr>
            <a:r>
              <a:rPr lang="en-US" sz="1300" dirty="0">
                <a:latin typeface="Courier New" panose="02070309020205020404" pitchFamily="49" charset="0"/>
                <a:cs typeface="Courier New" panose="02070309020205020404" pitchFamily="49" charset="0"/>
              </a:rPr>
              <a:t>&lt;div </a:t>
            </a:r>
            <a:r>
              <a:rPr lang="en-US" sz="1300" i="1" dirty="0">
                <a:latin typeface="Courier New" panose="02070309020205020404" pitchFamily="49" charset="0"/>
                <a:cs typeface="Courier New" panose="02070309020205020404" pitchFamily="49" charset="0"/>
              </a:rPr>
              <a:t>class</a:t>
            </a:r>
            <a:r>
              <a:rPr lang="en-US" sz="1300" dirty="0">
                <a:latin typeface="Courier New" panose="02070309020205020404" pitchFamily="49" charset="0"/>
                <a:cs typeface="Courier New" panose="02070309020205020404" pitchFamily="49" charset="0"/>
              </a:rPr>
              <a:t>="jumbotron"&gt;</a:t>
            </a:r>
          </a:p>
          <a:p>
            <a:pPr>
              <a:lnSpc>
                <a:spcPct val="150000"/>
              </a:lnSpc>
            </a:pPr>
            <a:r>
              <a:rPr lang="en-US" sz="1300" dirty="0">
                <a:latin typeface="Courier New" panose="02070309020205020404" pitchFamily="49" charset="0"/>
                <a:cs typeface="Courier New" panose="02070309020205020404" pitchFamily="49" charset="0"/>
              </a:rPr>
              <a:t>    &lt;h2&gt;</a:t>
            </a:r>
            <a:r>
              <a:rPr lang="en-US" sz="1300" dirty="0" err="1">
                <a:latin typeface="Courier New" panose="02070309020205020404" pitchFamily="49" charset="0"/>
                <a:cs typeface="Courier New" panose="02070309020205020404" pitchFamily="49" charset="0"/>
              </a:rPr>
              <a:t>Terima</a:t>
            </a:r>
            <a:r>
              <a:rPr lang="en-US" sz="1300" dirty="0">
                <a:latin typeface="Courier New" panose="02070309020205020404" pitchFamily="49" charset="0"/>
                <a:cs typeface="Courier New" panose="02070309020205020404" pitchFamily="49" charset="0"/>
              </a:rPr>
              <a:t> Kasih </a:t>
            </a:r>
            <a:r>
              <a:rPr lang="en-US" sz="1300" dirty="0" err="1">
                <a:latin typeface="Courier New" panose="02070309020205020404" pitchFamily="49" charset="0"/>
                <a:cs typeface="Courier New" panose="02070309020205020404" pitchFamily="49" charset="0"/>
              </a:rPr>
              <a:t>sudah</a:t>
            </a:r>
            <a:r>
              <a:rPr lang="en-US" sz="1300" dirty="0">
                <a:latin typeface="Courier New" panose="02070309020205020404" pitchFamily="49" charset="0"/>
                <a:cs typeface="Courier New" panose="02070309020205020404" pitchFamily="49" charset="0"/>
              </a:rPr>
              <a:t> Register&lt;/h2&gt;</a:t>
            </a:r>
          </a:p>
          <a:p>
            <a:pPr>
              <a:lnSpc>
                <a:spcPct val="150000"/>
              </a:lnSpc>
            </a:pPr>
            <a:r>
              <a:rPr lang="en-US" sz="1300" dirty="0">
                <a:latin typeface="Courier New" panose="02070309020205020404" pitchFamily="49" charset="0"/>
                <a:cs typeface="Courier New" panose="02070309020205020404" pitchFamily="49" charset="0"/>
              </a:rPr>
              <a:t>    &lt;p&gt;Mohon </a:t>
            </a:r>
            <a:r>
              <a:rPr lang="en-US" sz="1300" dirty="0" err="1">
                <a:latin typeface="Courier New" panose="02070309020205020404" pitchFamily="49" charset="0"/>
                <a:cs typeface="Courier New" panose="02070309020205020404" pitchFamily="49" charset="0"/>
              </a:rPr>
              <a:t>tunggu</a:t>
            </a:r>
            <a:r>
              <a:rPr lang="en-US" sz="1300" dirty="0">
                <a:latin typeface="Courier New" panose="02070309020205020404" pitchFamily="49" charset="0"/>
                <a:cs typeface="Courier New" panose="02070309020205020404" pitchFamily="49" charset="0"/>
              </a:rPr>
              <a:t> approval </a:t>
            </a:r>
            <a:r>
              <a:rPr lang="en-US" sz="1300" dirty="0" err="1">
                <a:latin typeface="Courier New" panose="02070309020205020404" pitchFamily="49" charset="0"/>
                <a:cs typeface="Courier New" panose="02070309020205020404" pitchFamily="49" charset="0"/>
              </a:rPr>
              <a:t>dari</a:t>
            </a:r>
            <a:r>
              <a:rPr lang="en-US" sz="1300" dirty="0">
                <a:latin typeface="Courier New" panose="02070309020205020404" pitchFamily="49" charset="0"/>
                <a:cs typeface="Courier New" panose="02070309020205020404" pitchFamily="49" charset="0"/>
              </a:rPr>
              <a:t> Administrator Kami&lt;/p&gt;</a:t>
            </a:r>
          </a:p>
          <a:p>
            <a:pPr>
              <a:lnSpc>
                <a:spcPct val="150000"/>
              </a:lnSpc>
            </a:pPr>
            <a:r>
              <a:rPr lang="en-US" sz="1300" dirty="0">
                <a:latin typeface="Courier New" panose="02070309020205020404" pitchFamily="49" charset="0"/>
                <a:cs typeface="Courier New" panose="02070309020205020404" pitchFamily="49" charset="0"/>
              </a:rPr>
              <a:t>&lt;/div&gt;</a:t>
            </a:r>
          </a:p>
          <a:p>
            <a:pPr>
              <a:lnSpc>
                <a:spcPct val="150000"/>
              </a:lnSpc>
            </a:pPr>
            <a:r>
              <a:rPr lang="en-US" sz="1300" dirty="0">
                <a:latin typeface="Courier New" panose="02070309020205020404" pitchFamily="49" charset="0"/>
                <a:cs typeface="Courier New" panose="02070309020205020404" pitchFamily="49" charset="0"/>
              </a:rPr>
              <a:t>&lt;/div&gt;</a:t>
            </a:r>
          </a:p>
          <a:p>
            <a:pPr>
              <a:lnSpc>
                <a:spcPct val="150000"/>
              </a:lnSpc>
            </a:pP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endsection</a:t>
            </a:r>
            <a:endParaRPr lang="en-US" sz="1300" dirty="0">
              <a:latin typeface="Courier New" panose="02070309020205020404" pitchFamily="49" charset="0"/>
              <a:cs typeface="Courier New" panose="02070309020205020404" pitchFamily="49" charset="0"/>
            </a:endParaRPr>
          </a:p>
          <a:p>
            <a:br>
              <a:rPr lang="en-US" sz="1300" dirty="0"/>
            </a:br>
            <a:endParaRPr lang="en-US" sz="1300" dirty="0"/>
          </a:p>
          <a:p>
            <a:pPr algn="just">
              <a:lnSpc>
                <a:spcPct val="150000"/>
              </a:lnSpc>
            </a:pP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493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003300" y="906463"/>
            <a:ext cx="5326063" cy="3357562"/>
          </a:xfrm>
          <a:prstGeom prst="rect">
            <a:avLst/>
          </a:prstGeom>
        </p:spPr>
      </p:sp>
      <p:sp>
        <p:nvSpPr>
          <p:cNvPr id="589" name="PlaceHolder 2"/>
          <p:cNvSpPr>
            <a:spLocks noGrp="1"/>
          </p:cNvSpPr>
          <p:nvPr>
            <p:ph type="body"/>
          </p:nvPr>
        </p:nvSpPr>
        <p:spPr>
          <a:xfrm>
            <a:off x="790878" y="4576747"/>
            <a:ext cx="5839080" cy="4028583"/>
          </a:xfrm>
          <a:prstGeom prst="rect">
            <a:avLst/>
          </a:prstGeom>
        </p:spPr>
        <p:txBody>
          <a:bodyPr lIns="0" tIns="0" rIns="0" bIns="0">
            <a:noAutofit/>
          </a:bodyPr>
          <a:lstStyle/>
          <a:p>
            <a:pPr marL="202423" indent="-202044"/>
            <a:r>
              <a:rPr lang="id-ID" sz="1300" spc="-1" dirty="0">
                <a:solidFill>
                  <a:srgbClr val="000000"/>
                </a:solidFill>
                <a:latin typeface="Times New Roman"/>
              </a:rPr>
              <a:t>Referensi web diakses terakhir melalui websitenya pada </a:t>
            </a:r>
            <a:r>
              <a:rPr lang="en-US" sz="1300" spc="-1" dirty="0">
                <a:solidFill>
                  <a:srgbClr val="000000"/>
                </a:solidFill>
                <a:latin typeface="Times New Roman"/>
              </a:rPr>
              <a:t>Mei</a:t>
            </a:r>
            <a:r>
              <a:rPr lang="id-ID" sz="1300" spc="-1" dirty="0">
                <a:solidFill>
                  <a:srgbClr val="000000"/>
                </a:solidFill>
                <a:latin typeface="Times New Roman"/>
              </a:rPr>
              <a:t> 2020.</a:t>
            </a:r>
            <a:endParaRPr lang="id-ID" sz="1300" spc="-1" dirty="0">
              <a:latin typeface="Arial"/>
            </a:endParaRPr>
          </a:p>
        </p:txBody>
      </p:sp>
    </p:spTree>
    <p:extLst>
      <p:ext uri="{BB962C8B-B14F-4D97-AF65-F5344CB8AC3E}">
        <p14:creationId xmlns:p14="http://schemas.microsoft.com/office/powerpoint/2010/main" val="3993643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biasanya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diidentifikasi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ID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dan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ketika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memberikan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kredensial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apapun</a:t>
            </a:r>
            <a:r>
              <a:rPr lang="en-US" sz="1300" dirty="0">
                <a:latin typeface="Times New Roman" panose="02020603050405020304" pitchFamily="18" charset="0"/>
                <a:cs typeface="Times New Roman" panose="02020603050405020304" pitchFamily="18" charset="0"/>
              </a:rPr>
              <a:t>. </a:t>
            </a:r>
          </a:p>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Bentuk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kredential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misalnya</a:t>
            </a:r>
            <a:r>
              <a:rPr lang="en-US" sz="1300" dirty="0">
                <a:latin typeface="Times New Roman" panose="02020603050405020304" pitchFamily="18" charset="0"/>
                <a:cs typeface="Times New Roman" panose="02020603050405020304" pitchFamily="18" charset="0"/>
              </a:rPr>
              <a:t> kata </a:t>
            </a:r>
            <a:r>
              <a:rPr lang="en-US" sz="1300" dirty="0" err="1">
                <a:latin typeface="Times New Roman" panose="02020603050405020304" pitchFamily="18" charset="0"/>
                <a:cs typeface="Times New Roman" panose="02020603050405020304" pitchFamily="18" charset="0"/>
              </a:rPr>
              <a:t>sandi</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nantinya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dicocokkan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ID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p>
          <a:p>
            <a:pPr marL="180194" indent="-180194"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Sebagian </a:t>
            </a:r>
            <a:r>
              <a:rPr lang="en-US" sz="1300" dirty="0" err="1">
                <a:latin typeface="Times New Roman" panose="02020603050405020304" pitchFamily="18" charset="0"/>
                <a:cs typeface="Times New Roman" panose="02020603050405020304" pitchFamily="18" charset="0"/>
              </a:rPr>
              <a:t>besar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terbiasa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kata </a:t>
            </a:r>
            <a:r>
              <a:rPr lang="en-US" sz="1300" dirty="0" err="1">
                <a:latin typeface="Times New Roman" panose="02020603050405020304" pitchFamily="18" charset="0"/>
                <a:cs typeface="Times New Roman" panose="02020603050405020304" pitchFamily="18" charset="0"/>
              </a:rPr>
              <a:t>sandi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bagian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informasi</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seharusnya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diketahui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p>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Pengetahuan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kata </a:t>
            </a:r>
            <a:r>
              <a:rPr lang="en-US" sz="1300" dirty="0" err="1">
                <a:latin typeface="Times New Roman" panose="02020603050405020304" pitchFamily="18" charset="0"/>
                <a:cs typeface="Times New Roman" panose="02020603050405020304" pitchFamily="18" charset="0"/>
              </a:rPr>
              <a:t>sandi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faktor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a:t>
            </a:r>
          </a:p>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Faktor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lainnya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bagaimana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cara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mereka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dua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faktor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multifaktor</a:t>
            </a:r>
            <a:r>
              <a:rPr lang="en-US" sz="1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9487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err="1">
                <a:solidFill>
                  <a:prstClr val="black"/>
                </a:solidFill>
                <a:latin typeface="Times New Roman" panose="02020603050405020304" pitchFamily="18" charset="0"/>
                <a:cs typeface="Times New Roman" panose="02020603050405020304" pitchFamily="18" charset="0"/>
              </a:rPr>
              <a:t>Untuk</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membuat</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fitur</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otentikasi</a:t>
            </a:r>
            <a:r>
              <a:rPr lang="en-US" sz="1300" dirty="0">
                <a:solidFill>
                  <a:prstClr val="black"/>
                </a:solidFill>
                <a:latin typeface="Times New Roman" panose="02020603050405020304" pitchFamily="18" charset="0"/>
                <a:cs typeface="Times New Roman" panose="02020603050405020304" pitchFamily="18" charset="0"/>
              </a:rPr>
              <a:t> user, Laravel 7 </a:t>
            </a:r>
            <a:r>
              <a:rPr lang="en-US" sz="1300" dirty="0" err="1">
                <a:solidFill>
                  <a:prstClr val="black"/>
                </a:solidFill>
                <a:latin typeface="Times New Roman" panose="02020603050405020304" pitchFamily="18" charset="0"/>
                <a:cs typeface="Times New Roman" panose="02020603050405020304" pitchFamily="18" charset="0"/>
              </a:rPr>
              <a:t>menggunakan</a:t>
            </a:r>
            <a:r>
              <a:rPr lang="en-US" sz="1300" dirty="0">
                <a:solidFill>
                  <a:prstClr val="black"/>
                </a:solidFill>
                <a:latin typeface="Times New Roman" panose="02020603050405020304" pitchFamily="18" charset="0"/>
                <a:cs typeface="Times New Roman" panose="02020603050405020304" pitchFamily="18" charset="0"/>
              </a:rPr>
              <a:t> extension Laravel/</a:t>
            </a:r>
            <a:r>
              <a:rPr lang="en-US" sz="1300" dirty="0" err="1">
                <a:solidFill>
                  <a:prstClr val="black"/>
                </a:solidFill>
                <a:latin typeface="Times New Roman" panose="02020603050405020304" pitchFamily="18" charset="0"/>
                <a:cs typeface="Times New Roman" panose="02020603050405020304" pitchFamily="18" charset="0"/>
              </a:rPr>
              <a:t>ui</a:t>
            </a:r>
            <a:r>
              <a:rPr lang="en-US" sz="1300" dirty="0">
                <a:solidFill>
                  <a:prstClr val="black"/>
                </a:solidFill>
                <a:latin typeface="Times New Roman" panose="02020603050405020304" pitchFamily="18" charset="0"/>
                <a:cs typeface="Times New Roman" panose="02020603050405020304" pitchFamily="18" charset="0"/>
              </a:rPr>
              <a:t>, Kita </a:t>
            </a:r>
            <a:r>
              <a:rPr lang="en-US" sz="1300" dirty="0" err="1">
                <a:solidFill>
                  <a:prstClr val="black"/>
                </a:solidFill>
                <a:latin typeface="Times New Roman" panose="02020603050405020304" pitchFamily="18" charset="0"/>
                <a:cs typeface="Times New Roman" panose="02020603050405020304" pitchFamily="18" charset="0"/>
              </a:rPr>
              <a:t>bisa</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lakukan</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installasi</a:t>
            </a:r>
            <a:r>
              <a:rPr lang="en-US" sz="1300" dirty="0">
                <a:solidFill>
                  <a:prstClr val="black"/>
                </a:solidFill>
                <a:latin typeface="Times New Roman" panose="02020603050405020304" pitchFamily="18" charset="0"/>
                <a:cs typeface="Times New Roman" panose="02020603050405020304" pitchFamily="18" charset="0"/>
              </a:rPr>
              <a:t> vendor </a:t>
            </a:r>
            <a:r>
              <a:rPr lang="en-US" sz="1300" dirty="0" err="1">
                <a:solidFill>
                  <a:prstClr val="black"/>
                </a:solidFill>
                <a:latin typeface="Times New Roman" panose="02020603050405020304" pitchFamily="18" charset="0"/>
                <a:cs typeface="Times New Roman" panose="02020603050405020304" pitchFamily="18" charset="0"/>
              </a:rPr>
              <a:t>tersebut</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menggunakan</a:t>
            </a:r>
            <a:r>
              <a:rPr lang="en-US" sz="1300" dirty="0">
                <a:solidFill>
                  <a:prstClr val="black"/>
                </a:solidFill>
                <a:latin typeface="Times New Roman" panose="02020603050405020304" pitchFamily="18" charset="0"/>
                <a:cs typeface="Times New Roman" panose="02020603050405020304" pitchFamily="18" charset="0"/>
              </a:rPr>
              <a:t> composer </a:t>
            </a:r>
            <a:r>
              <a:rPr lang="en-US" sz="1300" dirty="0" err="1">
                <a:solidFill>
                  <a:prstClr val="black"/>
                </a:solidFill>
                <a:latin typeface="Times New Roman" panose="02020603050405020304" pitchFamily="18" charset="0"/>
                <a:cs typeface="Times New Roman" panose="02020603050405020304" pitchFamily="18" charset="0"/>
              </a:rPr>
              <a:t>dengan</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langkah</a:t>
            </a:r>
            <a:r>
              <a:rPr lang="en-US" sz="1300" dirty="0">
                <a:solidFill>
                  <a:prstClr val="black"/>
                </a:solidFill>
                <a:latin typeface="Times New Roman" panose="02020603050405020304" pitchFamily="18" charset="0"/>
                <a:cs typeface="Times New Roman" panose="02020603050405020304" pitchFamily="18" charset="0"/>
              </a:rPr>
              <a:t>-Langkah </a:t>
            </a:r>
            <a:r>
              <a:rPr lang="en-US" sz="1300" dirty="0" err="1">
                <a:solidFill>
                  <a:prstClr val="black"/>
                </a:solidFill>
                <a:latin typeface="Times New Roman" panose="02020603050405020304" pitchFamily="18" charset="0"/>
                <a:cs typeface="Times New Roman" panose="02020603050405020304" pitchFamily="18" charset="0"/>
              </a:rPr>
              <a:t>sebagai</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berikut</a:t>
            </a:r>
            <a:r>
              <a:rPr lang="en-US" sz="1300" dirty="0">
                <a:solidFill>
                  <a:prstClr val="black"/>
                </a:solidFill>
                <a:latin typeface="Times New Roman" panose="02020603050405020304" pitchFamily="18" charset="0"/>
                <a:cs typeface="Times New Roman" panose="02020603050405020304" pitchFamily="18" charset="0"/>
              </a:rPr>
              <a:t>:</a:t>
            </a:r>
          </a:p>
          <a:p>
            <a:pPr defTabSz="961034">
              <a:lnSpc>
                <a:spcPct val="150000"/>
              </a:lnSpc>
              <a:defRPr/>
            </a:pPr>
            <a:endParaRPr lang="en-US" sz="1300" dirty="0">
              <a:solidFill>
                <a:prstClr val="black"/>
              </a:solidFill>
              <a:latin typeface="Times New Roman" panose="02020603050405020304" pitchFamily="18" charset="0"/>
              <a:cs typeface="Times New Roman" panose="02020603050405020304" pitchFamily="18" charset="0"/>
            </a:endParaRP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Buka terminal/CMD.</a:t>
            </a: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Masuk ke folder</a:t>
            </a:r>
            <a:r>
              <a:rPr lang="en-US" sz="1300" spc="-1" dirty="0">
                <a:solidFill>
                  <a:prstClr val="black"/>
                </a:solidFill>
                <a:latin typeface="Times New Roman" panose="02020603050405020304" pitchFamily="18" charset="0"/>
                <a:cs typeface="Times New Roman" panose="02020603050405020304" pitchFamily="18" charset="0"/>
              </a:rPr>
              <a:t> project Laravel di</a:t>
            </a:r>
            <a:r>
              <a:rPr lang="id-ID" sz="1300" spc="-1" dirty="0">
                <a:solidFill>
                  <a:prstClr val="black"/>
                </a:solidFill>
                <a:latin typeface="Times New Roman" panose="02020603050405020304" pitchFamily="18" charset="0"/>
                <a:cs typeface="Times New Roman" panose="02020603050405020304" pitchFamily="18" charset="0"/>
              </a:rPr>
              <a:t> Document Root web server Anda</a:t>
            </a:r>
            <a:r>
              <a:rPr lang="en-US" sz="1300" spc="-1" dirty="0">
                <a:solidFill>
                  <a:prstClr val="black"/>
                </a:solidFill>
                <a:latin typeface="Times New Roman" panose="02020603050405020304" pitchFamily="18" charset="0"/>
                <a:cs typeface="Times New Roman" panose="02020603050405020304" pitchFamily="18" charset="0"/>
              </a:rPr>
              <a:t>.</a:t>
            </a:r>
          </a:p>
          <a:p>
            <a:pPr marL="160425" indent="-160046" defTabSz="961034">
              <a:lnSpc>
                <a:spcPct val="150000"/>
              </a:lnSpc>
              <a:buClr>
                <a:srgbClr val="000000"/>
              </a:buClr>
              <a:buFont typeface="Arial"/>
              <a:buChar char="•"/>
              <a:defRPr/>
            </a:pPr>
            <a:r>
              <a:rPr lang="en-US" sz="1300" spc="-1" dirty="0">
                <a:solidFill>
                  <a:prstClr val="black"/>
                </a:solidFill>
                <a:latin typeface="Times New Roman" panose="02020603050405020304" pitchFamily="18" charset="0"/>
                <a:cs typeface="Times New Roman" panose="02020603050405020304" pitchFamily="18" charset="0"/>
              </a:rPr>
              <a:t>Setelah </a:t>
            </a:r>
            <a:r>
              <a:rPr lang="en-US" sz="1300" spc="-1" dirty="0" err="1">
                <a:solidFill>
                  <a:prstClr val="black"/>
                </a:solidFill>
                <a:latin typeface="Times New Roman" panose="02020603050405020304" pitchFamily="18" charset="0"/>
                <a:cs typeface="Times New Roman" panose="02020603050405020304" pitchFamily="18" charset="0"/>
              </a:rPr>
              <a:t>itu</a:t>
            </a:r>
            <a:r>
              <a:rPr lang="en-US" sz="1300" spc="-1" dirty="0">
                <a:solidFill>
                  <a:prstClr val="black"/>
                </a:solidFill>
                <a:latin typeface="Times New Roman" panose="02020603050405020304" pitchFamily="18" charset="0"/>
                <a:cs typeface="Times New Roman" panose="02020603050405020304" pitchFamily="18" charset="0"/>
              </a:rPr>
              <a:t> </a:t>
            </a:r>
            <a:r>
              <a:rPr lang="id-ID" sz="1300" spc="-1" dirty="0">
                <a:solidFill>
                  <a:prstClr val="black"/>
                </a:solidFill>
                <a:latin typeface="Times New Roman" panose="02020603050405020304" pitchFamily="18" charset="0"/>
                <a:cs typeface="Times New Roman" panose="02020603050405020304" pitchFamily="18" charset="0"/>
              </a:rPr>
              <a:t> ketikkan perintah: composer </a:t>
            </a:r>
            <a:r>
              <a:rPr lang="en-US" sz="1300" spc="-1" dirty="0">
                <a:solidFill>
                  <a:prstClr val="black"/>
                </a:solidFill>
                <a:latin typeface="Times New Roman" panose="02020603050405020304" pitchFamily="18" charset="0"/>
                <a:cs typeface="Times New Roman" panose="02020603050405020304" pitchFamily="18" charset="0"/>
              </a:rPr>
              <a:t>require </a:t>
            </a:r>
            <a:r>
              <a:rPr lang="en-US" sz="1300" spc="-1" dirty="0" err="1">
                <a:solidFill>
                  <a:prstClr val="black"/>
                </a:solidFill>
                <a:latin typeface="Times New Roman" panose="02020603050405020304" pitchFamily="18" charset="0"/>
                <a:cs typeface="Times New Roman" panose="02020603050405020304" pitchFamily="18" charset="0"/>
              </a:rPr>
              <a:t>laravel</a:t>
            </a:r>
            <a:r>
              <a:rPr lang="en-US" sz="1300" spc="-1" dirty="0">
                <a:solidFill>
                  <a:prstClr val="black"/>
                </a:solidFill>
                <a:latin typeface="Times New Roman" panose="02020603050405020304" pitchFamily="18" charset="0"/>
                <a:cs typeface="Times New Roman" panose="02020603050405020304" pitchFamily="18" charset="0"/>
              </a:rPr>
              <a:t>/</a:t>
            </a:r>
            <a:r>
              <a:rPr lang="en-US" sz="1300" spc="-1" dirty="0" err="1">
                <a:solidFill>
                  <a:prstClr val="black"/>
                </a:solidFill>
                <a:latin typeface="Times New Roman" panose="02020603050405020304" pitchFamily="18" charset="0"/>
                <a:cs typeface="Times New Roman" panose="02020603050405020304" pitchFamily="18" charset="0"/>
              </a:rPr>
              <a:t>ui</a:t>
            </a:r>
            <a:r>
              <a:rPr lang="en-US" sz="1300" spc="-1" dirty="0">
                <a:solidFill>
                  <a:prstClr val="black"/>
                </a:solidFill>
                <a:latin typeface="Times New Roman" panose="02020603050405020304" pitchFamily="18" charset="0"/>
                <a:cs typeface="Times New Roman" panose="02020603050405020304" pitchFamily="18" charset="0"/>
              </a:rPr>
              <a:t>.</a:t>
            </a:r>
            <a:endParaRPr lang="id-ID" sz="1300" spc="-1" dirty="0">
              <a:solidFill>
                <a:prstClr val="black"/>
              </a:solidFill>
              <a:latin typeface="Times New Roman" panose="02020603050405020304" pitchFamily="18" charset="0"/>
              <a:cs typeface="Times New Roman" panose="02020603050405020304" pitchFamily="18" charset="0"/>
            </a:endParaRP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Setelah dieksekusi perintah tersebut maka secara otomatis akan mendownload </a:t>
            </a:r>
            <a:r>
              <a:rPr lang="en-US" sz="1300" spc="-1" dirty="0">
                <a:solidFill>
                  <a:prstClr val="black"/>
                </a:solidFill>
                <a:latin typeface="Times New Roman" panose="02020603050405020304" pitchFamily="18" charset="0"/>
                <a:cs typeface="Times New Roman" panose="02020603050405020304" pitchFamily="18" charset="0"/>
              </a:rPr>
              <a:t>vendor Laravel/</a:t>
            </a:r>
            <a:r>
              <a:rPr lang="en-US" sz="1300" spc="-1" dirty="0" err="1">
                <a:solidFill>
                  <a:prstClr val="black"/>
                </a:solidFill>
                <a:latin typeface="Times New Roman" panose="02020603050405020304" pitchFamily="18" charset="0"/>
                <a:cs typeface="Times New Roman" panose="02020603050405020304" pitchFamily="18" charset="0"/>
              </a:rPr>
              <a:t>ui</a:t>
            </a:r>
            <a:r>
              <a:rPr lang="id-ID" sz="1300" spc="-1" dirty="0">
                <a:solidFill>
                  <a:prstClr val="black"/>
                </a:solidFill>
                <a:latin typeface="Times New Roman" panose="02020603050405020304" pitchFamily="18" charset="0"/>
                <a:cs typeface="Times New Roman" panose="02020603050405020304" pitchFamily="18" charset="0"/>
              </a:rPr>
              <a:t> melalui internet.</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539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a:solidFill>
                  <a:prstClr val="black"/>
                </a:solidFill>
                <a:latin typeface="Times New Roman" panose="02020603050405020304" pitchFamily="18" charset="0"/>
                <a:cs typeface="Times New Roman" panose="02020603050405020304" pitchFamily="18" charset="0"/>
              </a:rPr>
              <a:t>Setelah </a:t>
            </a:r>
            <a:r>
              <a:rPr lang="en-US" sz="1300" dirty="0" err="1">
                <a:solidFill>
                  <a:prstClr val="black"/>
                </a:solidFill>
                <a:latin typeface="Times New Roman" panose="02020603050405020304" pitchFamily="18" charset="0"/>
                <a:cs typeface="Times New Roman" panose="02020603050405020304" pitchFamily="18" charset="0"/>
              </a:rPr>
              <a:t>selesai</a:t>
            </a:r>
            <a:r>
              <a:rPr lang="en-US" sz="1300" dirty="0">
                <a:solidFill>
                  <a:prstClr val="black"/>
                </a:solidFill>
                <a:latin typeface="Times New Roman" panose="02020603050405020304" pitchFamily="18" charset="0"/>
                <a:cs typeface="Times New Roman" panose="02020603050405020304" pitchFamily="18" charset="0"/>
              </a:rPr>
              <a:t> proses </a:t>
            </a:r>
            <a:r>
              <a:rPr lang="en-US" sz="1300" dirty="0" err="1">
                <a:solidFill>
                  <a:prstClr val="black"/>
                </a:solidFill>
                <a:latin typeface="Times New Roman" panose="02020603050405020304" pitchFamily="18" charset="0"/>
                <a:cs typeface="Times New Roman" panose="02020603050405020304" pitchFamily="18" charset="0"/>
              </a:rPr>
              <a:t>installasi</a:t>
            </a:r>
            <a:r>
              <a:rPr lang="en-US" sz="1300" dirty="0">
                <a:solidFill>
                  <a:prstClr val="black"/>
                </a:solidFill>
                <a:latin typeface="Times New Roman" panose="02020603050405020304" pitchFamily="18" charset="0"/>
                <a:cs typeface="Times New Roman" panose="02020603050405020304" pitchFamily="18" charset="0"/>
              </a:rPr>
              <a:t> vendor Laravel/</a:t>
            </a:r>
            <a:r>
              <a:rPr lang="en-US" sz="1300" dirty="0" err="1">
                <a:solidFill>
                  <a:prstClr val="black"/>
                </a:solidFill>
                <a:latin typeface="Times New Roman" panose="02020603050405020304" pitchFamily="18" charset="0"/>
                <a:cs typeface="Times New Roman" panose="02020603050405020304" pitchFamily="18" charset="0"/>
              </a:rPr>
              <a:t>ui</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langkah</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selanjutnya</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adalah</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melihat</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perintah</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apa</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saja</a:t>
            </a:r>
            <a:r>
              <a:rPr lang="en-US" sz="1300" dirty="0">
                <a:solidFill>
                  <a:prstClr val="black"/>
                </a:solidFill>
                <a:latin typeface="Times New Roman" panose="02020603050405020304" pitchFamily="18" charset="0"/>
                <a:cs typeface="Times New Roman" panose="02020603050405020304" pitchFamily="18" charset="0"/>
              </a:rPr>
              <a:t> di vendor </a:t>
            </a:r>
            <a:r>
              <a:rPr lang="en-US" sz="1300" dirty="0" err="1">
                <a:solidFill>
                  <a:prstClr val="black"/>
                </a:solidFill>
                <a:latin typeface="Times New Roman" panose="02020603050405020304" pitchFamily="18" charset="0"/>
                <a:cs typeface="Times New Roman" panose="02020603050405020304" pitchFamily="18" charset="0"/>
              </a:rPr>
              <a:t>tersebut</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dengan</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langkah-langkah</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sebagai</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berikut</a:t>
            </a:r>
            <a:r>
              <a:rPr lang="en-US" sz="1300" dirty="0">
                <a:solidFill>
                  <a:prstClr val="black"/>
                </a:solidFill>
                <a:latin typeface="Times New Roman" panose="02020603050405020304" pitchFamily="18" charset="0"/>
                <a:cs typeface="Times New Roman" panose="02020603050405020304" pitchFamily="18" charset="0"/>
              </a:rPr>
              <a:t>:</a:t>
            </a:r>
          </a:p>
          <a:p>
            <a:pPr defTabSz="961034">
              <a:lnSpc>
                <a:spcPct val="150000"/>
              </a:lnSpc>
              <a:defRPr/>
            </a:pPr>
            <a:endParaRPr lang="en-US" sz="1300" dirty="0">
              <a:solidFill>
                <a:prstClr val="black"/>
              </a:solidFill>
              <a:latin typeface="Times New Roman" panose="02020603050405020304" pitchFamily="18" charset="0"/>
              <a:cs typeface="Times New Roman" panose="02020603050405020304" pitchFamily="18" charset="0"/>
            </a:endParaRP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Buka terminal/CMD.</a:t>
            </a: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Masuk ke folder</a:t>
            </a:r>
            <a:r>
              <a:rPr lang="en-US" sz="1300" spc="-1" dirty="0">
                <a:solidFill>
                  <a:prstClr val="black"/>
                </a:solidFill>
                <a:latin typeface="Times New Roman" panose="02020603050405020304" pitchFamily="18" charset="0"/>
                <a:cs typeface="Times New Roman" panose="02020603050405020304" pitchFamily="18" charset="0"/>
              </a:rPr>
              <a:t> project Laravel di</a:t>
            </a:r>
            <a:r>
              <a:rPr lang="id-ID" sz="1300" spc="-1" dirty="0">
                <a:solidFill>
                  <a:prstClr val="black"/>
                </a:solidFill>
                <a:latin typeface="Times New Roman" panose="02020603050405020304" pitchFamily="18" charset="0"/>
                <a:cs typeface="Times New Roman" panose="02020603050405020304" pitchFamily="18" charset="0"/>
              </a:rPr>
              <a:t> Document Root web server Anda</a:t>
            </a:r>
            <a:r>
              <a:rPr lang="en-US" sz="1300" spc="-1" dirty="0">
                <a:solidFill>
                  <a:prstClr val="black"/>
                </a:solidFill>
                <a:latin typeface="Times New Roman" panose="02020603050405020304" pitchFamily="18" charset="0"/>
                <a:cs typeface="Times New Roman" panose="02020603050405020304" pitchFamily="18" charset="0"/>
              </a:rPr>
              <a:t>.</a:t>
            </a:r>
          </a:p>
          <a:p>
            <a:pPr marL="160425" indent="-160046" defTabSz="961034">
              <a:lnSpc>
                <a:spcPct val="150000"/>
              </a:lnSpc>
              <a:buClr>
                <a:srgbClr val="000000"/>
              </a:buClr>
              <a:buFont typeface="Arial"/>
              <a:buChar char="•"/>
              <a:defRPr/>
            </a:pPr>
            <a:r>
              <a:rPr lang="en-US" sz="1300" spc="-1" dirty="0">
                <a:solidFill>
                  <a:prstClr val="black"/>
                </a:solidFill>
                <a:latin typeface="Times New Roman" panose="02020603050405020304" pitchFamily="18" charset="0"/>
                <a:cs typeface="Times New Roman" panose="02020603050405020304" pitchFamily="18" charset="0"/>
              </a:rPr>
              <a:t>Setelah </a:t>
            </a:r>
            <a:r>
              <a:rPr lang="en-US" sz="1300" spc="-1" dirty="0" err="1">
                <a:solidFill>
                  <a:prstClr val="black"/>
                </a:solidFill>
                <a:latin typeface="Times New Roman" panose="02020603050405020304" pitchFamily="18" charset="0"/>
                <a:cs typeface="Times New Roman" panose="02020603050405020304" pitchFamily="18" charset="0"/>
              </a:rPr>
              <a:t>itu</a:t>
            </a:r>
            <a:r>
              <a:rPr lang="en-US" sz="1300" spc="-1" dirty="0">
                <a:solidFill>
                  <a:prstClr val="black"/>
                </a:solidFill>
                <a:latin typeface="Times New Roman" panose="02020603050405020304" pitchFamily="18" charset="0"/>
                <a:cs typeface="Times New Roman" panose="02020603050405020304" pitchFamily="18" charset="0"/>
              </a:rPr>
              <a:t> </a:t>
            </a:r>
            <a:r>
              <a:rPr lang="id-ID" sz="1300" spc="-1" dirty="0">
                <a:solidFill>
                  <a:prstClr val="black"/>
                </a:solidFill>
                <a:latin typeface="Times New Roman" panose="02020603050405020304" pitchFamily="18" charset="0"/>
                <a:cs typeface="Times New Roman" panose="02020603050405020304" pitchFamily="18" charset="0"/>
              </a:rPr>
              <a:t> ketikkan perintah: </a:t>
            </a:r>
            <a:r>
              <a:rPr lang="en-US" sz="1300" spc="-1" dirty="0">
                <a:solidFill>
                  <a:prstClr val="black"/>
                </a:solidFill>
                <a:latin typeface="Times New Roman" panose="02020603050405020304" pitchFamily="18" charset="0"/>
                <a:cs typeface="Times New Roman" panose="02020603050405020304" pitchFamily="18" charset="0"/>
              </a:rPr>
              <a:t>php artisan </a:t>
            </a:r>
            <a:r>
              <a:rPr lang="en-US" sz="1300" spc="-1" dirty="0" err="1">
                <a:solidFill>
                  <a:prstClr val="black"/>
                </a:solidFill>
                <a:latin typeface="Times New Roman" panose="02020603050405020304" pitchFamily="18" charset="0"/>
                <a:cs typeface="Times New Roman" panose="02020603050405020304" pitchFamily="18" charset="0"/>
              </a:rPr>
              <a:t>ui</a:t>
            </a:r>
            <a:r>
              <a:rPr lang="en-US" sz="1300" spc="-1" dirty="0">
                <a:solidFill>
                  <a:prstClr val="black"/>
                </a:solidFill>
                <a:latin typeface="Times New Roman" panose="02020603050405020304" pitchFamily="18" charset="0"/>
                <a:cs typeface="Times New Roman" panose="02020603050405020304" pitchFamily="18" charset="0"/>
              </a:rPr>
              <a:t> --help.</a:t>
            </a:r>
            <a:endParaRPr lang="id-ID" sz="1300" spc="-1" dirty="0">
              <a:solidFill>
                <a:prstClr val="black"/>
              </a:solidFill>
              <a:latin typeface="Times New Roman" panose="02020603050405020304" pitchFamily="18" charset="0"/>
              <a:cs typeface="Times New Roman" panose="02020603050405020304" pitchFamily="18" charset="0"/>
            </a:endParaRP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Setelah dieksekusi perintah tersebut maka </a:t>
            </a:r>
            <a:r>
              <a:rPr lang="en-US" sz="1300" spc="-1" dirty="0" err="1">
                <a:solidFill>
                  <a:prstClr val="black"/>
                </a:solidFill>
                <a:latin typeface="Times New Roman" panose="02020603050405020304" pitchFamily="18" charset="0"/>
                <a:cs typeface="Times New Roman" panose="02020603050405020304" pitchFamily="18" charset="0"/>
              </a:rPr>
              <a:t>akan</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ditampilkan</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seluruh</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perintah-perintah</a:t>
            </a:r>
            <a:r>
              <a:rPr lang="en-US" sz="1300" spc="-1" dirty="0">
                <a:solidFill>
                  <a:prstClr val="black"/>
                </a:solidFill>
                <a:latin typeface="Times New Roman" panose="02020603050405020304" pitchFamily="18" charset="0"/>
                <a:cs typeface="Times New Roman" panose="02020603050405020304" pitchFamily="18" charset="0"/>
              </a:rPr>
              <a:t> yang </a:t>
            </a:r>
            <a:r>
              <a:rPr lang="en-US" sz="1300" spc="-1" dirty="0" err="1">
                <a:solidFill>
                  <a:prstClr val="black"/>
                </a:solidFill>
                <a:latin typeface="Times New Roman" panose="02020603050405020304" pitchFamily="18" charset="0"/>
                <a:cs typeface="Times New Roman" panose="02020603050405020304" pitchFamily="18" charset="0"/>
              </a:rPr>
              <a:t>ada</a:t>
            </a:r>
            <a:r>
              <a:rPr lang="en-US" sz="1300" spc="-1" dirty="0">
                <a:solidFill>
                  <a:prstClr val="black"/>
                </a:solidFill>
                <a:latin typeface="Times New Roman" panose="02020603050405020304" pitchFamily="18" charset="0"/>
                <a:cs typeface="Times New Roman" panose="02020603050405020304" pitchFamily="18" charset="0"/>
              </a:rPr>
              <a:t> di vendor </a:t>
            </a:r>
            <a:r>
              <a:rPr lang="en-US" sz="1300" spc="-1" dirty="0" err="1">
                <a:solidFill>
                  <a:prstClr val="black"/>
                </a:solidFill>
                <a:latin typeface="Times New Roman" panose="02020603050405020304" pitchFamily="18" charset="0"/>
                <a:cs typeface="Times New Roman" panose="02020603050405020304" pitchFamily="18" charset="0"/>
              </a:rPr>
              <a:t>tersebut</a:t>
            </a:r>
            <a:r>
              <a:rPr lang="en-US" sz="1300" spc="-1" dirty="0">
                <a:solidFill>
                  <a:prstClr val="black"/>
                </a:solidFill>
                <a:latin typeface="Times New Roman" panose="02020603050405020304" pitchFamily="18" charset="0"/>
                <a:cs typeface="Times New Roman" panose="02020603050405020304" pitchFamily="18" charset="0"/>
              </a:rPr>
              <a:t>.</a:t>
            </a:r>
          </a:p>
          <a:p>
            <a:pPr marL="160425" indent="-160046" defTabSz="961034">
              <a:lnSpc>
                <a:spcPct val="150000"/>
              </a:lnSpc>
              <a:buClr>
                <a:srgbClr val="000000"/>
              </a:buClr>
              <a:buFont typeface="Arial"/>
              <a:buChar char="•"/>
              <a:defRPr/>
            </a:pPr>
            <a:r>
              <a:rPr lang="en-US" sz="1300" spc="-1" dirty="0" err="1">
                <a:solidFill>
                  <a:prstClr val="black"/>
                </a:solidFill>
                <a:latin typeface="Times New Roman" panose="02020603050405020304" pitchFamily="18" charset="0"/>
                <a:cs typeface="Times New Roman" panose="02020603050405020304" pitchFamily="18" charset="0"/>
              </a:rPr>
              <a:t>Perhatikan</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ada</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perintah</a:t>
            </a:r>
            <a:r>
              <a:rPr lang="en-US" sz="1300" spc="-1" dirty="0">
                <a:solidFill>
                  <a:prstClr val="black"/>
                </a:solidFill>
                <a:latin typeface="Times New Roman" panose="02020603050405020304" pitchFamily="18" charset="0"/>
                <a:cs typeface="Times New Roman" panose="02020603050405020304" pitchFamily="18" charset="0"/>
              </a:rPr>
              <a:t> –auth yang </a:t>
            </a:r>
            <a:r>
              <a:rPr lang="en-US" sz="1300" spc="-1" dirty="0" err="1">
                <a:solidFill>
                  <a:prstClr val="black"/>
                </a:solidFill>
                <a:latin typeface="Times New Roman" panose="02020603050405020304" pitchFamily="18" charset="0"/>
                <a:cs typeface="Times New Roman" panose="02020603050405020304" pitchFamily="18" charset="0"/>
              </a:rPr>
              <a:t>bertujuan</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untuk</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melakukan</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installasi</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otentikasi</a:t>
            </a:r>
            <a:r>
              <a:rPr lang="en-US" sz="1300" spc="-1" dirty="0">
                <a:solidFill>
                  <a:prstClr val="black"/>
                </a:solidFill>
                <a:latin typeface="Times New Roman" panose="02020603050405020304" pitchFamily="18" charset="0"/>
                <a:cs typeface="Times New Roman" panose="02020603050405020304" pitchFamily="18" charset="0"/>
              </a:rPr>
              <a:t> user pada </a:t>
            </a:r>
            <a:r>
              <a:rPr lang="en-US" sz="1300" spc="-1" dirty="0" err="1">
                <a:solidFill>
                  <a:prstClr val="black"/>
                </a:solidFill>
                <a:latin typeface="Times New Roman" panose="02020603050405020304" pitchFamily="18" charset="0"/>
                <a:cs typeface="Times New Roman" panose="02020603050405020304" pitchFamily="18" charset="0"/>
              </a:rPr>
              <a:t>laravel</a:t>
            </a:r>
            <a:r>
              <a:rPr lang="en-US" sz="1300" spc="-1" dirty="0">
                <a:solidFill>
                  <a:prstClr val="black"/>
                </a:solidFill>
                <a:latin typeface="Times New Roman" panose="02020603050405020304" pitchFamily="18" charset="0"/>
                <a:cs typeface="Times New Roman" panose="02020603050405020304" pitchFamily="18" charset="0"/>
              </a:rPr>
              <a:t>.</a:t>
            </a:r>
            <a:endParaRPr lang="id-ID" sz="1300" spc="-1" dirty="0">
              <a:solidFill>
                <a:prstClr val="black"/>
              </a:solidFill>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147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a:solidFill>
                  <a:prstClr val="black"/>
                </a:solidFill>
                <a:latin typeface="Times New Roman" panose="02020603050405020304" pitchFamily="18" charset="0"/>
                <a:cs typeface="Times New Roman" panose="02020603050405020304" pitchFamily="18" charset="0"/>
              </a:rPr>
              <a:t>Langkah </a:t>
            </a:r>
            <a:r>
              <a:rPr lang="en-US" sz="1300" dirty="0" err="1">
                <a:solidFill>
                  <a:prstClr val="black"/>
                </a:solidFill>
                <a:latin typeface="Times New Roman" panose="02020603050405020304" pitchFamily="18" charset="0"/>
                <a:cs typeface="Times New Roman" panose="02020603050405020304" pitchFamily="18" charset="0"/>
              </a:rPr>
              <a:t>selanjutkan</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ada</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menjalankan</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perintah</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untuk</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installasi</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otentikasi</a:t>
            </a:r>
            <a:r>
              <a:rPr lang="en-US" sz="1300" dirty="0">
                <a:solidFill>
                  <a:prstClr val="black"/>
                </a:solidFill>
                <a:latin typeface="Times New Roman" panose="02020603050405020304" pitchFamily="18" charset="0"/>
                <a:cs typeface="Times New Roman" panose="02020603050405020304" pitchFamily="18" charset="0"/>
              </a:rPr>
              <a:t> user pada Laravel </a:t>
            </a:r>
            <a:r>
              <a:rPr lang="en-US" sz="1300" dirty="0" err="1">
                <a:solidFill>
                  <a:prstClr val="black"/>
                </a:solidFill>
                <a:latin typeface="Times New Roman" panose="02020603050405020304" pitchFamily="18" charset="0"/>
                <a:cs typeface="Times New Roman" panose="02020603050405020304" pitchFamily="18" charset="0"/>
              </a:rPr>
              <a:t>dengan</a:t>
            </a:r>
            <a:r>
              <a:rPr lang="en-US" sz="1300" dirty="0">
                <a:solidFill>
                  <a:prstClr val="black"/>
                </a:solidFill>
                <a:latin typeface="Times New Roman" panose="02020603050405020304" pitchFamily="18" charset="0"/>
                <a:cs typeface="Times New Roman" panose="02020603050405020304" pitchFamily="18" charset="0"/>
              </a:rPr>
              <a:t> Langkah-</a:t>
            </a:r>
            <a:r>
              <a:rPr lang="en-US" sz="1300" dirty="0" err="1">
                <a:solidFill>
                  <a:prstClr val="black"/>
                </a:solidFill>
                <a:latin typeface="Times New Roman" panose="02020603050405020304" pitchFamily="18" charset="0"/>
                <a:cs typeface="Times New Roman" panose="02020603050405020304" pitchFamily="18" charset="0"/>
              </a:rPr>
              <a:t>langkah</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sebagai</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berikut</a:t>
            </a:r>
            <a:r>
              <a:rPr lang="en-US" sz="1300" dirty="0">
                <a:solidFill>
                  <a:prstClr val="black"/>
                </a:solidFill>
                <a:latin typeface="Times New Roman" panose="02020603050405020304" pitchFamily="18" charset="0"/>
                <a:cs typeface="Times New Roman" panose="02020603050405020304" pitchFamily="18" charset="0"/>
              </a:rPr>
              <a:t>:</a:t>
            </a:r>
            <a:endParaRPr lang="id-ID" sz="1300" spc="-1" dirty="0">
              <a:solidFill>
                <a:prstClr val="black"/>
              </a:solidFill>
              <a:latin typeface="Times New Roman" panose="02020603050405020304" pitchFamily="18" charset="0"/>
              <a:cs typeface="Times New Roman" panose="02020603050405020304" pitchFamily="18" charset="0"/>
            </a:endParaRPr>
          </a:p>
          <a:p>
            <a:pPr>
              <a:lnSpc>
                <a:spcPct val="150000"/>
              </a:lnSpc>
            </a:pPr>
            <a:endParaRPr lang="en-US" sz="1300" dirty="0">
              <a:latin typeface="Times New Roman" panose="02020603050405020304" pitchFamily="18" charset="0"/>
              <a:cs typeface="Times New Roman" panose="02020603050405020304" pitchFamily="18" charset="0"/>
            </a:endParaRP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Buka terminal/CMD.</a:t>
            </a: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Masuk ke folder</a:t>
            </a:r>
            <a:r>
              <a:rPr lang="en-US" sz="1300" spc="-1" dirty="0">
                <a:solidFill>
                  <a:prstClr val="black"/>
                </a:solidFill>
                <a:latin typeface="Times New Roman" panose="02020603050405020304" pitchFamily="18" charset="0"/>
                <a:cs typeface="Times New Roman" panose="02020603050405020304" pitchFamily="18" charset="0"/>
              </a:rPr>
              <a:t> project Laravel di</a:t>
            </a:r>
            <a:r>
              <a:rPr lang="id-ID" sz="1300" spc="-1" dirty="0">
                <a:solidFill>
                  <a:prstClr val="black"/>
                </a:solidFill>
                <a:latin typeface="Times New Roman" panose="02020603050405020304" pitchFamily="18" charset="0"/>
                <a:cs typeface="Times New Roman" panose="02020603050405020304" pitchFamily="18" charset="0"/>
              </a:rPr>
              <a:t> Document Root web server Anda</a:t>
            </a:r>
            <a:r>
              <a:rPr lang="en-US" sz="1300" spc="-1" dirty="0">
                <a:solidFill>
                  <a:prstClr val="black"/>
                </a:solidFill>
                <a:latin typeface="Times New Roman" panose="02020603050405020304" pitchFamily="18" charset="0"/>
                <a:cs typeface="Times New Roman" panose="02020603050405020304" pitchFamily="18" charset="0"/>
              </a:rPr>
              <a:t>.</a:t>
            </a:r>
          </a:p>
          <a:p>
            <a:pPr marL="160425" indent="-160046" defTabSz="961034">
              <a:lnSpc>
                <a:spcPct val="150000"/>
              </a:lnSpc>
              <a:buClr>
                <a:srgbClr val="000000"/>
              </a:buClr>
              <a:buFont typeface="Arial"/>
              <a:buChar char="•"/>
              <a:defRPr/>
            </a:pPr>
            <a:r>
              <a:rPr lang="en-US" sz="1300" spc="-1" dirty="0">
                <a:solidFill>
                  <a:prstClr val="black"/>
                </a:solidFill>
                <a:latin typeface="Times New Roman" panose="02020603050405020304" pitchFamily="18" charset="0"/>
                <a:cs typeface="Times New Roman" panose="02020603050405020304" pitchFamily="18" charset="0"/>
              </a:rPr>
              <a:t>Setelah </a:t>
            </a:r>
            <a:r>
              <a:rPr lang="en-US" sz="1300" spc="-1" dirty="0" err="1">
                <a:solidFill>
                  <a:prstClr val="black"/>
                </a:solidFill>
                <a:latin typeface="Times New Roman" panose="02020603050405020304" pitchFamily="18" charset="0"/>
                <a:cs typeface="Times New Roman" panose="02020603050405020304" pitchFamily="18" charset="0"/>
              </a:rPr>
              <a:t>itu</a:t>
            </a:r>
            <a:r>
              <a:rPr lang="en-US" sz="1300" spc="-1" dirty="0">
                <a:solidFill>
                  <a:prstClr val="black"/>
                </a:solidFill>
                <a:latin typeface="Times New Roman" panose="02020603050405020304" pitchFamily="18" charset="0"/>
                <a:cs typeface="Times New Roman" panose="02020603050405020304" pitchFamily="18" charset="0"/>
              </a:rPr>
              <a:t> </a:t>
            </a:r>
            <a:r>
              <a:rPr lang="id-ID" sz="1300" spc="-1" dirty="0">
                <a:solidFill>
                  <a:prstClr val="black"/>
                </a:solidFill>
                <a:latin typeface="Times New Roman" panose="02020603050405020304" pitchFamily="18" charset="0"/>
                <a:cs typeface="Times New Roman" panose="02020603050405020304" pitchFamily="18" charset="0"/>
              </a:rPr>
              <a:t> ketikkan perintah: </a:t>
            </a:r>
            <a:r>
              <a:rPr lang="en-US" sz="1300" spc="-1" dirty="0">
                <a:solidFill>
                  <a:prstClr val="black"/>
                </a:solidFill>
                <a:latin typeface="Times New Roman" panose="02020603050405020304" pitchFamily="18" charset="0"/>
                <a:cs typeface="Times New Roman" panose="02020603050405020304" pitchFamily="18" charset="0"/>
              </a:rPr>
              <a:t>php artisan </a:t>
            </a:r>
            <a:r>
              <a:rPr lang="en-US" sz="1300" spc="-1" dirty="0" err="1">
                <a:solidFill>
                  <a:prstClr val="black"/>
                </a:solidFill>
                <a:latin typeface="Times New Roman" panose="02020603050405020304" pitchFamily="18" charset="0"/>
                <a:cs typeface="Times New Roman" panose="02020603050405020304" pitchFamily="18" charset="0"/>
              </a:rPr>
              <a:t>ui</a:t>
            </a:r>
            <a:r>
              <a:rPr lang="en-US" sz="1300" spc="-1" dirty="0">
                <a:solidFill>
                  <a:prstClr val="black"/>
                </a:solidFill>
                <a:latin typeface="Times New Roman" panose="02020603050405020304" pitchFamily="18" charset="0"/>
                <a:cs typeface="Times New Roman" panose="02020603050405020304" pitchFamily="18" charset="0"/>
              </a:rPr>
              <a:t> bootstrap --auth.</a:t>
            </a:r>
          </a:p>
          <a:p>
            <a:pPr marL="160425" indent="-160046" defTabSz="961034">
              <a:lnSpc>
                <a:spcPct val="150000"/>
              </a:lnSpc>
              <a:buClr>
                <a:srgbClr val="000000"/>
              </a:buClr>
              <a:buFont typeface="Arial"/>
              <a:buChar char="•"/>
              <a:defRPr/>
            </a:pPr>
            <a:r>
              <a:rPr lang="en-US" sz="1300" spc="-1" dirty="0" err="1">
                <a:solidFill>
                  <a:prstClr val="black"/>
                </a:solidFill>
                <a:latin typeface="Times New Roman" panose="02020603050405020304" pitchFamily="18" charset="0"/>
                <a:cs typeface="Times New Roman" panose="02020603050405020304" pitchFamily="18" charset="0"/>
              </a:rPr>
              <a:t>Untuk</a:t>
            </a:r>
            <a:r>
              <a:rPr lang="en-US" sz="1300" spc="-1" dirty="0">
                <a:solidFill>
                  <a:prstClr val="black"/>
                </a:solidFill>
                <a:latin typeface="Times New Roman" panose="02020603050405020304" pitchFamily="18" charset="0"/>
                <a:cs typeface="Times New Roman" panose="02020603050405020304" pitchFamily="18" charset="0"/>
              </a:rPr>
              <a:t> user </a:t>
            </a:r>
            <a:r>
              <a:rPr lang="en-US" sz="1300" spc="-1" dirty="0" err="1">
                <a:solidFill>
                  <a:prstClr val="black"/>
                </a:solidFill>
                <a:latin typeface="Times New Roman" panose="02020603050405020304" pitchFamily="18" charset="0"/>
                <a:cs typeface="Times New Roman" panose="02020603050405020304" pitchFamily="18" charset="0"/>
              </a:rPr>
              <a:t>intefacesnya</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kita</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bisa</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memilih</a:t>
            </a:r>
            <a:r>
              <a:rPr lang="en-US" sz="1300" spc="-1" dirty="0">
                <a:solidFill>
                  <a:prstClr val="black"/>
                </a:solidFill>
                <a:latin typeface="Times New Roman" panose="02020603050405020304" pitchFamily="18" charset="0"/>
                <a:cs typeface="Times New Roman" panose="02020603050405020304" pitchFamily="18" charset="0"/>
              </a:rPr>
              <a:t> </a:t>
            </a:r>
            <a:r>
              <a:rPr lang="en-US" sz="1300" spc="-1" dirty="0" err="1">
                <a:solidFill>
                  <a:prstClr val="black"/>
                </a:solidFill>
                <a:latin typeface="Times New Roman" panose="02020603050405020304" pitchFamily="18" charset="0"/>
                <a:cs typeface="Times New Roman" panose="02020603050405020304" pitchFamily="18" charset="0"/>
              </a:rPr>
              <a:t>selain</a:t>
            </a:r>
            <a:r>
              <a:rPr lang="en-US" sz="1300" spc="-1" dirty="0">
                <a:solidFill>
                  <a:prstClr val="black"/>
                </a:solidFill>
                <a:latin typeface="Times New Roman" panose="02020603050405020304" pitchFamily="18" charset="0"/>
                <a:cs typeface="Times New Roman" panose="02020603050405020304" pitchFamily="18" charset="0"/>
              </a:rPr>
              <a:t> bootstrap, </a:t>
            </a:r>
            <a:r>
              <a:rPr lang="en-US" sz="1300" spc="-1" dirty="0" err="1">
                <a:solidFill>
                  <a:prstClr val="black"/>
                </a:solidFill>
                <a:latin typeface="Times New Roman" panose="02020603050405020304" pitchFamily="18" charset="0"/>
                <a:cs typeface="Times New Roman" panose="02020603050405020304" pitchFamily="18" charset="0"/>
              </a:rPr>
              <a:t>yaitu</a:t>
            </a:r>
            <a:r>
              <a:rPr lang="en-US" sz="1300" spc="-1" dirty="0">
                <a:solidFill>
                  <a:prstClr val="black"/>
                </a:solidFill>
                <a:latin typeface="Times New Roman" panose="02020603050405020304" pitchFamily="18" charset="0"/>
                <a:cs typeface="Times New Roman" panose="02020603050405020304" pitchFamily="18" charset="0"/>
              </a:rPr>
              <a:t> : </a:t>
            </a:r>
            <a:r>
              <a:rPr lang="en-US" sz="1300" spc="-1" dirty="0" err="1">
                <a:solidFill>
                  <a:prstClr val="black"/>
                </a:solidFill>
                <a:latin typeface="Times New Roman" panose="02020603050405020304" pitchFamily="18" charset="0"/>
                <a:cs typeface="Times New Roman" panose="02020603050405020304" pitchFamily="18" charset="0"/>
              </a:rPr>
              <a:t>vue</a:t>
            </a:r>
            <a:r>
              <a:rPr lang="en-US" sz="1300" spc="-1" dirty="0">
                <a:solidFill>
                  <a:prstClr val="black"/>
                </a:solidFill>
                <a:latin typeface="Times New Roman" panose="02020603050405020304" pitchFamily="18" charset="0"/>
                <a:cs typeface="Times New Roman" panose="02020603050405020304" pitchFamily="18" charset="0"/>
              </a:rPr>
              <a:t> dan react.</a:t>
            </a:r>
            <a:endParaRPr lang="id-ID" sz="1300" spc="-1" dirty="0">
              <a:solidFill>
                <a:prstClr val="black"/>
              </a:solidFill>
              <a:latin typeface="Times New Roman" panose="02020603050405020304" pitchFamily="18" charset="0"/>
              <a:cs typeface="Times New Roman" panose="02020603050405020304" pitchFamily="18" charset="0"/>
            </a:endParaRPr>
          </a:p>
          <a:p>
            <a:pPr marL="160425" indent="-160046" defTabSz="961034">
              <a:lnSpc>
                <a:spcPct val="150000"/>
              </a:lnSpc>
              <a:buClr>
                <a:srgbClr val="000000"/>
              </a:buClr>
              <a:buFont typeface="Arial"/>
              <a:buChar char="•"/>
              <a:defRPr/>
            </a:pPr>
            <a:r>
              <a:rPr lang="id-ID" sz="1300" spc="-1" dirty="0">
                <a:solidFill>
                  <a:prstClr val="black"/>
                </a:solidFill>
                <a:latin typeface="Times New Roman" panose="02020603050405020304" pitchFamily="18" charset="0"/>
                <a:cs typeface="Times New Roman" panose="02020603050405020304" pitchFamily="18" charset="0"/>
              </a:rPr>
              <a:t>Setelah dieksekusi perintah tersebut maka secara otomatis akan mendownload </a:t>
            </a:r>
            <a:r>
              <a:rPr lang="en-US" sz="1300" spc="-1" dirty="0">
                <a:solidFill>
                  <a:prstClr val="black"/>
                </a:solidFill>
                <a:latin typeface="Times New Roman" panose="02020603050405020304" pitchFamily="18" charset="0"/>
                <a:cs typeface="Times New Roman" panose="02020603050405020304" pitchFamily="18" charset="0"/>
              </a:rPr>
              <a:t>user interface </a:t>
            </a:r>
            <a:r>
              <a:rPr lang="en-US" sz="1300" spc="-1" dirty="0" err="1">
                <a:solidFill>
                  <a:prstClr val="black"/>
                </a:solidFill>
                <a:latin typeface="Times New Roman" panose="02020603050405020304" pitchFamily="18" charset="0"/>
                <a:cs typeface="Times New Roman" panose="02020603050405020304" pitchFamily="18" charset="0"/>
              </a:rPr>
              <a:t>otentikasi</a:t>
            </a:r>
            <a:r>
              <a:rPr lang="en-US" sz="1300" spc="-1" dirty="0">
                <a:solidFill>
                  <a:prstClr val="black"/>
                </a:solidFill>
                <a:latin typeface="Times New Roman" panose="02020603050405020304" pitchFamily="18" charset="0"/>
                <a:cs typeface="Times New Roman" panose="02020603050405020304" pitchFamily="18" charset="0"/>
              </a:rPr>
              <a:t> user </a:t>
            </a:r>
            <a:r>
              <a:rPr lang="id-ID" sz="1300" spc="-1" dirty="0">
                <a:solidFill>
                  <a:prstClr val="black"/>
                </a:solidFill>
                <a:latin typeface="Times New Roman" panose="02020603050405020304" pitchFamily="18" charset="0"/>
                <a:cs typeface="Times New Roman" panose="02020603050405020304" pitchFamily="18" charset="0"/>
              </a:rPr>
              <a:t>melalui internet.</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19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735013" y="1077913"/>
            <a:ext cx="6335712" cy="3992562"/>
          </a:xfrm>
          <a:prstGeom prst="rect">
            <a:avLst/>
          </a:prstGeom>
        </p:spPr>
      </p:sp>
      <p:sp>
        <p:nvSpPr>
          <p:cNvPr id="159" name="PlaceHolder 2"/>
          <p:cNvSpPr>
            <a:spLocks noGrp="1"/>
          </p:cNvSpPr>
          <p:nvPr>
            <p:ph type="body"/>
          </p:nvPr>
        </p:nvSpPr>
        <p:spPr>
          <a:xfrm>
            <a:off x="841676" y="5442047"/>
            <a:ext cx="6215424" cy="4790862"/>
          </a:xfrm>
          <a:prstGeom prst="rect">
            <a:avLst/>
          </a:prstGeom>
        </p:spPr>
        <p:txBody>
          <a:bodyPr lIns="0" tIns="0" rIns="0" bIns="0">
            <a:noAutofit/>
          </a:bodyPr>
          <a:lstStyle/>
          <a:p>
            <a:pPr marL="227016" indent="-227016" algn="just">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menginstall</a:t>
            </a:r>
            <a:r>
              <a:rPr lang="en-US" sz="1300" dirty="0">
                <a:latin typeface="Times New Roman" panose="02020603050405020304" pitchFamily="18" charset="0"/>
                <a:cs typeface="Times New Roman" panose="02020603050405020304" pitchFamily="18" charset="0"/>
              </a:rPr>
              <a:t> user interface (</a:t>
            </a:r>
            <a:r>
              <a:rPr lang="en-US" sz="1300" dirty="0" err="1">
                <a:latin typeface="Times New Roman" panose="02020603050405020304" pitchFamily="18" charset="0"/>
                <a:cs typeface="Times New Roman" panose="02020603050405020304" pitchFamily="18" charset="0"/>
              </a:rPr>
              <a:t>ui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user, pada Laravel 7 </a:t>
            </a:r>
            <a:r>
              <a:rPr lang="en-US" sz="1300" dirty="0" err="1">
                <a:latin typeface="Times New Roman" panose="02020603050405020304" pitchFamily="18" charset="0"/>
                <a:cs typeface="Times New Roman" panose="02020603050405020304" pitchFamily="18" charset="0"/>
              </a:rPr>
              <a:t>dibutuhkan</a:t>
            </a:r>
            <a:r>
              <a:rPr lang="en-US" sz="1300" dirty="0">
                <a:latin typeface="Times New Roman" panose="02020603050405020304" pitchFamily="18" charset="0"/>
                <a:cs typeface="Times New Roman" panose="02020603050405020304" pitchFamily="18" charset="0"/>
              </a:rPr>
              <a:t> software node.js.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menginstall</a:t>
            </a:r>
            <a:r>
              <a:rPr lang="en-US" sz="1300" dirty="0">
                <a:latin typeface="Times New Roman" panose="02020603050405020304" pitchFamily="18" charset="0"/>
                <a:cs typeface="Times New Roman" panose="02020603050405020304" pitchFamily="18" charset="0"/>
              </a:rPr>
              <a:t> Node.js pada MS Windows,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perlu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mendownload</a:t>
            </a:r>
            <a:endParaRPr lang="en-US" sz="1300" dirty="0">
              <a:latin typeface="Times New Roman" panose="02020603050405020304" pitchFamily="18" charset="0"/>
              <a:cs typeface="Times New Roman" panose="02020603050405020304" pitchFamily="18" charset="0"/>
            </a:endParaRPr>
          </a:p>
          <a:p>
            <a:pPr marL="227016" indent="-227016" algn="just">
              <a:lnSpc>
                <a:spcPct val="150000"/>
              </a:lnSpc>
            </a:pP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Node.js pada situs web </a:t>
            </a:r>
            <a:r>
              <a:rPr lang="en-US" sz="1300" u="sng" dirty="0">
                <a:latin typeface="Times New Roman" panose="02020603050405020304" pitchFamily="18" charset="0"/>
                <a:cs typeface="Times New Roman" panose="02020603050405020304" pitchFamily="18" charset="0"/>
                <a:hlinkClick r:id="rId3"/>
              </a:rPr>
              <a:t>https://nodejs.org/en/</a:t>
            </a:r>
            <a:r>
              <a:rPr lang="en-US" sz="1300" dirty="0">
                <a:latin typeface="Times New Roman" panose="02020603050405020304" pitchFamily="18" charset="0"/>
                <a:cs typeface="Times New Roman" panose="02020603050405020304" pitchFamily="18" charset="0"/>
              </a:rPr>
              <a:t> .</a:t>
            </a:r>
          </a:p>
          <a:p>
            <a:pPr marL="227016" indent="-227016" algn="just">
              <a:lnSpc>
                <a:spcPct val="150000"/>
              </a:lnSpc>
            </a:pPr>
            <a:endParaRPr lang="en-US" sz="1300" dirty="0">
              <a:latin typeface="Times New Roman" panose="02020603050405020304" pitchFamily="18" charset="0"/>
              <a:cs typeface="Times New Roman" panose="02020603050405020304" pitchFamily="18" charset="0"/>
            </a:endParaRPr>
          </a:p>
          <a:p>
            <a:pPr>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menginstall</a:t>
            </a:r>
            <a:r>
              <a:rPr lang="en-US" sz="1300" dirty="0">
                <a:latin typeface="Times New Roman" panose="02020603050405020304" pitchFamily="18" charset="0"/>
                <a:cs typeface="Times New Roman" panose="02020603050405020304" pitchFamily="18" charset="0"/>
              </a:rPr>
              <a:t> Node.js pada Linux Ubuntu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langkah-langkahnya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r>
              <a:rPr lang="en-US" sz="1300" i="1" dirty="0">
                <a:latin typeface="Courier New" panose="02070309020205020404" pitchFamily="49" charset="0"/>
                <a:cs typeface="Courier New" panose="02070309020205020404" pitchFamily="49" charset="0"/>
              </a:rPr>
              <a:t>$ </a:t>
            </a:r>
            <a:r>
              <a:rPr lang="en-US" sz="1300" i="1" dirty="0" err="1">
                <a:latin typeface="Courier New" panose="02070309020205020404" pitchFamily="49" charset="0"/>
                <a:cs typeface="Courier New" panose="02070309020205020404" pitchFamily="49" charset="0"/>
              </a:rPr>
              <a:t>sudo</a:t>
            </a:r>
            <a:r>
              <a:rPr lang="en-US" sz="1300" i="1" dirty="0">
                <a:latin typeface="Courier New" panose="02070309020205020404" pitchFamily="49" charset="0"/>
                <a:cs typeface="Courier New" panose="02070309020205020404" pitchFamily="49" charset="0"/>
              </a:rPr>
              <a:t> apt update</a:t>
            </a:r>
          </a:p>
          <a:p>
            <a:pPr>
              <a:lnSpc>
                <a:spcPct val="150000"/>
              </a:lnSpc>
            </a:pPr>
            <a:r>
              <a:rPr lang="en-US" sz="1300" i="1" dirty="0">
                <a:latin typeface="Courier New" panose="02070309020205020404" pitchFamily="49" charset="0"/>
                <a:cs typeface="Courier New" panose="02070309020205020404" pitchFamily="49" charset="0"/>
              </a:rPr>
              <a:t>$ </a:t>
            </a:r>
            <a:r>
              <a:rPr lang="en-US" sz="1300" i="1" dirty="0" err="1">
                <a:latin typeface="Courier New" panose="02070309020205020404" pitchFamily="49" charset="0"/>
                <a:cs typeface="Courier New" panose="02070309020205020404" pitchFamily="49" charset="0"/>
              </a:rPr>
              <a:t>sudo</a:t>
            </a:r>
            <a:r>
              <a:rPr lang="en-US" sz="1300" i="1" dirty="0">
                <a:latin typeface="Courier New" panose="02070309020205020404" pitchFamily="49" charset="0"/>
                <a:cs typeface="Courier New" panose="02070309020205020404" pitchFamily="49" charset="0"/>
              </a:rPr>
              <a:t> apt install </a:t>
            </a:r>
            <a:r>
              <a:rPr lang="en-US" sz="1300" i="1" dirty="0" err="1">
                <a:latin typeface="Courier New" panose="02070309020205020404" pitchFamily="49" charset="0"/>
                <a:cs typeface="Courier New" panose="02070309020205020404" pitchFamily="49" charset="0"/>
              </a:rPr>
              <a:t>nodejs</a:t>
            </a:r>
            <a:endParaRPr lang="en-US" sz="1300" i="1" dirty="0">
              <a:latin typeface="Courier New" panose="02070309020205020404" pitchFamily="49" charset="0"/>
              <a:cs typeface="Courier New" panose="02070309020205020404" pitchFamily="49" charset="0"/>
            </a:endParaRPr>
          </a:p>
          <a:p>
            <a:pPr>
              <a:lnSpc>
                <a:spcPct val="150000"/>
              </a:lnSpc>
            </a:pPr>
            <a:endParaRPr lang="en-US" sz="1300" dirty="0">
              <a:latin typeface="Times New Roman" panose="02020603050405020304" pitchFamily="18" charset="0"/>
              <a:cs typeface="Times New Roman" panose="02020603050405020304" pitchFamily="18" charset="0"/>
            </a:endParaRPr>
          </a:p>
          <a:p>
            <a:pPr>
              <a:lnSpc>
                <a:spcPct val="150000"/>
              </a:lnSpc>
            </a:pPr>
            <a:r>
              <a:rPr lang="en-US" sz="1300" dirty="0">
                <a:latin typeface="Times New Roman" panose="02020603050405020304" pitchFamily="18" charset="0"/>
                <a:cs typeface="Times New Roman" panose="02020603050405020304" pitchFamily="18" charset="0"/>
              </a:rPr>
              <a:t>Pada </a:t>
            </a:r>
            <a:r>
              <a:rPr lang="en-US" sz="1300" dirty="0" err="1">
                <a:latin typeface="Times New Roman" panose="02020603050405020304" pitchFamily="18" charset="0"/>
                <a:cs typeface="Times New Roman" panose="02020603050405020304" pitchFamily="18" charset="0"/>
              </a:rPr>
              <a:t>beberapa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kasus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membutuhkan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npm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Npm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package manager </a:t>
            </a:r>
            <a:r>
              <a:rPr lang="en-US" sz="1300" dirty="0" err="1">
                <a:latin typeface="Times New Roman" panose="02020603050405020304" pitchFamily="18" charset="0"/>
                <a:cs typeface="Times New Roman" panose="02020603050405020304" pitchFamily="18" charset="0"/>
              </a:rPr>
              <a:t>nodejs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itu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perlu</a:t>
            </a:r>
            <a:r>
              <a:rPr lang="en-US" sz="1300" dirty="0">
                <a:latin typeface="Times New Roman" panose="02020603050405020304" pitchFamily="18" charset="0"/>
                <a:cs typeface="Times New Roman" panose="02020603050405020304" pitchFamily="18" charset="0"/>
              </a:rPr>
              <a:t> install juga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cara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r>
              <a:rPr lang="en-US" sz="1300" i="1" dirty="0">
                <a:latin typeface="Courier New" panose="02070309020205020404" pitchFamily="49" charset="0"/>
                <a:cs typeface="Courier New" panose="02070309020205020404" pitchFamily="49" charset="0"/>
              </a:rPr>
              <a:t>$ </a:t>
            </a:r>
            <a:r>
              <a:rPr lang="en-US" sz="1300" i="1" dirty="0" err="1">
                <a:latin typeface="Courier New" panose="02070309020205020404" pitchFamily="49" charset="0"/>
                <a:cs typeface="Courier New" panose="02070309020205020404" pitchFamily="49" charset="0"/>
              </a:rPr>
              <a:t>sudo</a:t>
            </a:r>
            <a:r>
              <a:rPr lang="en-US" sz="1300" i="1" dirty="0">
                <a:latin typeface="Courier New" panose="02070309020205020404" pitchFamily="49" charset="0"/>
                <a:cs typeface="Courier New" panose="02070309020205020404" pitchFamily="49" charset="0"/>
              </a:rPr>
              <a:t> apt install </a:t>
            </a:r>
            <a:r>
              <a:rPr lang="en-US" sz="1300" i="1" dirty="0" err="1">
                <a:latin typeface="Courier New" panose="02070309020205020404" pitchFamily="49" charset="0"/>
                <a:cs typeface="Courier New" panose="02070309020205020404" pitchFamily="49" charset="0"/>
              </a:rPr>
              <a:t>npm</a:t>
            </a:r>
            <a:endParaRPr lang="en-US" sz="1300" i="1" dirty="0">
              <a:latin typeface="Courier New" panose="02070309020205020404" pitchFamily="49" charset="0"/>
              <a:cs typeface="Courier New" panose="02070309020205020404" pitchFamily="49" charset="0"/>
            </a:endParaRPr>
          </a:p>
          <a:p>
            <a:pPr>
              <a:lnSpc>
                <a:spcPct val="150000"/>
              </a:lnSpc>
            </a:pPr>
            <a:endParaRPr lang="en-US" sz="1300" dirty="0">
              <a:latin typeface="Times New Roman" panose="02020603050405020304" pitchFamily="18" charset="0"/>
              <a:cs typeface="Times New Roman" panose="02020603050405020304" pitchFamily="18" charset="0"/>
            </a:endParaRPr>
          </a:p>
          <a:p>
            <a:pPr>
              <a:lnSpc>
                <a:spcPct val="150000"/>
              </a:lnSpc>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menginstall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nodejs</a:t>
            </a:r>
            <a:r>
              <a:rPr lang="en-US" sz="1300" dirty="0">
                <a:latin typeface="Times New Roman" panose="02020603050405020304" pitchFamily="18" charset="0"/>
                <a:cs typeface="Times New Roman" panose="02020603050405020304" pitchFamily="18" charset="0"/>
              </a:rPr>
              <a:t> dan </a:t>
            </a:r>
            <a:r>
              <a:rPr lang="en-US" sz="1300" dirty="0" err="1">
                <a:latin typeface="Times New Roman" panose="02020603050405020304" pitchFamily="18" charset="0"/>
                <a:cs typeface="Times New Roman" panose="02020603050405020304" pitchFamily="18" charset="0"/>
              </a:rPr>
              <a:t>npm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bisa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memeriksa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versi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nodejs</a:t>
            </a:r>
            <a:r>
              <a:rPr lang="en-US" sz="1300" dirty="0">
                <a:latin typeface="Times New Roman" panose="02020603050405020304" pitchFamily="18" charset="0"/>
                <a:cs typeface="Times New Roman" panose="02020603050405020304" pitchFamily="18" charset="0"/>
              </a:rPr>
              <a:t> dan </a:t>
            </a:r>
            <a:r>
              <a:rPr lang="en-US" sz="1300" dirty="0" err="1">
                <a:latin typeface="Times New Roman" panose="02020603050405020304" pitchFamily="18" charset="0"/>
                <a:cs typeface="Times New Roman" panose="02020603050405020304" pitchFamily="18" charset="0"/>
              </a:rPr>
              <a:t>npm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perintah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defTabSz="961034">
              <a:lnSpc>
                <a:spcPct val="150000"/>
              </a:lnSpc>
            </a:pPr>
            <a:r>
              <a:rPr lang="en-US" sz="1300" i="1" dirty="0">
                <a:latin typeface="Courier New" panose="02070309020205020404" pitchFamily="49" charset="0"/>
                <a:cs typeface="Courier New" panose="02070309020205020404" pitchFamily="49" charset="0"/>
              </a:rPr>
              <a:t>$ </a:t>
            </a:r>
            <a:r>
              <a:rPr lang="en-US" sz="1300" i="1" dirty="0" err="1">
                <a:latin typeface="Courier New" panose="02070309020205020404" pitchFamily="49" charset="0"/>
                <a:cs typeface="Courier New" panose="02070309020205020404" pitchFamily="49" charset="0"/>
              </a:rPr>
              <a:t>nodejs</a:t>
            </a:r>
            <a:r>
              <a:rPr lang="en-US" sz="1300" i="1" dirty="0">
                <a:latin typeface="Courier New" panose="02070309020205020404" pitchFamily="49" charset="0"/>
                <a:cs typeface="Courier New" panose="02070309020205020404" pitchFamily="49" charset="0"/>
              </a:rPr>
              <a:t> -v</a:t>
            </a:r>
          </a:p>
          <a:p>
            <a:pPr defTabSz="961034">
              <a:lnSpc>
                <a:spcPct val="150000"/>
              </a:lnSpc>
            </a:pPr>
            <a:r>
              <a:rPr lang="en-US" sz="1300" i="1" dirty="0">
                <a:latin typeface="Courier New" panose="02070309020205020404" pitchFamily="49" charset="0"/>
                <a:cs typeface="Courier New" panose="02070309020205020404" pitchFamily="49" charset="0"/>
              </a:rPr>
              <a:t>$ </a:t>
            </a:r>
            <a:r>
              <a:rPr lang="en-US" sz="1300" i="1" dirty="0" err="1">
                <a:latin typeface="Courier New" panose="02070309020205020404" pitchFamily="49" charset="0"/>
                <a:cs typeface="Courier New" panose="02070309020205020404" pitchFamily="49" charset="0"/>
              </a:rPr>
              <a:t>npm</a:t>
            </a:r>
            <a:r>
              <a:rPr lang="en-US" sz="1300" i="1" dirty="0">
                <a:latin typeface="Courier New" panose="02070309020205020404" pitchFamily="49" charset="0"/>
                <a:cs typeface="Courier New" panose="02070309020205020404" pitchFamily="49" charset="0"/>
              </a:rPr>
              <a:t> -v</a:t>
            </a:r>
          </a:p>
          <a:p>
            <a:pPr marL="227016" indent="-227016" algn="just">
              <a:lnSpc>
                <a:spcPct val="150000"/>
              </a:lnSpc>
            </a:pPr>
            <a:endParaRPr lang="id-ID" sz="13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46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nSpc>
                <a:spcPct val="150000"/>
              </a:lnSpc>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menjalankan</a:t>
            </a:r>
            <a:r>
              <a:rPr lang="en-US" sz="1300" dirty="0">
                <a:latin typeface="Times New Roman" panose="02020603050405020304" pitchFamily="18" charset="0"/>
                <a:cs typeface="Times New Roman" panose="02020603050405020304" pitchFamily="18" charset="0"/>
              </a:rPr>
              <a:t> </a:t>
            </a:r>
            <a:r>
              <a:rPr lang="id-ID" sz="1300" spc="-1" dirty="0">
                <a:latin typeface="Times New Roman" panose="02020603050405020304" pitchFamily="18" charset="0"/>
                <a:cs typeface="Times New Roman" panose="02020603050405020304" pitchFamily="18" charset="0"/>
              </a:rPr>
              <a:t>perintah: </a:t>
            </a:r>
            <a:r>
              <a:rPr lang="en-US" sz="1300" spc="-1" dirty="0">
                <a:latin typeface="Times New Roman" panose="02020603050405020304" pitchFamily="18" charset="0"/>
                <a:cs typeface="Times New Roman" panose="02020603050405020304" pitchFamily="18" charset="0"/>
              </a:rPr>
              <a:t>php artisan </a:t>
            </a:r>
            <a:r>
              <a:rPr lang="en-US" sz="1300" spc="-1" dirty="0" err="1">
                <a:latin typeface="Times New Roman" panose="02020603050405020304" pitchFamily="18" charset="0"/>
                <a:cs typeface="Times New Roman" panose="02020603050405020304" pitchFamily="18" charset="0"/>
              </a:rPr>
              <a:t>ui</a:t>
            </a:r>
            <a:r>
              <a:rPr lang="en-US" sz="1300" spc="-1" dirty="0">
                <a:latin typeface="Times New Roman" panose="02020603050405020304" pitchFamily="18" charset="0"/>
                <a:cs typeface="Times New Roman" panose="02020603050405020304" pitchFamily="18" charset="0"/>
              </a:rPr>
              <a:t> bootstrap --auth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menginstall</a:t>
            </a:r>
            <a:r>
              <a:rPr lang="en-US" sz="1300" dirty="0">
                <a:latin typeface="Times New Roman" panose="02020603050405020304" pitchFamily="18" charset="0"/>
                <a:cs typeface="Times New Roman" panose="02020603050405020304" pitchFamily="18" charset="0"/>
              </a:rPr>
              <a:t> dan </a:t>
            </a:r>
            <a:r>
              <a:rPr lang="en-US" sz="1300" dirty="0" err="1">
                <a:latin typeface="Times New Roman" panose="02020603050405020304" pitchFamily="18" charset="0"/>
                <a:cs typeface="Times New Roman" panose="02020603050405020304" pitchFamily="18" charset="0"/>
              </a:rPr>
              <a:t>menjalankan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melalui</a:t>
            </a:r>
            <a:r>
              <a:rPr lang="en-US" sz="1300" dirty="0">
                <a:latin typeface="Times New Roman" panose="02020603050405020304" pitchFamily="18" charset="0"/>
                <a:cs typeface="Times New Roman" panose="02020603050405020304" pitchFamily="18" charset="0"/>
              </a:rPr>
              <a:t> software node.js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-Langkah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dirty="0">
              <a:latin typeface="Times New Roman" panose="02020603050405020304" pitchFamily="18" charset="0"/>
              <a:cs typeface="Times New Roman" panose="02020603050405020304" pitchFamily="18" charset="0"/>
            </a:endParaRPr>
          </a:p>
          <a:p>
            <a:pPr marL="160425" indent="-160046" defTabSz="961034">
              <a:lnSpc>
                <a:spcPct val="150000"/>
              </a:lnSpc>
              <a:buClr>
                <a:srgbClr val="000000"/>
              </a:buClr>
              <a:buFont typeface="Arial"/>
              <a:buChar char="•"/>
              <a:defRPr/>
            </a:pPr>
            <a:r>
              <a:rPr lang="id-ID" sz="1300" spc="-1" dirty="0">
                <a:latin typeface="Times New Roman" panose="02020603050405020304" pitchFamily="18" charset="0"/>
                <a:cs typeface="Times New Roman" panose="02020603050405020304" pitchFamily="18" charset="0"/>
              </a:rPr>
              <a:t>Buka terminal/CMD.</a:t>
            </a:r>
          </a:p>
          <a:p>
            <a:pPr marL="160425" indent="-160046" defTabSz="961034">
              <a:lnSpc>
                <a:spcPct val="150000"/>
              </a:lnSpc>
              <a:buClr>
                <a:srgbClr val="000000"/>
              </a:buClr>
              <a:buFont typeface="Arial"/>
              <a:buChar char="•"/>
              <a:defRPr/>
            </a:pPr>
            <a:r>
              <a:rPr lang="id-ID" sz="1300" spc="-1" dirty="0">
                <a:latin typeface="Times New Roman" panose="02020603050405020304" pitchFamily="18" charset="0"/>
                <a:cs typeface="Times New Roman" panose="02020603050405020304" pitchFamily="18" charset="0"/>
              </a:rPr>
              <a:t>Masuk ke folder</a:t>
            </a:r>
            <a:r>
              <a:rPr lang="en-US" sz="1300" spc="-1" dirty="0">
                <a:latin typeface="Times New Roman" panose="02020603050405020304" pitchFamily="18" charset="0"/>
                <a:cs typeface="Times New Roman" panose="02020603050405020304" pitchFamily="18" charset="0"/>
              </a:rPr>
              <a:t> project Laravel di</a:t>
            </a:r>
            <a:r>
              <a:rPr lang="id-ID" sz="1300" spc="-1" dirty="0">
                <a:latin typeface="Times New Roman" panose="02020603050405020304" pitchFamily="18" charset="0"/>
                <a:cs typeface="Times New Roman" panose="02020603050405020304" pitchFamily="18" charset="0"/>
              </a:rPr>
              <a:t> Document Root web server Anda</a:t>
            </a:r>
            <a:r>
              <a:rPr lang="en-US" sz="1300" spc="-1" dirty="0">
                <a:latin typeface="Times New Roman" panose="02020603050405020304" pitchFamily="18" charset="0"/>
                <a:cs typeface="Times New Roman" panose="02020603050405020304" pitchFamily="18" charset="0"/>
              </a:rPr>
              <a:t>.</a:t>
            </a:r>
          </a:p>
          <a:p>
            <a:pPr marL="160425" indent="-160046" defTabSz="961034">
              <a:lnSpc>
                <a:spcPct val="150000"/>
              </a:lnSpc>
              <a:buClr>
                <a:srgbClr val="000000"/>
              </a:buClr>
              <a:buFont typeface="Arial"/>
              <a:buChar char="•"/>
              <a:defRPr/>
            </a:pPr>
            <a:r>
              <a:rPr lang="en-US" sz="1300" spc="-1" dirty="0">
                <a:latin typeface="Times New Roman" panose="02020603050405020304" pitchFamily="18" charset="0"/>
                <a:cs typeface="Times New Roman" panose="02020603050405020304" pitchFamily="18" charset="0"/>
              </a:rPr>
              <a:t>Setelah </a:t>
            </a:r>
            <a:r>
              <a:rPr lang="en-US" sz="1300" spc="-1" dirty="0" err="1">
                <a:latin typeface="Times New Roman" panose="02020603050405020304" pitchFamily="18" charset="0"/>
                <a:cs typeface="Times New Roman" panose="02020603050405020304" pitchFamily="18" charset="0"/>
              </a:rPr>
              <a:t>itu</a:t>
            </a:r>
            <a:r>
              <a:rPr lang="en-US" sz="1300" spc="-1" dirty="0">
                <a:latin typeface="Times New Roman" panose="02020603050405020304" pitchFamily="18" charset="0"/>
                <a:cs typeface="Times New Roman" panose="02020603050405020304" pitchFamily="18" charset="0"/>
              </a:rPr>
              <a:t> </a:t>
            </a:r>
            <a:r>
              <a:rPr lang="id-ID" sz="1300" spc="-1" dirty="0">
                <a:latin typeface="Times New Roman" panose="02020603050405020304" pitchFamily="18" charset="0"/>
                <a:cs typeface="Times New Roman" panose="02020603050405020304" pitchFamily="18" charset="0"/>
              </a:rPr>
              <a:t> ketikkan perintah: </a:t>
            </a:r>
            <a:r>
              <a:rPr lang="en-US" sz="1300" spc="-1" dirty="0" err="1">
                <a:latin typeface="Times New Roman" panose="02020603050405020304" pitchFamily="18" charset="0"/>
                <a:cs typeface="Times New Roman" panose="02020603050405020304" pitchFamily="18" charset="0"/>
              </a:rPr>
              <a:t>npm</a:t>
            </a:r>
            <a:r>
              <a:rPr lang="en-US" sz="1300" spc="-1" dirty="0">
                <a:latin typeface="Times New Roman" panose="02020603050405020304" pitchFamily="18" charset="0"/>
                <a:cs typeface="Times New Roman" panose="02020603050405020304" pitchFamily="18" charset="0"/>
              </a:rPr>
              <a:t> install &amp;&amp; </a:t>
            </a:r>
            <a:r>
              <a:rPr lang="en-US" sz="1300" spc="-1" dirty="0" err="1">
                <a:latin typeface="Times New Roman" panose="02020603050405020304" pitchFamily="18" charset="0"/>
                <a:cs typeface="Times New Roman" panose="02020603050405020304" pitchFamily="18" charset="0"/>
              </a:rPr>
              <a:t>npm</a:t>
            </a:r>
            <a:r>
              <a:rPr lang="en-US" sz="1300" spc="-1" dirty="0">
                <a:latin typeface="Times New Roman" panose="02020603050405020304" pitchFamily="18" charset="0"/>
                <a:cs typeface="Times New Roman" panose="02020603050405020304" pitchFamily="18" charset="0"/>
              </a:rPr>
              <a:t> run dev. </a:t>
            </a:r>
          </a:p>
          <a:p>
            <a:pPr marL="160425" indent="-160046" defTabSz="961034">
              <a:lnSpc>
                <a:spcPct val="150000"/>
              </a:lnSpc>
              <a:buClr>
                <a:srgbClr val="000000"/>
              </a:buClr>
              <a:buFont typeface="Arial"/>
              <a:buChar char="•"/>
              <a:defRPr/>
            </a:pPr>
            <a:r>
              <a:rPr lang="id-ID" sz="1300" spc="-1" dirty="0">
                <a:latin typeface="Times New Roman" panose="02020603050405020304" pitchFamily="18" charset="0"/>
                <a:cs typeface="Times New Roman" panose="02020603050405020304" pitchFamily="18" charset="0"/>
              </a:rPr>
              <a:t>Setelah dieksekusi perintah tersebut maka secara otomatis akan mendownload </a:t>
            </a:r>
            <a:r>
              <a:rPr lang="en-US" sz="1300" spc="-1" dirty="0">
                <a:latin typeface="Times New Roman" panose="02020603050405020304" pitchFamily="18" charset="0"/>
                <a:cs typeface="Times New Roman" panose="02020603050405020304" pitchFamily="18" charset="0"/>
              </a:rPr>
              <a:t>user interface dan </a:t>
            </a:r>
            <a:r>
              <a:rPr lang="en-US" sz="1300" spc="-1" dirty="0" err="1">
                <a:latin typeface="Times New Roman" panose="02020603050405020304" pitchFamily="18" charset="0"/>
                <a:cs typeface="Times New Roman" panose="02020603050405020304" pitchFamily="18" charset="0"/>
              </a:rPr>
              <a:t>dijalankan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ui</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otentikasi</a:t>
            </a:r>
            <a:r>
              <a:rPr lang="en-US" sz="1300" spc="-1" dirty="0">
                <a:latin typeface="Times New Roman" panose="02020603050405020304" pitchFamily="18" charset="0"/>
                <a:cs typeface="Times New Roman" panose="02020603050405020304" pitchFamily="18" charset="0"/>
              </a:rPr>
              <a:t> user </a:t>
            </a:r>
            <a:r>
              <a:rPr lang="id-ID" sz="1300" spc="-1" dirty="0">
                <a:latin typeface="Times New Roman" panose="02020603050405020304" pitchFamily="18" charset="0"/>
                <a:cs typeface="Times New Roman" panose="02020603050405020304" pitchFamily="18" charset="0"/>
              </a:rPr>
              <a:t>melalui internet.</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583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a:solidFill>
                  <a:prstClr val="black"/>
                </a:solidFill>
                <a:latin typeface="Times New Roman" panose="02020603050405020304" pitchFamily="18" charset="0"/>
                <a:cs typeface="Times New Roman" panose="02020603050405020304" pitchFamily="18" charset="0"/>
              </a:rPr>
              <a:t>Setelah </a:t>
            </a:r>
            <a:r>
              <a:rPr lang="en-US" sz="1300" dirty="0" err="1">
                <a:solidFill>
                  <a:prstClr val="black"/>
                </a:solidFill>
                <a:latin typeface="Times New Roman" panose="02020603050405020304" pitchFamily="18" charset="0"/>
                <a:cs typeface="Times New Roman" panose="02020603050405020304" pitchFamily="18" charset="0"/>
              </a:rPr>
              <a:t>selesai</a:t>
            </a:r>
            <a:r>
              <a:rPr lang="en-US" sz="1300" dirty="0">
                <a:solidFill>
                  <a:prstClr val="black"/>
                </a:solidFill>
                <a:latin typeface="Times New Roman" panose="02020603050405020304" pitchFamily="18" charset="0"/>
                <a:cs typeface="Times New Roman" panose="02020603050405020304" pitchFamily="18" charset="0"/>
              </a:rPr>
              <a:t> proses </a:t>
            </a:r>
            <a:r>
              <a:rPr lang="en-US" sz="1300" dirty="0" err="1">
                <a:solidFill>
                  <a:prstClr val="black"/>
                </a:solidFill>
                <a:latin typeface="Times New Roman" panose="02020603050405020304" pitchFamily="18" charset="0"/>
                <a:cs typeface="Times New Roman" panose="02020603050405020304" pitchFamily="18" charset="0"/>
              </a:rPr>
              <a:t>installasi</a:t>
            </a:r>
            <a:r>
              <a:rPr lang="en-US" sz="1300" dirty="0">
                <a:solidFill>
                  <a:prstClr val="black"/>
                </a:solidFill>
                <a:latin typeface="Times New Roman" panose="02020603050405020304" pitchFamily="18" charset="0"/>
                <a:cs typeface="Times New Roman" panose="02020603050405020304" pitchFamily="18" charset="0"/>
              </a:rPr>
              <a:t> vendor </a:t>
            </a:r>
            <a:r>
              <a:rPr lang="en-US" sz="1300" dirty="0" err="1">
                <a:solidFill>
                  <a:prstClr val="black"/>
                </a:solidFill>
                <a:latin typeface="Times New Roman" panose="02020603050405020304" pitchFamily="18" charset="0"/>
                <a:cs typeface="Times New Roman" panose="02020603050405020304" pitchFamily="18" charset="0"/>
              </a:rPr>
              <a:t>laravel</a:t>
            </a:r>
            <a:r>
              <a:rPr lang="en-US" sz="1300" dirty="0">
                <a:solidFill>
                  <a:prstClr val="black"/>
                </a:solidFill>
                <a:latin typeface="Times New Roman" panose="02020603050405020304" pitchFamily="18" charset="0"/>
                <a:cs typeface="Times New Roman" panose="02020603050405020304" pitchFamily="18" charset="0"/>
              </a:rPr>
              <a:t>/</a:t>
            </a:r>
            <a:r>
              <a:rPr lang="en-US" sz="1300" dirty="0" err="1">
                <a:solidFill>
                  <a:prstClr val="black"/>
                </a:solidFill>
                <a:latin typeface="Times New Roman" panose="02020603050405020304" pitchFamily="18" charset="0"/>
                <a:cs typeface="Times New Roman" panose="02020603050405020304" pitchFamily="18" charset="0"/>
              </a:rPr>
              <a:t>ui</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maka</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secara</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otomatis</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akan</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dibuatkan</a:t>
            </a:r>
            <a:r>
              <a:rPr lang="en-US" sz="1300" dirty="0">
                <a:solidFill>
                  <a:prstClr val="black"/>
                </a:solidFill>
                <a:latin typeface="Times New Roman" panose="02020603050405020304" pitchFamily="18" charset="0"/>
                <a:cs typeface="Times New Roman" panose="02020603050405020304" pitchFamily="18" charset="0"/>
              </a:rPr>
              <a:t> controller </a:t>
            </a:r>
            <a:r>
              <a:rPr lang="en-US" sz="1300" dirty="0" err="1">
                <a:solidFill>
                  <a:prstClr val="black"/>
                </a:solidFill>
                <a:latin typeface="Times New Roman" panose="02020603050405020304" pitchFamily="18" charset="0"/>
                <a:cs typeface="Times New Roman" panose="02020603050405020304" pitchFamily="18" charset="0"/>
              </a:rPr>
              <a:t>terkait</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dengan</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otentikasi</a:t>
            </a:r>
            <a:r>
              <a:rPr lang="en-US" sz="1300" dirty="0">
                <a:solidFill>
                  <a:prstClr val="black"/>
                </a:solidFill>
                <a:latin typeface="Times New Roman" panose="02020603050405020304" pitchFamily="18" charset="0"/>
                <a:cs typeface="Times New Roman" panose="02020603050405020304" pitchFamily="18" charset="0"/>
              </a:rPr>
              <a:t> user  di folder app/Controllers/Auth </a:t>
            </a:r>
            <a:r>
              <a:rPr lang="en-US" sz="1300" dirty="0" err="1">
                <a:solidFill>
                  <a:prstClr val="black"/>
                </a:solidFill>
                <a:latin typeface="Times New Roman" panose="02020603050405020304" pitchFamily="18" charset="0"/>
                <a:cs typeface="Times New Roman" panose="02020603050405020304" pitchFamily="18" charset="0"/>
              </a:rPr>
              <a:t>dengan</a:t>
            </a:r>
            <a:r>
              <a:rPr lang="en-US" sz="1300" dirty="0">
                <a:solidFill>
                  <a:prstClr val="black"/>
                </a:solidFill>
                <a:latin typeface="Times New Roman" panose="02020603050405020304" pitchFamily="18" charset="0"/>
                <a:cs typeface="Times New Roman" panose="02020603050405020304" pitchFamily="18" charset="0"/>
              </a:rPr>
              <a:t> file-file </a:t>
            </a:r>
            <a:r>
              <a:rPr lang="en-US" sz="1300" dirty="0" err="1">
                <a:solidFill>
                  <a:prstClr val="black"/>
                </a:solidFill>
                <a:latin typeface="Times New Roman" panose="02020603050405020304" pitchFamily="18" charset="0"/>
                <a:cs typeface="Times New Roman" panose="02020603050405020304" pitchFamily="18" charset="0"/>
              </a:rPr>
              <a:t>sebagai</a:t>
            </a:r>
            <a:r>
              <a:rPr lang="en-US" sz="1300" dirty="0">
                <a:solidFill>
                  <a:prstClr val="black"/>
                </a:solidFill>
                <a:latin typeface="Times New Roman" panose="02020603050405020304" pitchFamily="18" charset="0"/>
                <a:cs typeface="Times New Roman" panose="02020603050405020304" pitchFamily="18" charset="0"/>
              </a:rPr>
              <a:t> </a:t>
            </a:r>
            <a:r>
              <a:rPr lang="en-US" sz="1300" dirty="0" err="1">
                <a:solidFill>
                  <a:prstClr val="black"/>
                </a:solidFill>
                <a:latin typeface="Times New Roman" panose="02020603050405020304" pitchFamily="18" charset="0"/>
                <a:cs typeface="Times New Roman" panose="02020603050405020304" pitchFamily="18" charset="0"/>
              </a:rPr>
              <a:t>berikut</a:t>
            </a:r>
            <a:r>
              <a:rPr lang="en-US" sz="1300" dirty="0">
                <a:solidFill>
                  <a:prstClr val="black"/>
                </a:solidFill>
                <a:latin typeface="Times New Roman" panose="02020603050405020304" pitchFamily="18" charset="0"/>
                <a:cs typeface="Times New Roman" panose="02020603050405020304" pitchFamily="18" charset="0"/>
              </a:rPr>
              <a:t>:</a:t>
            </a:r>
          </a:p>
          <a:p>
            <a:pPr defTabSz="961034">
              <a:lnSpc>
                <a:spcPct val="150000"/>
              </a:lnSpc>
              <a:defRPr/>
            </a:pPr>
            <a:endParaRPr lang="en-US" sz="1300" dirty="0">
              <a:solidFill>
                <a:prstClr val="black"/>
              </a:solidFill>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ConfirmPasswordController.php</a:t>
            </a:r>
            <a:endParaRPr lang="en-US" sz="1300" dirty="0">
              <a:solidFill>
                <a:prstClr val="black"/>
              </a:solidFill>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ForgotPasswordController.php</a:t>
            </a:r>
            <a:endParaRPr lang="en-US" sz="1300" dirty="0">
              <a:solidFill>
                <a:prstClr val="black"/>
              </a:solidFill>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LoginController.php</a:t>
            </a:r>
            <a:endParaRPr lang="en-US" sz="1300" dirty="0">
              <a:solidFill>
                <a:prstClr val="black"/>
              </a:solidFill>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RegisterController.php</a:t>
            </a:r>
            <a:endParaRPr lang="en-US" sz="1300" dirty="0">
              <a:solidFill>
                <a:prstClr val="black"/>
              </a:solidFill>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ResetPasswordController.php</a:t>
            </a:r>
            <a:endParaRPr lang="en-US" sz="1300" dirty="0">
              <a:solidFill>
                <a:prstClr val="black"/>
              </a:solidFill>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dirty="0" err="1">
                <a:solidFill>
                  <a:prstClr val="black"/>
                </a:solidFill>
                <a:latin typeface="Times New Roman" panose="02020603050405020304" pitchFamily="18" charset="0"/>
                <a:cs typeface="Times New Roman" panose="02020603050405020304" pitchFamily="18" charset="0"/>
              </a:rPr>
              <a:t>VerificationController.php</a:t>
            </a:r>
            <a:endParaRPr lang="en-US" sz="1300" dirty="0">
              <a:solidFill>
                <a:prstClr val="black"/>
              </a:solidFill>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85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6"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7"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9"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1"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2"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34"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5"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6"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7"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8"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9"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6"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8"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0"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1"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5"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6"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7"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1"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5"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7"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8"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2"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3"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5"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6"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7"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8"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9"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20"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6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91819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00691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34033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194090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55609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948896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807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19861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537886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0430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765532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4"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5"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6"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8"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0"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3"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4"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 name="Picture 3"/>
          <p:cNvPicPr/>
          <p:nvPr/>
        </p:nvPicPr>
        <p:blipFill>
          <a:blip r:embed="rId15"/>
          <a:stretch/>
        </p:blipFill>
        <p:spPr>
          <a:xfrm>
            <a:off x="4502880" y="6898320"/>
            <a:ext cx="2646360" cy="672120"/>
          </a:xfrm>
          <a:prstGeom prst="rect">
            <a:avLst/>
          </a:prstGeom>
          <a:ln>
            <a:noFill/>
          </a:ln>
        </p:spPr>
      </p:pic>
      <p:sp>
        <p:nvSpPr>
          <p:cNvPr id="5"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nSpc>
                <a:spcPct val="90000"/>
              </a:lnSpc>
            </a:pPr>
            <a:r>
              <a:rPr lang="id-ID" sz="4400" b="1" strike="noStrike" spc="-1">
                <a:solidFill>
                  <a:srgbClr val="04617B"/>
                </a:solidFill>
                <a:latin typeface="Arial"/>
                <a:ea typeface="DejaVu Sans"/>
              </a:rPr>
              <a:t>Click to edit Master title style</a:t>
            </a:r>
            <a:endParaRPr lang="id-ID" sz="4400" b="0" strike="noStrike" spc="-1">
              <a:solidFill>
                <a:srgbClr val="000000"/>
              </a:solidFill>
              <a:latin typeface="Arial"/>
            </a:endParaRPr>
          </a:p>
        </p:txBody>
      </p:sp>
      <p:sp>
        <p:nvSpPr>
          <p:cNvPr id="2"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3" name="TextShape 3"/>
          <p:cNvSpPr txBox="1"/>
          <p:nvPr/>
        </p:nvSpPr>
        <p:spPr>
          <a:xfrm>
            <a:off x="10323000" y="7060680"/>
            <a:ext cx="1458000" cy="427320"/>
          </a:xfrm>
          <a:prstGeom prst="rect">
            <a:avLst/>
          </a:prstGeom>
          <a:noFill/>
          <a:ln>
            <a:noFill/>
          </a:ln>
        </p:spPr>
        <p:txBody>
          <a:bodyPr lIns="90000" tIns="45000" rIns="90000" bIns="45000">
            <a:noAutofit/>
          </a:bodyPr>
          <a:lstStyle/>
          <a:p>
            <a:fld id="{E89CAEA6-8921-4D4A-BF38-1032550ECBCE}"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1" name="Picture 44"/>
          <p:cNvPicPr/>
          <p:nvPr/>
        </p:nvPicPr>
        <p:blipFill>
          <a:blip r:embed="rId15"/>
          <a:stretch/>
        </p:blipFill>
        <p:spPr>
          <a:xfrm>
            <a:off x="4627440" y="6862680"/>
            <a:ext cx="2752200" cy="722160"/>
          </a:xfrm>
          <a:prstGeom prst="rect">
            <a:avLst/>
          </a:prstGeom>
          <a:ln>
            <a:noFill/>
          </a:ln>
        </p:spPr>
      </p:pic>
      <p:sp>
        <p:nvSpPr>
          <p:cNvPr id="82" name="PlaceHolder 1"/>
          <p:cNvSpPr>
            <a:spLocks noGrp="1"/>
          </p:cNvSpPr>
          <p:nvPr>
            <p:ph type="title"/>
          </p:nvPr>
        </p:nvSpPr>
        <p:spPr>
          <a:xfrm>
            <a:off x="599760" y="301320"/>
            <a:ext cx="10798200" cy="1261800"/>
          </a:xfrm>
          <a:prstGeom prst="rect">
            <a:avLst/>
          </a:prstGeom>
        </p:spPr>
        <p:txBody>
          <a:bodyPr lIns="0" tIns="0" rIns="0" bIns="0" anchor="ctr">
            <a:noAutofit/>
          </a:bodyPr>
          <a:lstStyle/>
          <a:p>
            <a:r>
              <a:rPr lang="id-ID" sz="1800" b="0" strike="noStrike" spc="-1">
                <a:solidFill>
                  <a:srgbClr val="000000"/>
                </a:solidFill>
                <a:latin typeface="Arial"/>
              </a:rPr>
              <a:t>Click to edit the title text format</a:t>
            </a:r>
          </a:p>
        </p:txBody>
      </p:sp>
      <p:sp>
        <p:nvSpPr>
          <p:cNvPr id="83"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84" name="TextShape 3"/>
          <p:cNvSpPr txBox="1"/>
          <p:nvPr/>
        </p:nvSpPr>
        <p:spPr>
          <a:xfrm>
            <a:off x="10539000" y="7061040"/>
            <a:ext cx="1458000" cy="427320"/>
          </a:xfrm>
          <a:prstGeom prst="rect">
            <a:avLst/>
          </a:prstGeom>
          <a:noFill/>
          <a:ln>
            <a:noFill/>
          </a:ln>
        </p:spPr>
        <p:txBody>
          <a:bodyPr lIns="90000" tIns="45000" rIns="90000" bIns="45000">
            <a:noAutofit/>
          </a:bodyPr>
          <a:lstStyle/>
          <a:p>
            <a:fld id="{93A14F76-4C1D-4910-B7C1-EEFE8FCFAEA6}"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39" name="Picture 44"/>
          <p:cNvPicPr/>
          <p:nvPr/>
        </p:nvPicPr>
        <p:blipFill>
          <a:blip r:embed="rId15"/>
          <a:stretch/>
        </p:blipFill>
        <p:spPr>
          <a:xfrm>
            <a:off x="4627440" y="6862680"/>
            <a:ext cx="2752560" cy="722520"/>
          </a:xfrm>
          <a:prstGeom prst="rect">
            <a:avLst/>
          </a:prstGeom>
          <a:ln>
            <a:noFill/>
          </a:ln>
        </p:spPr>
      </p:pic>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56465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99760" y="1665000"/>
            <a:ext cx="10798200" cy="179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5400" b="0" strike="noStrike" spc="-1" dirty="0">
                <a:solidFill>
                  <a:srgbClr val="0066B3"/>
                </a:solidFill>
                <a:latin typeface="Arial"/>
                <a:ea typeface="DejaVu Sans"/>
              </a:rPr>
              <a:t>Pelatihan </a:t>
            </a:r>
            <a:endParaRPr lang="id-ID" sz="5400" b="0" strike="noStrike" spc="-1" dirty="0">
              <a:latin typeface="Arial"/>
            </a:endParaRPr>
          </a:p>
          <a:p>
            <a:pPr algn="ctr">
              <a:lnSpc>
                <a:spcPct val="100000"/>
              </a:lnSpc>
            </a:pPr>
            <a:r>
              <a:rPr lang="id-ID" sz="5400" b="0" strike="noStrike" spc="-1" dirty="0">
                <a:solidFill>
                  <a:srgbClr val="0070C0"/>
                </a:solidFill>
                <a:latin typeface="Arial"/>
                <a:ea typeface="DejaVu Sans"/>
              </a:rPr>
              <a:t>Laravel</a:t>
            </a:r>
            <a:r>
              <a:rPr lang="en-US" sz="5400" b="0" strike="noStrike" spc="-1" dirty="0">
                <a:solidFill>
                  <a:srgbClr val="0070C0"/>
                </a:solidFill>
                <a:latin typeface="Arial"/>
                <a:ea typeface="DejaVu Sans"/>
              </a:rPr>
              <a:t> </a:t>
            </a:r>
            <a:r>
              <a:rPr lang="id-ID" sz="5400" spc="-1" dirty="0">
                <a:solidFill>
                  <a:srgbClr val="0070C0"/>
                </a:solidFill>
              </a:rPr>
              <a:t>Framework</a:t>
            </a:r>
            <a:endParaRPr lang="id-ID" sz="5400" b="0" strike="noStrike" spc="-1" dirty="0">
              <a:latin typeface="Arial"/>
            </a:endParaRPr>
          </a:p>
        </p:txBody>
      </p:sp>
      <p:sp>
        <p:nvSpPr>
          <p:cNvPr id="128" name="CustomShape 2"/>
          <p:cNvSpPr/>
          <p:nvPr/>
        </p:nvSpPr>
        <p:spPr>
          <a:xfrm>
            <a:off x="552960" y="5216400"/>
            <a:ext cx="10789560" cy="159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id-ID" sz="3600" b="1" strike="noStrike" spc="-1">
                <a:solidFill>
                  <a:srgbClr val="DBF5F9"/>
                </a:solidFill>
                <a:latin typeface="Source Sans Pro"/>
                <a:ea typeface="DejaVu Sans"/>
              </a:rPr>
              <a:t>LEARNING CENTER</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PT NURUL FIKRI CIPTA INOVASI</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YAYASAN PROFESI TERPADU NURUL FIKRI</a:t>
            </a:r>
            <a:endParaRPr lang="id-ID" sz="3600" b="0" strike="noStrike" spc="-1">
              <a:latin typeface="Arial"/>
            </a:endParaRPr>
          </a:p>
        </p:txBody>
      </p:sp>
      <p:pic>
        <p:nvPicPr>
          <p:cNvPr id="3" name="Picture 2">
            <a:extLst>
              <a:ext uri="{FF2B5EF4-FFF2-40B4-BE49-F238E27FC236}">
                <a16:creationId xmlns:a16="http://schemas.microsoft.com/office/drawing/2014/main" id="{42534612-190D-4236-9668-B535F22BA204}"/>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8229599" y="-353314"/>
            <a:ext cx="3604133" cy="201831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Proses </a:t>
            </a:r>
            <a:r>
              <a:rPr lang="en-US" sz="4400" b="1" spc="-1" dirty="0" err="1">
                <a:solidFill>
                  <a:srgbClr val="FFFFFF"/>
                </a:solidFill>
              </a:rPr>
              <a:t>Otentikasi</a:t>
            </a:r>
            <a:r>
              <a:rPr lang="en-US" sz="4400" b="1" spc="-1" dirty="0">
                <a:solidFill>
                  <a:srgbClr val="FFFFFF"/>
                </a:solidFill>
              </a:rPr>
              <a:t> User(6)</a:t>
            </a:r>
            <a:endParaRPr lang="id-ID" sz="4400" spc="-1" dirty="0">
              <a:solidFill>
                <a:prstClr val="black"/>
              </a:solidFill>
            </a:endParaRPr>
          </a:p>
        </p:txBody>
      </p:sp>
      <p:pic>
        <p:nvPicPr>
          <p:cNvPr id="2" name="Picture 1">
            <a:extLst>
              <a:ext uri="{FF2B5EF4-FFF2-40B4-BE49-F238E27FC236}">
                <a16:creationId xmlns:a16="http://schemas.microsoft.com/office/drawing/2014/main" id="{62C92323-B41B-427F-8041-987EDB554CB8}"/>
              </a:ext>
            </a:extLst>
          </p:cNvPr>
          <p:cNvPicPr>
            <a:picLocks noChangeAspect="1"/>
          </p:cNvPicPr>
          <p:nvPr/>
        </p:nvPicPr>
        <p:blipFill>
          <a:blip r:embed="rId4"/>
          <a:stretch>
            <a:fillRect/>
          </a:stretch>
        </p:blipFill>
        <p:spPr>
          <a:xfrm>
            <a:off x="4158343" y="1999342"/>
            <a:ext cx="3556566" cy="4202017"/>
          </a:xfrm>
          <a:prstGeom prst="rect">
            <a:avLst/>
          </a:prstGeom>
        </p:spPr>
      </p:pic>
    </p:spTree>
    <p:extLst>
      <p:ext uri="{BB962C8B-B14F-4D97-AF65-F5344CB8AC3E}">
        <p14:creationId xmlns:p14="http://schemas.microsoft.com/office/powerpoint/2010/main" val="2963287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Routing </a:t>
            </a:r>
            <a:r>
              <a:rPr lang="en-US" sz="4400" b="1" spc="-1" dirty="0" err="1">
                <a:solidFill>
                  <a:srgbClr val="FFFFFF"/>
                </a:solidFill>
              </a:rPr>
              <a:t>Otentikasi</a:t>
            </a:r>
            <a:r>
              <a:rPr lang="en-US" sz="4400" b="1" spc="-1" dirty="0">
                <a:solidFill>
                  <a:srgbClr val="FFFFFF"/>
                </a:solidFill>
              </a:rPr>
              <a:t> User</a:t>
            </a:r>
            <a:endParaRPr lang="id-ID" sz="4400" spc="-1" dirty="0">
              <a:solidFill>
                <a:prstClr val="black"/>
              </a:solidFill>
            </a:endParaRPr>
          </a:p>
        </p:txBody>
      </p:sp>
      <p:sp>
        <p:nvSpPr>
          <p:cNvPr id="3" name="Rectangle 2">
            <a:extLst>
              <a:ext uri="{FF2B5EF4-FFF2-40B4-BE49-F238E27FC236}">
                <a16:creationId xmlns:a16="http://schemas.microsoft.com/office/drawing/2014/main" id="{F677920D-1D2A-40F0-B467-F35294D10FDB}"/>
              </a:ext>
            </a:extLst>
          </p:cNvPr>
          <p:cNvSpPr/>
          <p:nvPr/>
        </p:nvSpPr>
        <p:spPr>
          <a:xfrm>
            <a:off x="257514" y="1434921"/>
            <a:ext cx="11483295" cy="6124754"/>
          </a:xfrm>
          <a:prstGeom prst="rect">
            <a:avLst/>
          </a:prstGeom>
        </p:spPr>
        <p:txBody>
          <a:bodyPr wrap="square">
            <a:spAutoFit/>
          </a:bodyPr>
          <a:lstStyle/>
          <a:p>
            <a:r>
              <a:rPr lang="en-US" sz="2400" b="1">
                <a:solidFill>
                  <a:srgbClr val="7A3E9D"/>
                </a:solidFill>
                <a:effectLst/>
                <a:latin typeface="Consolas" panose="020B0609020204030204" pitchFamily="49" charset="0"/>
              </a:rPr>
              <a:t>Route</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resource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/pengarang</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1">
                <a:solidFill>
                  <a:srgbClr val="7A3E9D"/>
                </a:solidFill>
                <a:effectLst/>
                <a:latin typeface="Consolas" panose="020B0609020204030204" pitchFamily="49" charset="0"/>
              </a:rPr>
              <a:t>PengarangController</a:t>
            </a:r>
            <a:r>
              <a:rPr lang="en-US" sz="2400" b="0">
                <a:solidFill>
                  <a:srgbClr val="777777"/>
                </a:solidFill>
                <a:effectLst/>
                <a:latin typeface="Consolas" panose="020B0609020204030204" pitchFamily="49" charset="0"/>
              </a:rPr>
              <a:t>::</a:t>
            </a:r>
            <a:r>
              <a:rPr lang="en-US" sz="2400" b="0">
                <a:solidFill>
                  <a:srgbClr val="4B69C6"/>
                </a:solidFill>
                <a:effectLst/>
                <a:latin typeface="Consolas" panose="020B0609020204030204" pitchFamily="49" charset="0"/>
              </a:rPr>
              <a:t>class</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middleware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auth</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1">
                <a:solidFill>
                  <a:srgbClr val="7A3E9D"/>
                </a:solidFill>
                <a:effectLst/>
                <a:latin typeface="Consolas" panose="020B0609020204030204" pitchFamily="49" charset="0"/>
              </a:rPr>
              <a:t>Route</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resource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/buku</a:t>
            </a:r>
            <a:r>
              <a:rPr lang="en-US" sz="2400" b="0">
                <a:solidFill>
                  <a:srgbClr val="777777"/>
                </a:solidFill>
                <a:effectLst/>
                <a:latin typeface="Consolas" panose="020B0609020204030204" pitchFamily="49" charset="0"/>
              </a:rPr>
              <a:t>',</a:t>
            </a:r>
            <a:r>
              <a:rPr lang="en-US" sz="2400" b="1">
                <a:solidFill>
                  <a:srgbClr val="7A3E9D"/>
                </a:solidFill>
                <a:effectLst/>
                <a:latin typeface="Consolas" panose="020B0609020204030204" pitchFamily="49" charset="0"/>
              </a:rPr>
              <a:t>BukuController</a:t>
            </a:r>
            <a:r>
              <a:rPr lang="en-US" sz="2400" b="0">
                <a:solidFill>
                  <a:srgbClr val="777777"/>
                </a:solidFill>
                <a:effectLst/>
                <a:latin typeface="Consolas" panose="020B0609020204030204" pitchFamily="49" charset="0"/>
              </a:rPr>
              <a:t>::</a:t>
            </a:r>
            <a:r>
              <a:rPr lang="en-US" sz="2400" b="0">
                <a:solidFill>
                  <a:srgbClr val="4B69C6"/>
                </a:solidFill>
                <a:effectLst/>
                <a:latin typeface="Consolas" panose="020B0609020204030204" pitchFamily="49" charset="0"/>
              </a:rPr>
              <a:t>class</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middleware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auth</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1">
                <a:solidFill>
                  <a:srgbClr val="7A3E9D"/>
                </a:solidFill>
                <a:effectLst/>
                <a:latin typeface="Consolas" panose="020B0609020204030204" pitchFamily="49" charset="0"/>
              </a:rPr>
              <a:t>Route</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get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generate-pdf</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1">
                <a:solidFill>
                  <a:srgbClr val="7A3E9D"/>
                </a:solidFill>
                <a:effectLst/>
                <a:latin typeface="Consolas" panose="020B0609020204030204" pitchFamily="49" charset="0"/>
              </a:rPr>
              <a:t>BukuController</a:t>
            </a:r>
            <a:r>
              <a:rPr lang="en-US" sz="2400" b="0">
                <a:solidFill>
                  <a:srgbClr val="777777"/>
                </a:solidFill>
                <a:effectLst/>
                <a:latin typeface="Consolas" panose="020B0609020204030204" pitchFamily="49" charset="0"/>
              </a:rPr>
              <a:t>::</a:t>
            </a:r>
            <a:r>
              <a:rPr lang="en-US" sz="2400" b="0">
                <a:solidFill>
                  <a:srgbClr val="4B69C6"/>
                </a:solidFill>
                <a:effectLst/>
                <a:latin typeface="Consolas" panose="020B0609020204030204" pitchFamily="49" charset="0"/>
              </a:rPr>
              <a:t>class</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generatePDF</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middleware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auth</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1">
                <a:solidFill>
                  <a:srgbClr val="7A3E9D"/>
                </a:solidFill>
                <a:effectLst/>
                <a:latin typeface="Consolas" panose="020B0609020204030204" pitchFamily="49" charset="0"/>
              </a:rPr>
              <a:t>Route</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get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bukupdf</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1">
                <a:solidFill>
                  <a:srgbClr val="7A3E9D"/>
                </a:solidFill>
                <a:effectLst/>
                <a:latin typeface="Consolas" panose="020B0609020204030204" pitchFamily="49" charset="0"/>
              </a:rPr>
              <a:t>BukuController</a:t>
            </a:r>
            <a:r>
              <a:rPr lang="en-US" sz="2400" b="0">
                <a:solidFill>
                  <a:srgbClr val="777777"/>
                </a:solidFill>
                <a:effectLst/>
                <a:latin typeface="Consolas" panose="020B0609020204030204" pitchFamily="49" charset="0"/>
              </a:rPr>
              <a:t>::</a:t>
            </a:r>
            <a:r>
              <a:rPr lang="en-US" sz="2400" b="0">
                <a:solidFill>
                  <a:srgbClr val="4B69C6"/>
                </a:solidFill>
                <a:effectLst/>
                <a:latin typeface="Consolas" panose="020B0609020204030204" pitchFamily="49" charset="0"/>
              </a:rPr>
              <a:t>class</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bukuPDF</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middleware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auth</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1">
                <a:solidFill>
                  <a:srgbClr val="7A3E9D"/>
                </a:solidFill>
                <a:effectLst/>
                <a:latin typeface="Consolas" panose="020B0609020204030204" pitchFamily="49" charset="0"/>
              </a:rPr>
              <a:t>Route</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get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bukuexcel</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1">
                <a:solidFill>
                  <a:srgbClr val="7A3E9D"/>
                </a:solidFill>
                <a:effectLst/>
                <a:latin typeface="Consolas" panose="020B0609020204030204" pitchFamily="49" charset="0"/>
              </a:rPr>
              <a:t>BukuController</a:t>
            </a:r>
            <a:r>
              <a:rPr lang="en-US" sz="2400" b="0">
                <a:solidFill>
                  <a:srgbClr val="777777"/>
                </a:solidFill>
                <a:effectLst/>
                <a:latin typeface="Consolas" panose="020B0609020204030204" pitchFamily="49" charset="0"/>
              </a:rPr>
              <a:t>::</a:t>
            </a:r>
            <a:r>
              <a:rPr lang="en-US" sz="2400" b="0">
                <a:solidFill>
                  <a:srgbClr val="4B69C6"/>
                </a:solidFill>
                <a:effectLst/>
                <a:latin typeface="Consolas" panose="020B0609020204030204" pitchFamily="49" charset="0"/>
              </a:rPr>
              <a:t>class</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bukuExcel</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middleware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auth</a:t>
            </a:r>
            <a:r>
              <a:rPr lang="en-US" sz="2400" b="0">
                <a:solidFill>
                  <a:srgbClr val="777777"/>
                </a:solidFill>
                <a:effectLst/>
                <a:latin typeface="Consolas" panose="020B0609020204030204" pitchFamily="49" charset="0"/>
              </a:rPr>
              <a:t>’);</a:t>
            </a:r>
          </a:p>
          <a:p>
            <a:endParaRPr lang="en-US" sz="2400" b="0">
              <a:solidFill>
                <a:srgbClr val="333333"/>
              </a:solidFill>
              <a:effectLst/>
              <a:latin typeface="Consolas" panose="020B0609020204030204" pitchFamily="49" charset="0"/>
            </a:endParaRPr>
          </a:p>
          <a:p>
            <a:r>
              <a:rPr lang="en-US" sz="2400" b="1">
                <a:solidFill>
                  <a:srgbClr val="7A3E9D"/>
                </a:solidFill>
                <a:effectLst/>
                <a:latin typeface="Consolas" panose="020B0609020204030204" pitchFamily="49" charset="0"/>
              </a:rPr>
              <a:t>Auth</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routes</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1">
                <a:solidFill>
                  <a:srgbClr val="7A3E9D"/>
                </a:solidFill>
                <a:effectLst/>
                <a:latin typeface="Consolas" panose="020B0609020204030204" pitchFamily="49" charset="0"/>
              </a:rPr>
              <a:t>Route</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get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/home</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App</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Http</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Controllers</a:t>
            </a:r>
            <a:r>
              <a:rPr lang="en-US" sz="2400" b="0">
                <a:solidFill>
                  <a:srgbClr val="777777"/>
                </a:solidFill>
                <a:effectLst/>
                <a:latin typeface="Consolas" panose="020B0609020204030204" pitchFamily="49" charset="0"/>
              </a:rPr>
              <a:t>\</a:t>
            </a:r>
            <a:r>
              <a:rPr lang="en-US" sz="2400" b="1">
                <a:solidFill>
                  <a:srgbClr val="7A3E9D"/>
                </a:solidFill>
                <a:effectLst/>
                <a:latin typeface="Consolas" panose="020B0609020204030204" pitchFamily="49" charset="0"/>
              </a:rPr>
              <a:t>HomeController</a:t>
            </a:r>
            <a:r>
              <a:rPr lang="en-US" sz="2400" b="0">
                <a:solidFill>
                  <a:srgbClr val="777777"/>
                </a:solidFill>
                <a:effectLst/>
                <a:latin typeface="Consolas" panose="020B0609020204030204" pitchFamily="49" charset="0"/>
              </a:rPr>
              <a:t>::</a:t>
            </a:r>
            <a:r>
              <a:rPr lang="en-US" sz="2400" b="0">
                <a:solidFill>
                  <a:srgbClr val="4B69C6"/>
                </a:solidFill>
                <a:effectLst/>
                <a:latin typeface="Consolas" panose="020B0609020204030204" pitchFamily="49" charset="0"/>
              </a:rPr>
              <a:t>class</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index</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name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home</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br>
              <a:rPr lang="en-US" sz="2400" b="0">
                <a:solidFill>
                  <a:srgbClr val="333333"/>
                </a:solidFill>
                <a:effectLst/>
                <a:latin typeface="Consolas" panose="020B0609020204030204" pitchFamily="49" charset="0"/>
              </a:rPr>
            </a:br>
            <a:endParaRPr lang="en-US" sz="2400" b="0">
              <a:solidFill>
                <a:srgbClr val="333333"/>
              </a:solidFill>
              <a:effectLst/>
              <a:latin typeface="Consolas" panose="020B0609020204030204" pitchFamily="49" charset="0"/>
            </a:endParaRPr>
          </a:p>
          <a:p>
            <a:br>
              <a:rPr lang="en-US" sz="1600" dirty="0">
                <a:solidFill>
                  <a:srgbClr val="333333"/>
                </a:solidFill>
                <a:latin typeface="Consolas" panose="020B0609020204030204" pitchFamily="49" charset="0"/>
              </a:rPr>
            </a:b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14966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err="1">
                <a:solidFill>
                  <a:srgbClr val="FFFFFF"/>
                </a:solidFill>
              </a:rPr>
              <a:t>Migrasi</a:t>
            </a:r>
            <a:r>
              <a:rPr lang="en-US" sz="4400" b="1" spc="-1" dirty="0">
                <a:solidFill>
                  <a:srgbClr val="FFFFFF"/>
                </a:solidFill>
              </a:rPr>
              <a:t> Database(1)</a:t>
            </a:r>
            <a:endParaRPr lang="id-ID" sz="4400" spc="-1" dirty="0">
              <a:solidFill>
                <a:prstClr val="black"/>
              </a:solidFill>
            </a:endParaRPr>
          </a:p>
        </p:txBody>
      </p:sp>
      <p:pic>
        <p:nvPicPr>
          <p:cNvPr id="3" name="Picture 2">
            <a:extLst>
              <a:ext uri="{FF2B5EF4-FFF2-40B4-BE49-F238E27FC236}">
                <a16:creationId xmlns:a16="http://schemas.microsoft.com/office/drawing/2014/main" id="{BC85056E-FD5C-4E2A-B2DD-94CE17DF8E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24" y="2821182"/>
            <a:ext cx="10033276" cy="2502033"/>
          </a:xfrm>
          <a:prstGeom prst="rect">
            <a:avLst/>
          </a:prstGeom>
        </p:spPr>
      </p:pic>
    </p:spTree>
    <p:extLst>
      <p:ext uri="{BB962C8B-B14F-4D97-AF65-F5344CB8AC3E}">
        <p14:creationId xmlns:p14="http://schemas.microsoft.com/office/powerpoint/2010/main" val="2767786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err="1">
                <a:solidFill>
                  <a:srgbClr val="FFFFFF"/>
                </a:solidFill>
              </a:rPr>
              <a:t>Migrasi</a:t>
            </a:r>
            <a:r>
              <a:rPr lang="en-US" sz="4400" b="1" spc="-1" dirty="0">
                <a:solidFill>
                  <a:srgbClr val="FFFFFF"/>
                </a:solidFill>
              </a:rPr>
              <a:t> Database(2)</a:t>
            </a:r>
            <a:endParaRPr lang="id-ID" sz="4400" spc="-1" dirty="0">
              <a:solidFill>
                <a:prstClr val="black"/>
              </a:solidFill>
            </a:endParaRPr>
          </a:p>
        </p:txBody>
      </p:sp>
      <p:pic>
        <p:nvPicPr>
          <p:cNvPr id="2" name="Picture 1">
            <a:extLst>
              <a:ext uri="{FF2B5EF4-FFF2-40B4-BE49-F238E27FC236}">
                <a16:creationId xmlns:a16="http://schemas.microsoft.com/office/drawing/2014/main" id="{479158CF-0501-4842-A478-070DDAECC856}"/>
              </a:ext>
            </a:extLst>
          </p:cNvPr>
          <p:cNvPicPr>
            <a:picLocks noChangeAspect="1"/>
          </p:cNvPicPr>
          <p:nvPr/>
        </p:nvPicPr>
        <p:blipFill>
          <a:blip r:embed="rId4"/>
          <a:stretch>
            <a:fillRect/>
          </a:stretch>
        </p:blipFill>
        <p:spPr>
          <a:xfrm>
            <a:off x="733984" y="1855107"/>
            <a:ext cx="10530356" cy="4981122"/>
          </a:xfrm>
          <a:prstGeom prst="rect">
            <a:avLst/>
          </a:prstGeom>
          <a:ln w="6350">
            <a:solidFill>
              <a:schemeClr val="tx1"/>
            </a:solidFill>
          </a:ln>
        </p:spPr>
      </p:pic>
    </p:spTree>
    <p:extLst>
      <p:ext uri="{BB962C8B-B14F-4D97-AF65-F5344CB8AC3E}">
        <p14:creationId xmlns:p14="http://schemas.microsoft.com/office/powerpoint/2010/main" val="3067615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endParaRPr lang="id-ID" sz="4400" spc="-1" dirty="0">
              <a:solidFill>
                <a:prstClr val="black"/>
              </a:solidFill>
            </a:endParaRPr>
          </a:p>
        </p:txBody>
      </p:sp>
      <p:pic>
        <p:nvPicPr>
          <p:cNvPr id="2" name="Picture 1">
            <a:extLst>
              <a:ext uri="{FF2B5EF4-FFF2-40B4-BE49-F238E27FC236}">
                <a16:creationId xmlns:a16="http://schemas.microsoft.com/office/drawing/2014/main" id="{AC267AB8-8081-4156-9180-630DB4BDD617}"/>
              </a:ext>
            </a:extLst>
          </p:cNvPr>
          <p:cNvPicPr>
            <a:picLocks noChangeAspect="1"/>
          </p:cNvPicPr>
          <p:nvPr/>
        </p:nvPicPr>
        <p:blipFill>
          <a:blip r:embed="rId4"/>
          <a:stretch>
            <a:fillRect/>
          </a:stretch>
        </p:blipFill>
        <p:spPr>
          <a:xfrm>
            <a:off x="3625888" y="1923142"/>
            <a:ext cx="4746548" cy="4695372"/>
          </a:xfrm>
          <a:prstGeom prst="rect">
            <a:avLst/>
          </a:prstGeom>
        </p:spPr>
      </p:pic>
      <p:sp>
        <p:nvSpPr>
          <p:cNvPr id="3" name="Rectangle 2">
            <a:extLst>
              <a:ext uri="{FF2B5EF4-FFF2-40B4-BE49-F238E27FC236}">
                <a16:creationId xmlns:a16="http://schemas.microsoft.com/office/drawing/2014/main" id="{BFB2FF28-70DA-4744-8F19-5334A726D9CE}"/>
              </a:ext>
            </a:extLst>
          </p:cNvPr>
          <p:cNvSpPr/>
          <p:nvPr/>
        </p:nvSpPr>
        <p:spPr>
          <a:xfrm>
            <a:off x="341962" y="438310"/>
            <a:ext cx="5515421" cy="769441"/>
          </a:xfrm>
          <a:prstGeom prst="rect">
            <a:avLst/>
          </a:prstGeom>
        </p:spPr>
        <p:txBody>
          <a:bodyPr wrap="none">
            <a:spAutoFit/>
          </a:bodyPr>
          <a:lstStyle/>
          <a:p>
            <a:pPr lvl="0">
              <a:defRPr/>
            </a:pPr>
            <a:r>
              <a:rPr lang="en-US" sz="4400" b="1" spc="-1" dirty="0" err="1">
                <a:solidFill>
                  <a:srgbClr val="FFFFFF"/>
                </a:solidFill>
              </a:rPr>
              <a:t>Migrasi</a:t>
            </a:r>
            <a:r>
              <a:rPr lang="en-US" sz="4400" b="1" spc="-1" dirty="0">
                <a:solidFill>
                  <a:srgbClr val="FFFFFF"/>
                </a:solidFill>
              </a:rPr>
              <a:t> Database(3)</a:t>
            </a:r>
            <a:endParaRPr lang="id-ID" sz="4400" spc="-1" dirty="0">
              <a:solidFill>
                <a:prstClr val="black"/>
              </a:solidFill>
            </a:endParaRPr>
          </a:p>
        </p:txBody>
      </p:sp>
    </p:spTree>
    <p:extLst>
      <p:ext uri="{BB962C8B-B14F-4D97-AF65-F5344CB8AC3E}">
        <p14:creationId xmlns:p14="http://schemas.microsoft.com/office/powerpoint/2010/main" val="441580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endParaRPr lang="id-ID" sz="4400" spc="-1" dirty="0">
              <a:solidFill>
                <a:prstClr val="black"/>
              </a:solidFill>
            </a:endParaRPr>
          </a:p>
        </p:txBody>
      </p:sp>
      <p:sp>
        <p:nvSpPr>
          <p:cNvPr id="2" name="Rectangle 1">
            <a:extLst>
              <a:ext uri="{FF2B5EF4-FFF2-40B4-BE49-F238E27FC236}">
                <a16:creationId xmlns:a16="http://schemas.microsoft.com/office/drawing/2014/main" id="{1C742608-3E8E-4CA8-843F-50C1769DD086}"/>
              </a:ext>
            </a:extLst>
          </p:cNvPr>
          <p:cNvSpPr/>
          <p:nvPr/>
        </p:nvSpPr>
        <p:spPr>
          <a:xfrm>
            <a:off x="290693" y="2244175"/>
            <a:ext cx="11416937" cy="3970318"/>
          </a:xfrm>
          <a:prstGeom prst="rect">
            <a:avLst/>
          </a:prstGeom>
        </p:spPr>
        <p:txBody>
          <a:bodyPr wrap="square">
            <a:spAutoFit/>
          </a:bodyPr>
          <a:lstStyle/>
          <a:p>
            <a:r>
              <a:rPr lang="en-US" sz="2800" dirty="0">
                <a:solidFill>
                  <a:srgbClr val="4B69C6"/>
                </a:solidFill>
                <a:latin typeface="Consolas" panose="020B0609020204030204" pitchFamily="49" charset="0"/>
              </a:rPr>
              <a:t>use</a:t>
            </a:r>
            <a:r>
              <a:rPr lang="en-US" sz="2800" dirty="0">
                <a:solidFill>
                  <a:srgbClr val="333333"/>
                </a:solidFill>
                <a:latin typeface="Consolas" panose="020B0609020204030204" pitchFamily="49" charset="0"/>
              </a:rPr>
              <a:t> </a:t>
            </a:r>
            <a:r>
              <a:rPr lang="en-US" sz="2800" b="1" dirty="0" err="1">
                <a:solidFill>
                  <a:srgbClr val="7A3E9D"/>
                </a:solidFill>
                <a:latin typeface="Consolas" panose="020B0609020204030204" pitchFamily="49" charset="0"/>
              </a:rPr>
              <a:t>AuthenticatesUsers</a:t>
            </a:r>
            <a:r>
              <a:rPr lang="en-US" sz="2800" dirty="0">
                <a:solidFill>
                  <a:srgbClr val="777777"/>
                </a:solidFill>
                <a:latin typeface="Consolas" panose="020B0609020204030204" pitchFamily="49" charset="0"/>
              </a:rPr>
              <a:t>;</a:t>
            </a:r>
            <a:endParaRPr lang="en-US" sz="2800" dirty="0">
              <a:solidFill>
                <a:srgbClr val="333333"/>
              </a:solidFill>
              <a:latin typeface="Consolas" panose="020B0609020204030204" pitchFamily="49" charset="0"/>
            </a:endParaRPr>
          </a:p>
          <a:p>
            <a:br>
              <a:rPr lang="en-US" sz="2800" dirty="0">
                <a:solidFill>
                  <a:srgbClr val="333333"/>
                </a:solidFill>
                <a:latin typeface="Consolas" panose="020B0609020204030204" pitchFamily="49" charset="0"/>
              </a:rPr>
            </a:br>
            <a:r>
              <a:rPr lang="en-US" sz="2800" dirty="0">
                <a:solidFill>
                  <a:srgbClr val="333333"/>
                </a:solidFill>
                <a:latin typeface="Consolas" panose="020B0609020204030204" pitchFamily="49" charset="0"/>
              </a:rPr>
              <a:t>    </a:t>
            </a:r>
            <a:r>
              <a:rPr lang="en-US" sz="2800" i="1" dirty="0">
                <a:solidFill>
                  <a:srgbClr val="448C27"/>
                </a:solidFill>
                <a:latin typeface="Consolas" panose="020B0609020204030204" pitchFamily="49" charset="0"/>
              </a:rPr>
              <a:t>/**</a:t>
            </a:r>
            <a:endParaRPr lang="en-US" sz="2800" dirty="0">
              <a:solidFill>
                <a:srgbClr val="333333"/>
              </a:solidFill>
              <a:latin typeface="Consolas" panose="020B0609020204030204" pitchFamily="49" charset="0"/>
            </a:endParaRPr>
          </a:p>
          <a:p>
            <a:r>
              <a:rPr lang="en-US" sz="2800" i="1" dirty="0">
                <a:solidFill>
                  <a:srgbClr val="448C27"/>
                </a:solidFill>
                <a:latin typeface="Consolas" panose="020B0609020204030204" pitchFamily="49" charset="0"/>
              </a:rPr>
              <a:t>     * Where to redirect users after login.</a:t>
            </a:r>
            <a:endParaRPr lang="en-US" sz="2800" dirty="0">
              <a:solidFill>
                <a:srgbClr val="333333"/>
              </a:solidFill>
              <a:latin typeface="Consolas" panose="020B0609020204030204" pitchFamily="49" charset="0"/>
            </a:endParaRPr>
          </a:p>
          <a:p>
            <a:r>
              <a:rPr lang="en-US" sz="2800" i="1" dirty="0">
                <a:solidFill>
                  <a:srgbClr val="448C27"/>
                </a:solidFill>
                <a:latin typeface="Consolas" panose="020B0609020204030204" pitchFamily="49" charset="0"/>
              </a:rPr>
              <a:t>     *</a:t>
            </a:r>
            <a:endParaRPr lang="en-US" sz="2800" dirty="0">
              <a:solidFill>
                <a:srgbClr val="333333"/>
              </a:solidFill>
              <a:latin typeface="Consolas" panose="020B0609020204030204" pitchFamily="49" charset="0"/>
            </a:endParaRPr>
          </a:p>
          <a:p>
            <a:r>
              <a:rPr lang="en-US" sz="2800" i="1" dirty="0">
                <a:solidFill>
                  <a:srgbClr val="448C27"/>
                </a:solidFill>
                <a:latin typeface="Consolas" panose="020B0609020204030204" pitchFamily="49" charset="0"/>
              </a:rPr>
              <a:t>     * </a:t>
            </a:r>
            <a:r>
              <a:rPr lang="en-US" sz="2800" i="1" dirty="0">
                <a:solidFill>
                  <a:srgbClr val="4B69C6"/>
                </a:solidFill>
                <a:latin typeface="Consolas" panose="020B0609020204030204" pitchFamily="49" charset="0"/>
              </a:rPr>
              <a:t>@var</a:t>
            </a:r>
            <a:r>
              <a:rPr lang="en-US" sz="2800" i="1" dirty="0">
                <a:solidFill>
                  <a:srgbClr val="448C27"/>
                </a:solidFill>
                <a:latin typeface="Consolas" panose="020B0609020204030204" pitchFamily="49" charset="0"/>
              </a:rPr>
              <a:t> </a:t>
            </a:r>
            <a:r>
              <a:rPr lang="en-US" sz="2800" i="1" dirty="0">
                <a:solidFill>
                  <a:srgbClr val="4B69C6"/>
                </a:solidFill>
                <a:latin typeface="Consolas" panose="020B0609020204030204" pitchFamily="49" charset="0"/>
              </a:rPr>
              <a:t>string</a:t>
            </a:r>
            <a:endParaRPr lang="en-US" sz="2800" dirty="0">
              <a:solidFill>
                <a:srgbClr val="333333"/>
              </a:solidFill>
              <a:latin typeface="Consolas" panose="020B0609020204030204" pitchFamily="49" charset="0"/>
            </a:endParaRPr>
          </a:p>
          <a:p>
            <a:r>
              <a:rPr lang="en-US" sz="2800" i="1" dirty="0">
                <a:solidFill>
                  <a:srgbClr val="448C27"/>
                </a:solidFill>
                <a:latin typeface="Consolas" panose="020B0609020204030204" pitchFamily="49" charset="0"/>
              </a:rPr>
              <a:t>     */</a:t>
            </a:r>
            <a:endParaRPr lang="en-US" sz="2800" dirty="0">
              <a:solidFill>
                <a:srgbClr val="333333"/>
              </a:solidFill>
              <a:latin typeface="Consolas" panose="020B0609020204030204" pitchFamily="49" charset="0"/>
            </a:endParaRPr>
          </a:p>
          <a:p>
            <a:r>
              <a:rPr lang="en-US" sz="2800" dirty="0">
                <a:solidFill>
                  <a:srgbClr val="777777"/>
                </a:solidFill>
                <a:latin typeface="Consolas" panose="020B0609020204030204" pitchFamily="49" charset="0"/>
              </a:rPr>
              <a:t>    </a:t>
            </a:r>
            <a:r>
              <a:rPr lang="en-US" sz="2800" i="1" dirty="0">
                <a:solidFill>
                  <a:srgbClr val="AAAAAA"/>
                </a:solidFill>
                <a:latin typeface="Consolas" panose="020B0609020204030204" pitchFamily="49" charset="0"/>
              </a:rPr>
              <a:t>//protected $</a:t>
            </a:r>
            <a:r>
              <a:rPr lang="en-US" sz="2800" i="1" dirty="0" err="1">
                <a:solidFill>
                  <a:srgbClr val="AAAAAA"/>
                </a:solidFill>
                <a:latin typeface="Consolas" panose="020B0609020204030204" pitchFamily="49" charset="0"/>
              </a:rPr>
              <a:t>redirectTo</a:t>
            </a:r>
            <a:r>
              <a:rPr lang="en-US" sz="2800" i="1" dirty="0">
                <a:solidFill>
                  <a:srgbClr val="AAAAAA"/>
                </a:solidFill>
                <a:latin typeface="Consolas" panose="020B0609020204030204" pitchFamily="49" charset="0"/>
              </a:rPr>
              <a:t> = </a:t>
            </a:r>
            <a:r>
              <a:rPr lang="en-US" sz="2800" i="1" dirty="0" err="1">
                <a:solidFill>
                  <a:srgbClr val="AAAAAA"/>
                </a:solidFill>
                <a:latin typeface="Consolas" panose="020B0609020204030204" pitchFamily="49" charset="0"/>
              </a:rPr>
              <a:t>RouteServiceProvider</a:t>
            </a:r>
            <a:r>
              <a:rPr lang="en-US" sz="2800" i="1" dirty="0">
                <a:solidFill>
                  <a:srgbClr val="AAAAAA"/>
                </a:solidFill>
                <a:latin typeface="Consolas" panose="020B0609020204030204" pitchFamily="49" charset="0"/>
              </a:rPr>
              <a:t>::HOME;</a:t>
            </a:r>
            <a:endParaRPr lang="en-US" sz="2800" dirty="0">
              <a:solidFill>
                <a:srgbClr val="333333"/>
              </a:solidFill>
              <a:latin typeface="Consolas" panose="020B0609020204030204" pitchFamily="49" charset="0"/>
            </a:endParaRPr>
          </a:p>
          <a:p>
            <a:r>
              <a:rPr lang="en-US" sz="2800" dirty="0">
                <a:solidFill>
                  <a:srgbClr val="333333"/>
                </a:solidFill>
                <a:latin typeface="Consolas" panose="020B0609020204030204" pitchFamily="49" charset="0"/>
              </a:rPr>
              <a:t>    </a:t>
            </a:r>
            <a:r>
              <a:rPr lang="en-US" sz="2800" dirty="0">
                <a:solidFill>
                  <a:srgbClr val="4B69C6"/>
                </a:solidFill>
                <a:latin typeface="Consolas" panose="020B0609020204030204" pitchFamily="49" charset="0"/>
              </a:rPr>
              <a:t>protected</a:t>
            </a:r>
            <a:r>
              <a:rPr lang="en-US" sz="2800" dirty="0">
                <a:solidFill>
                  <a:srgbClr val="333333"/>
                </a:solidFill>
                <a:latin typeface="Consolas" panose="020B0609020204030204" pitchFamily="49" charset="0"/>
              </a:rPr>
              <a:t> </a:t>
            </a:r>
            <a:r>
              <a:rPr lang="en-US" sz="2800" dirty="0">
                <a:solidFill>
                  <a:srgbClr val="777777"/>
                </a:solidFill>
                <a:latin typeface="Consolas" panose="020B0609020204030204" pitchFamily="49" charset="0"/>
              </a:rPr>
              <a:t>$</a:t>
            </a:r>
            <a:r>
              <a:rPr lang="en-US" sz="2800" dirty="0" err="1">
                <a:solidFill>
                  <a:srgbClr val="7A3E9D"/>
                </a:solidFill>
                <a:latin typeface="Consolas" panose="020B0609020204030204" pitchFamily="49" charset="0"/>
              </a:rPr>
              <a:t>redirectTo</a:t>
            </a:r>
            <a:r>
              <a:rPr lang="en-US" sz="2800" dirty="0">
                <a:solidFill>
                  <a:srgbClr val="333333"/>
                </a:solidFill>
                <a:latin typeface="Consolas" panose="020B0609020204030204" pitchFamily="49" charset="0"/>
              </a:rPr>
              <a:t> </a:t>
            </a:r>
            <a:r>
              <a:rPr lang="en-US" sz="2800">
                <a:solidFill>
                  <a:srgbClr val="777777"/>
                </a:solidFill>
                <a:latin typeface="Consolas" panose="020B0609020204030204" pitchFamily="49" charset="0"/>
              </a:rPr>
              <a:t>=</a:t>
            </a:r>
            <a:r>
              <a:rPr lang="en-US" sz="2800">
                <a:solidFill>
                  <a:srgbClr val="333333"/>
                </a:solidFill>
                <a:latin typeface="Consolas" panose="020B0609020204030204" pitchFamily="49" charset="0"/>
              </a:rPr>
              <a:t> </a:t>
            </a:r>
            <a:r>
              <a:rPr lang="en-US" sz="2800">
                <a:solidFill>
                  <a:srgbClr val="777777"/>
                </a:solidFill>
                <a:latin typeface="Consolas" panose="020B0609020204030204" pitchFamily="49" charset="0"/>
              </a:rPr>
              <a:t>'</a:t>
            </a:r>
            <a:r>
              <a:rPr lang="en-US" sz="2800">
                <a:solidFill>
                  <a:srgbClr val="448C27"/>
                </a:solidFill>
                <a:latin typeface="Consolas" panose="020B0609020204030204" pitchFamily="49" charset="0"/>
              </a:rPr>
              <a:t>/buku</a:t>
            </a:r>
            <a:r>
              <a:rPr lang="en-US" sz="2800" dirty="0">
                <a:solidFill>
                  <a:srgbClr val="777777"/>
                </a:solidFill>
                <a:latin typeface="Consolas" panose="020B0609020204030204" pitchFamily="49" charset="0"/>
              </a:rPr>
              <a:t>';</a:t>
            </a:r>
            <a:endParaRPr lang="en-US" sz="2800" dirty="0">
              <a:solidFill>
                <a:srgbClr val="333333"/>
              </a:solidFill>
              <a:latin typeface="Consolas" panose="020B0609020204030204" pitchFamily="49" charset="0"/>
            </a:endParaRPr>
          </a:p>
        </p:txBody>
      </p:sp>
      <p:sp>
        <p:nvSpPr>
          <p:cNvPr id="4" name="Rectangle 3">
            <a:extLst>
              <a:ext uri="{FF2B5EF4-FFF2-40B4-BE49-F238E27FC236}">
                <a16:creationId xmlns:a16="http://schemas.microsoft.com/office/drawing/2014/main" id="{0D151318-8EEB-488D-B464-0E25A22E1B3B}"/>
              </a:ext>
            </a:extLst>
          </p:cNvPr>
          <p:cNvSpPr/>
          <p:nvPr/>
        </p:nvSpPr>
        <p:spPr>
          <a:xfrm>
            <a:off x="755619" y="492359"/>
            <a:ext cx="5585696" cy="769441"/>
          </a:xfrm>
          <a:prstGeom prst="rect">
            <a:avLst/>
          </a:prstGeom>
        </p:spPr>
        <p:txBody>
          <a:bodyPr wrap="none">
            <a:spAutoFit/>
          </a:bodyPr>
          <a:lstStyle/>
          <a:p>
            <a:pPr lvl="0">
              <a:defRPr/>
            </a:pPr>
            <a:r>
              <a:rPr lang="en-US" sz="4400" b="1" spc="-1" dirty="0">
                <a:solidFill>
                  <a:srgbClr val="FFFFFF"/>
                </a:solidFill>
              </a:rPr>
              <a:t>Redirect After Login</a:t>
            </a:r>
            <a:endParaRPr lang="id-ID" sz="4400" spc="-1" dirty="0">
              <a:solidFill>
                <a:prstClr val="black"/>
              </a:solidFill>
            </a:endParaRPr>
          </a:p>
        </p:txBody>
      </p:sp>
    </p:spTree>
    <p:extLst>
      <p:ext uri="{BB962C8B-B14F-4D97-AF65-F5344CB8AC3E}">
        <p14:creationId xmlns:p14="http://schemas.microsoft.com/office/powerpoint/2010/main" val="3882125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endParaRPr lang="id-ID" sz="4400" spc="-1" dirty="0">
              <a:solidFill>
                <a:prstClr val="black"/>
              </a:solidFill>
            </a:endParaRPr>
          </a:p>
        </p:txBody>
      </p:sp>
      <p:sp>
        <p:nvSpPr>
          <p:cNvPr id="4" name="Rectangle 3">
            <a:extLst>
              <a:ext uri="{FF2B5EF4-FFF2-40B4-BE49-F238E27FC236}">
                <a16:creationId xmlns:a16="http://schemas.microsoft.com/office/drawing/2014/main" id="{6CFDA980-E44E-4DA4-A1D0-798C3A500723}"/>
              </a:ext>
            </a:extLst>
          </p:cNvPr>
          <p:cNvSpPr/>
          <p:nvPr/>
        </p:nvSpPr>
        <p:spPr>
          <a:xfrm>
            <a:off x="518879" y="2776236"/>
            <a:ext cx="10960566" cy="3046988"/>
          </a:xfrm>
          <a:prstGeom prst="rect">
            <a:avLst/>
          </a:prstGeom>
        </p:spPr>
        <p:txBody>
          <a:bodyPr wrap="square">
            <a:spAutoFit/>
          </a:bodyPr>
          <a:lstStyle/>
          <a:p>
            <a:r>
              <a:rPr lang="en-US" sz="2400" dirty="0">
                <a:solidFill>
                  <a:srgbClr val="4B69C6"/>
                </a:solidFill>
                <a:latin typeface="Consolas" panose="020B0609020204030204" pitchFamily="49" charset="0"/>
              </a:rPr>
              <a:t>protected</a:t>
            </a:r>
            <a:r>
              <a:rPr lang="en-US" sz="2400" dirty="0">
                <a:solidFill>
                  <a:srgbClr val="333333"/>
                </a:solidFill>
                <a:latin typeface="Consolas" panose="020B0609020204030204" pitchFamily="49" charset="0"/>
              </a:rPr>
              <a:t> </a:t>
            </a:r>
            <a:r>
              <a:rPr lang="en-US" sz="2400" dirty="0">
                <a:solidFill>
                  <a:srgbClr val="7A3E9D"/>
                </a:solidFill>
                <a:latin typeface="Consolas" panose="020B0609020204030204" pitchFamily="49" charset="0"/>
              </a:rPr>
              <a:t>function</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credentials</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        </a:t>
            </a:r>
            <a:r>
              <a:rPr lang="en-US" sz="2400" i="1" dirty="0">
                <a:solidFill>
                  <a:srgbClr val="AAAAAA"/>
                </a:solidFill>
                <a:latin typeface="Consolas" panose="020B0609020204030204" pitchFamily="49" charset="0"/>
              </a:rPr>
              <a:t>//return $request-&gt;only($this-&gt;username(), 'password');</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return</a:t>
            </a:r>
            <a:r>
              <a:rPr lang="en-US" sz="2400" dirty="0">
                <a:solidFill>
                  <a:srgbClr val="333333"/>
                </a:solidFill>
                <a:latin typeface="Consolas" panose="020B0609020204030204" pitchFamily="49" charset="0"/>
              </a:rPr>
              <a:t> </a:t>
            </a:r>
            <a:r>
              <a:rPr lang="en-US" sz="2400" b="1" dirty="0" err="1">
                <a:solidFill>
                  <a:srgbClr val="AA3731"/>
                </a:solidFill>
                <a:latin typeface="Consolas" panose="020B0609020204030204" pitchFamily="49" charset="0"/>
              </a:rPr>
              <a:t>array_merge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only</a:t>
            </a:r>
            <a:r>
              <a:rPr lang="en-US" sz="2400" dirty="0">
                <a:solidFill>
                  <a:srgbClr val="777777"/>
                </a:solidFill>
                <a:latin typeface="Consolas" panose="020B0609020204030204" pitchFamily="49" charset="0"/>
              </a:rPr>
              <a:t>($</a:t>
            </a:r>
            <a:r>
              <a:rPr lang="en-US" sz="2400" dirty="0">
                <a:solidFill>
                  <a:srgbClr val="9C5D27"/>
                </a:solidFill>
                <a:latin typeface="Consolas" panose="020B0609020204030204" pitchFamily="49" charset="0"/>
              </a:rPr>
              <a:t>this</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username</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password</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isactive</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=&gt;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yes</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p:txBody>
      </p:sp>
      <p:sp>
        <p:nvSpPr>
          <p:cNvPr id="2" name="Rectangle 1">
            <a:extLst>
              <a:ext uri="{FF2B5EF4-FFF2-40B4-BE49-F238E27FC236}">
                <a16:creationId xmlns:a16="http://schemas.microsoft.com/office/drawing/2014/main" id="{63623CFE-0E55-4AB4-BD65-408687670C79}"/>
              </a:ext>
            </a:extLst>
          </p:cNvPr>
          <p:cNvSpPr/>
          <p:nvPr/>
        </p:nvSpPr>
        <p:spPr>
          <a:xfrm>
            <a:off x="518879" y="492359"/>
            <a:ext cx="4635756" cy="769441"/>
          </a:xfrm>
          <a:prstGeom prst="rect">
            <a:avLst/>
          </a:prstGeom>
        </p:spPr>
        <p:txBody>
          <a:bodyPr wrap="none">
            <a:spAutoFit/>
          </a:bodyPr>
          <a:lstStyle/>
          <a:p>
            <a:pPr lvl="0">
              <a:defRPr/>
            </a:pPr>
            <a:r>
              <a:rPr lang="en-US" sz="4400" b="1" spc="-1" dirty="0" err="1">
                <a:solidFill>
                  <a:srgbClr val="FFFFFF"/>
                </a:solidFill>
              </a:rPr>
              <a:t>Modifikasi</a:t>
            </a:r>
            <a:r>
              <a:rPr lang="en-US" sz="4400" b="1" spc="-1" dirty="0">
                <a:solidFill>
                  <a:srgbClr val="FFFFFF"/>
                </a:solidFill>
              </a:rPr>
              <a:t> Login</a:t>
            </a:r>
            <a:endParaRPr lang="id-ID" sz="4400" spc="-1" dirty="0">
              <a:solidFill>
                <a:prstClr val="black"/>
              </a:solidFill>
            </a:endParaRPr>
          </a:p>
        </p:txBody>
      </p:sp>
    </p:spTree>
    <p:extLst>
      <p:ext uri="{BB962C8B-B14F-4D97-AF65-F5344CB8AC3E}">
        <p14:creationId xmlns:p14="http://schemas.microsoft.com/office/powerpoint/2010/main" val="1163301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endParaRPr lang="id-ID" sz="4400" spc="-1" dirty="0">
              <a:solidFill>
                <a:prstClr val="black"/>
              </a:solidFill>
            </a:endParaRPr>
          </a:p>
        </p:txBody>
      </p:sp>
      <p:pic>
        <p:nvPicPr>
          <p:cNvPr id="4" name="Picture 3">
            <a:extLst>
              <a:ext uri="{FF2B5EF4-FFF2-40B4-BE49-F238E27FC236}">
                <a16:creationId xmlns:a16="http://schemas.microsoft.com/office/drawing/2014/main" id="{9061683C-D0C9-4EA3-9CCB-CD8F5FB3CA1C}"/>
              </a:ext>
            </a:extLst>
          </p:cNvPr>
          <p:cNvPicPr>
            <a:picLocks noChangeAspect="1"/>
          </p:cNvPicPr>
          <p:nvPr/>
        </p:nvPicPr>
        <p:blipFill>
          <a:blip r:embed="rId4"/>
          <a:stretch>
            <a:fillRect/>
          </a:stretch>
        </p:blipFill>
        <p:spPr>
          <a:xfrm>
            <a:off x="1584324" y="2207531"/>
            <a:ext cx="8829675" cy="3971925"/>
          </a:xfrm>
          <a:prstGeom prst="rect">
            <a:avLst/>
          </a:prstGeom>
          <a:ln w="6350">
            <a:solidFill>
              <a:schemeClr val="tx1"/>
            </a:solidFill>
          </a:ln>
        </p:spPr>
      </p:pic>
      <p:sp>
        <p:nvSpPr>
          <p:cNvPr id="2" name="Rectangle 1">
            <a:extLst>
              <a:ext uri="{FF2B5EF4-FFF2-40B4-BE49-F238E27FC236}">
                <a16:creationId xmlns:a16="http://schemas.microsoft.com/office/drawing/2014/main" id="{E00F466D-36B1-4C8F-98E1-25B89A2E648E}"/>
              </a:ext>
            </a:extLst>
          </p:cNvPr>
          <p:cNvSpPr/>
          <p:nvPr/>
        </p:nvSpPr>
        <p:spPr>
          <a:xfrm>
            <a:off x="600062" y="492359"/>
            <a:ext cx="3153171" cy="769441"/>
          </a:xfrm>
          <a:prstGeom prst="rect">
            <a:avLst/>
          </a:prstGeom>
        </p:spPr>
        <p:txBody>
          <a:bodyPr wrap="none">
            <a:spAutoFit/>
          </a:bodyPr>
          <a:lstStyle/>
          <a:p>
            <a:pPr lvl="0">
              <a:defRPr/>
            </a:pPr>
            <a:r>
              <a:rPr lang="en-US" sz="4400" b="1" spc="-1" dirty="0">
                <a:solidFill>
                  <a:srgbClr val="FFFFFF"/>
                </a:solidFill>
              </a:rPr>
              <a:t>View Login</a:t>
            </a:r>
            <a:endParaRPr lang="id-ID" sz="4400" spc="-1" dirty="0">
              <a:solidFill>
                <a:prstClr val="black"/>
              </a:solidFill>
            </a:endParaRPr>
          </a:p>
        </p:txBody>
      </p:sp>
    </p:spTree>
    <p:extLst>
      <p:ext uri="{BB962C8B-B14F-4D97-AF65-F5344CB8AC3E}">
        <p14:creationId xmlns:p14="http://schemas.microsoft.com/office/powerpoint/2010/main" val="3797565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endParaRPr lang="id-ID" sz="4400" spc="-1" dirty="0">
              <a:solidFill>
                <a:prstClr val="black"/>
              </a:solidFill>
            </a:endParaRPr>
          </a:p>
        </p:txBody>
      </p:sp>
      <p:pic>
        <p:nvPicPr>
          <p:cNvPr id="2" name="Picture 1">
            <a:extLst>
              <a:ext uri="{FF2B5EF4-FFF2-40B4-BE49-F238E27FC236}">
                <a16:creationId xmlns:a16="http://schemas.microsoft.com/office/drawing/2014/main" id="{5B7BDFF0-1121-45CC-AEB5-AF87D22F289C}"/>
              </a:ext>
            </a:extLst>
          </p:cNvPr>
          <p:cNvPicPr>
            <a:picLocks noChangeAspect="1"/>
          </p:cNvPicPr>
          <p:nvPr/>
        </p:nvPicPr>
        <p:blipFill>
          <a:blip r:embed="rId4"/>
          <a:stretch>
            <a:fillRect/>
          </a:stretch>
        </p:blipFill>
        <p:spPr>
          <a:xfrm>
            <a:off x="3942961" y="2198914"/>
            <a:ext cx="3604891" cy="3800808"/>
          </a:xfrm>
          <a:prstGeom prst="rect">
            <a:avLst/>
          </a:prstGeom>
          <a:ln w="6350">
            <a:solidFill>
              <a:schemeClr val="tx1"/>
            </a:solidFill>
          </a:ln>
        </p:spPr>
      </p:pic>
      <p:sp>
        <p:nvSpPr>
          <p:cNvPr id="3" name="Rectangle 2">
            <a:extLst>
              <a:ext uri="{FF2B5EF4-FFF2-40B4-BE49-F238E27FC236}">
                <a16:creationId xmlns:a16="http://schemas.microsoft.com/office/drawing/2014/main" id="{82639BB3-13A0-433F-920A-06DB63336B23}"/>
              </a:ext>
            </a:extLst>
          </p:cNvPr>
          <p:cNvSpPr/>
          <p:nvPr/>
        </p:nvSpPr>
        <p:spPr>
          <a:xfrm>
            <a:off x="340500" y="492359"/>
            <a:ext cx="3602461" cy="769441"/>
          </a:xfrm>
          <a:prstGeom prst="rect">
            <a:avLst/>
          </a:prstGeom>
        </p:spPr>
        <p:txBody>
          <a:bodyPr wrap="none">
            <a:spAutoFit/>
          </a:bodyPr>
          <a:lstStyle/>
          <a:p>
            <a:pPr lvl="0">
              <a:defRPr/>
            </a:pPr>
            <a:r>
              <a:rPr lang="en-US" sz="4400" b="1" spc="-1" dirty="0">
                <a:solidFill>
                  <a:srgbClr val="FFFFFF"/>
                </a:solidFill>
              </a:rPr>
              <a:t>Username(1)</a:t>
            </a:r>
            <a:endParaRPr lang="id-ID" sz="4400" spc="-1" dirty="0">
              <a:solidFill>
                <a:prstClr val="black"/>
              </a:solidFill>
            </a:endParaRPr>
          </a:p>
        </p:txBody>
      </p:sp>
    </p:spTree>
    <p:extLst>
      <p:ext uri="{BB962C8B-B14F-4D97-AF65-F5344CB8AC3E}">
        <p14:creationId xmlns:p14="http://schemas.microsoft.com/office/powerpoint/2010/main" val="3058157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Username(2)</a:t>
            </a:r>
            <a:endParaRPr lang="id-ID" sz="4400" spc="-1" dirty="0">
              <a:solidFill>
                <a:prstClr val="black"/>
              </a:solidFill>
            </a:endParaRPr>
          </a:p>
        </p:txBody>
      </p:sp>
      <p:sp>
        <p:nvSpPr>
          <p:cNvPr id="2" name="Rectangle 1">
            <a:extLst>
              <a:ext uri="{FF2B5EF4-FFF2-40B4-BE49-F238E27FC236}">
                <a16:creationId xmlns:a16="http://schemas.microsoft.com/office/drawing/2014/main" id="{902679CF-B37E-4888-B9D3-FDC052B45815}"/>
              </a:ext>
            </a:extLst>
          </p:cNvPr>
          <p:cNvSpPr/>
          <p:nvPr/>
        </p:nvSpPr>
        <p:spPr>
          <a:xfrm>
            <a:off x="435429" y="1656180"/>
            <a:ext cx="10962833" cy="5262979"/>
          </a:xfrm>
          <a:prstGeom prst="rect">
            <a:avLst/>
          </a:prstGeom>
        </p:spPr>
        <p:txBody>
          <a:bodyPr wrap="square">
            <a:spAutoFit/>
          </a:bodyPr>
          <a:lstStyle/>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a</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nav-link dropdown-toggle</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err="1">
                <a:solidFill>
                  <a:srgbClr val="8190A0"/>
                </a:solidFill>
                <a:latin typeface="Consolas" panose="020B0609020204030204" pitchFamily="49" charset="0"/>
              </a:rPr>
              <a:t>href</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id</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userDropdown</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role</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button</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p>
          <a:p>
            <a:r>
              <a:rPr lang="en-US" sz="2400" i="1" dirty="0">
                <a:solidFill>
                  <a:srgbClr val="8190A0"/>
                </a:solidFill>
                <a:latin typeface="Consolas" panose="020B0609020204030204" pitchFamily="49" charset="0"/>
              </a:rPr>
              <a:t>data-toggle</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dropdown</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aria-</a:t>
            </a:r>
            <a:r>
              <a:rPr lang="en-US" sz="2400" i="1" dirty="0" err="1">
                <a:solidFill>
                  <a:srgbClr val="8190A0"/>
                </a:solidFill>
                <a:latin typeface="Consolas" panose="020B0609020204030204" pitchFamily="49" charset="0"/>
              </a:rPr>
              <a:t>haspopup</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true</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aria-expanded</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false</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span</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mr-2 d-none d-lg-inline text-gray-600 small</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@if</a:t>
            </a:r>
            <a:r>
              <a:rPr lang="en-US" sz="2400" dirty="0">
                <a:solidFill>
                  <a:srgbClr val="333333"/>
                </a:solidFill>
                <a:latin typeface="Consolas" panose="020B0609020204030204" pitchFamily="49" charset="0"/>
              </a:rPr>
              <a:t>(</a:t>
            </a:r>
            <a:r>
              <a:rPr lang="en-US" sz="2400" b="1" dirty="0">
                <a:solidFill>
                  <a:srgbClr val="AA3731"/>
                </a:solidFill>
                <a:latin typeface="Consolas" panose="020B0609020204030204" pitchFamily="49" charset="0"/>
              </a:rPr>
              <a:t>empty</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Auth</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user</a:t>
            </a:r>
            <a:r>
              <a:rPr lang="en-US" sz="2400" dirty="0">
                <a:solidFill>
                  <a:srgbClr val="777777"/>
                </a:solidFill>
                <a:latin typeface="Consolas" panose="020B0609020204030204" pitchFamily="49" charset="0"/>
              </a:rPr>
              <a:t>()-&gt;</a:t>
            </a:r>
            <a:r>
              <a:rPr lang="en-US" sz="2400" dirty="0">
                <a:solidFill>
                  <a:srgbClr val="7A3E9D"/>
                </a:solidFill>
                <a:latin typeface="Consolas" panose="020B0609020204030204" pitchFamily="49" charset="0"/>
              </a:rPr>
              <a:t>name</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a:t>
            </a:r>
          </a:p>
          <a:p>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@else</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Auth</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user</a:t>
            </a:r>
            <a:r>
              <a:rPr lang="en-US" sz="2400" dirty="0">
                <a:solidFill>
                  <a:srgbClr val="777777"/>
                </a:solidFill>
                <a:latin typeface="Consolas" panose="020B0609020204030204" pitchFamily="49" charset="0"/>
              </a:rPr>
              <a:t>()-&gt;</a:t>
            </a:r>
            <a:r>
              <a:rPr lang="en-US" sz="2400" dirty="0">
                <a:solidFill>
                  <a:srgbClr val="7A3E9D"/>
                </a:solidFill>
                <a:latin typeface="Consolas" panose="020B0609020204030204" pitchFamily="49" charset="0"/>
              </a:rPr>
              <a:t>name</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@endif</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span</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err="1">
                <a:solidFill>
                  <a:srgbClr val="4B69C6"/>
                </a:solidFill>
                <a:latin typeface="Consolas" panose="020B0609020204030204" pitchFamily="49" charset="0"/>
              </a:rPr>
              <a:t>img</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img</a:t>
            </a:r>
            <a:r>
              <a:rPr lang="en-US" sz="2400" dirty="0">
                <a:solidFill>
                  <a:srgbClr val="448C27"/>
                </a:solidFill>
                <a:latin typeface="Consolas" panose="020B0609020204030204" pitchFamily="49" charset="0"/>
              </a:rPr>
              <a:t>-profile rounded-circle</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p>
          <a:p>
            <a:r>
              <a:rPr lang="en-US" sz="2400" i="1" dirty="0">
                <a:solidFill>
                  <a:srgbClr val="91B3E0"/>
                </a:solidFill>
                <a:latin typeface="Consolas" panose="020B0609020204030204" pitchFamily="49" charset="0"/>
              </a:rPr>
              <a:t>	 	</a:t>
            </a:r>
            <a:r>
              <a:rPr lang="en-US" sz="2400" i="1" dirty="0" err="1">
                <a:solidFill>
                  <a:srgbClr val="8190A0"/>
                </a:solidFill>
                <a:latin typeface="Consolas" panose="020B0609020204030204" pitchFamily="49" charset="0"/>
              </a:rPr>
              <a:t>src</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asset</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img</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448C27"/>
                </a:solidFill>
                <a:latin typeface="Consolas" panose="020B0609020204030204" pitchFamily="49" charset="0"/>
              </a:rPr>
              <a:t>/smile.png</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a</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471766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6177253" y="1920240"/>
            <a:ext cx="5691299" cy="3858769"/>
          </a:xfrm>
        </p:spPr>
        <p:txBody>
          <a:bodyPr/>
          <a:lstStyle/>
          <a:p>
            <a:pPr marL="457200" indent="-457200">
              <a:buFont typeface="Wingdings" panose="05000000000000000000" pitchFamily="2" charset="2"/>
              <a:buChar char="q"/>
            </a:pPr>
            <a:r>
              <a:rPr lang="en-US" sz="3200" dirty="0" err="1"/>
              <a:t>Dosen</a:t>
            </a:r>
            <a:r>
              <a:rPr lang="en-US" sz="3200" dirty="0"/>
              <a:t> </a:t>
            </a:r>
            <a:r>
              <a:rPr lang="en-US" sz="3200" dirty="0" err="1"/>
              <a:t>Tetap</a:t>
            </a:r>
            <a:r>
              <a:rPr lang="en-US" sz="3200" dirty="0"/>
              <a:t> STT Nurul </a:t>
            </a:r>
            <a:r>
              <a:rPr lang="en-US" sz="3200" dirty="0" err="1"/>
              <a:t>Fikri</a:t>
            </a:r>
            <a:endParaRPr lang="en-US" sz="3200" dirty="0"/>
          </a:p>
          <a:p>
            <a:pPr marL="457200" indent="-457200">
              <a:buFont typeface="Wingdings" panose="05000000000000000000" pitchFamily="2" charset="2"/>
              <a:buChar char="q"/>
            </a:pPr>
            <a:r>
              <a:rPr lang="en-US" sz="3200" dirty="0" err="1"/>
              <a:t>Instruktur</a:t>
            </a:r>
            <a:r>
              <a:rPr lang="en-US" sz="3200" dirty="0"/>
              <a:t> IT NF Computer</a:t>
            </a:r>
          </a:p>
          <a:p>
            <a:pPr marL="457200" indent="-457200">
              <a:buFont typeface="Wingdings" panose="05000000000000000000" pitchFamily="2" charset="2"/>
              <a:buChar char="q"/>
            </a:pPr>
            <a:r>
              <a:rPr lang="en-US" sz="3200" dirty="0" err="1"/>
              <a:t>Instruktur</a:t>
            </a:r>
            <a:r>
              <a:rPr lang="en-US" sz="3200" dirty="0"/>
              <a:t> IT </a:t>
            </a:r>
            <a:r>
              <a:rPr lang="en-US" sz="3200" dirty="0" err="1"/>
              <a:t>Sekolah</a:t>
            </a:r>
            <a:r>
              <a:rPr lang="en-US" sz="3200" dirty="0"/>
              <a:t> Programmer YBM PLN</a:t>
            </a:r>
          </a:p>
          <a:p>
            <a:pPr marL="457200" indent="-457200">
              <a:buFont typeface="Wingdings" panose="05000000000000000000" pitchFamily="2" charset="2"/>
              <a:buChar char="q"/>
            </a:pPr>
            <a:r>
              <a:rPr lang="en-US" sz="3200" dirty="0" err="1"/>
              <a:t>Instruktur</a:t>
            </a:r>
            <a:r>
              <a:rPr lang="en-US" sz="3200" dirty="0"/>
              <a:t> IT Fast Com</a:t>
            </a:r>
          </a:p>
          <a:p>
            <a:pPr marL="457200" indent="-457200">
              <a:buFont typeface="Wingdings" panose="05000000000000000000" pitchFamily="2" charset="2"/>
              <a:buChar char="q"/>
            </a:pPr>
            <a:r>
              <a:rPr lang="en-US" sz="3200" dirty="0"/>
              <a:t>Programmer</a:t>
            </a:r>
          </a:p>
        </p:txBody>
      </p:sp>
      <p:pic>
        <p:nvPicPr>
          <p:cNvPr id="3" name="Picture 2">
            <a:extLst>
              <a:ext uri="{FF2B5EF4-FFF2-40B4-BE49-F238E27FC236}">
                <a16:creationId xmlns:a16="http://schemas.microsoft.com/office/drawing/2014/main" id="{09F8B616-3FFE-473C-B2B5-83EE8C4A45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288" t="10403" r="17589" b="20410"/>
          <a:stretch/>
        </p:blipFill>
        <p:spPr>
          <a:xfrm>
            <a:off x="449560" y="1920241"/>
            <a:ext cx="5113541" cy="3858768"/>
          </a:xfrm>
          <a:prstGeom prst="rect">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endParaRPr lang="id-ID" sz="4400" spc="-1" dirty="0">
              <a:solidFill>
                <a:prstClr val="black"/>
              </a:solidFill>
            </a:endParaRPr>
          </a:p>
        </p:txBody>
      </p:sp>
      <p:sp>
        <p:nvSpPr>
          <p:cNvPr id="3" name="Rectangle 2">
            <a:extLst>
              <a:ext uri="{FF2B5EF4-FFF2-40B4-BE49-F238E27FC236}">
                <a16:creationId xmlns:a16="http://schemas.microsoft.com/office/drawing/2014/main" id="{D04725B2-0660-4FCA-8F5F-519D983230A8}"/>
              </a:ext>
            </a:extLst>
          </p:cNvPr>
          <p:cNvSpPr/>
          <p:nvPr/>
        </p:nvSpPr>
        <p:spPr>
          <a:xfrm>
            <a:off x="1427376" y="2505267"/>
            <a:ext cx="9588968" cy="3785652"/>
          </a:xfrm>
          <a:prstGeom prst="rect">
            <a:avLst/>
          </a:prstGeom>
        </p:spPr>
        <p:txBody>
          <a:bodyPr wrap="square">
            <a:spAutoFit/>
          </a:bodyPr>
          <a:lstStyle/>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a</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dropdown-item</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err="1">
                <a:solidFill>
                  <a:srgbClr val="8190A0"/>
                </a:solidFill>
                <a:latin typeface="Consolas" panose="020B0609020204030204" pitchFamily="49" charset="0"/>
              </a:rPr>
              <a:t>href</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route</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logout</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onclick</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event</a:t>
            </a:r>
            <a:r>
              <a:rPr lang="en-US" sz="2400" dirty="0" err="1">
                <a:solidFill>
                  <a:srgbClr val="777777"/>
                </a:solidFill>
                <a:latin typeface="Consolas" panose="020B0609020204030204" pitchFamily="49" charset="0"/>
              </a:rPr>
              <a:t>.</a:t>
            </a:r>
            <a:r>
              <a:rPr lang="en-US" sz="2400" b="1" dirty="0" err="1">
                <a:solidFill>
                  <a:srgbClr val="AA3731"/>
                </a:solidFill>
                <a:latin typeface="Consolas" panose="020B0609020204030204" pitchFamily="49" charset="0"/>
              </a:rPr>
              <a:t>preventDefault</a:t>
            </a:r>
            <a:r>
              <a:rPr lang="en-US" sz="2400" dirty="0">
                <a:solidFill>
                  <a:srgbClr val="448C27"/>
                </a:solidFill>
                <a:latin typeface="Consolas" panose="020B0609020204030204" pitchFamily="49" charset="0"/>
              </a:rPr>
              <a:t>()</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448C27"/>
                </a:solidFill>
                <a:latin typeface="Consolas" panose="020B0609020204030204" pitchFamily="49" charset="0"/>
              </a:rPr>
              <a:t>                        </a:t>
            </a:r>
            <a:r>
              <a:rPr lang="en-US" sz="2400" dirty="0" err="1">
                <a:solidFill>
                  <a:srgbClr val="7A3E9D"/>
                </a:solidFill>
                <a:latin typeface="Consolas" panose="020B0609020204030204" pitchFamily="49" charset="0"/>
              </a:rPr>
              <a:t>document</a:t>
            </a:r>
            <a:r>
              <a:rPr lang="en-US" sz="2400" dirty="0" err="1">
                <a:solidFill>
                  <a:srgbClr val="777777"/>
                </a:solidFill>
                <a:latin typeface="Consolas" panose="020B0609020204030204" pitchFamily="49" charset="0"/>
              </a:rPr>
              <a:t>.</a:t>
            </a:r>
            <a:r>
              <a:rPr lang="en-US" sz="2400" b="1" dirty="0" err="1">
                <a:solidFill>
                  <a:srgbClr val="AA3731"/>
                </a:solidFill>
                <a:latin typeface="Consolas" panose="020B0609020204030204" pitchFamily="49" charset="0"/>
              </a:rPr>
              <a:t>getElementById</a:t>
            </a:r>
            <a:r>
              <a:rPr lang="en-US" sz="2400" dirty="0">
                <a:solidFill>
                  <a:srgbClr val="448C27"/>
                </a:solidFill>
                <a:latin typeface="Consolas" panose="020B0609020204030204" pitchFamily="49" charset="0"/>
              </a:rPr>
              <a:t>(</a:t>
            </a:r>
          </a:p>
          <a:p>
            <a:r>
              <a:rPr lang="en-US" sz="2400" dirty="0">
                <a:solidFill>
                  <a:srgbClr val="448C27"/>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logout-form</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submit</a:t>
            </a:r>
            <a:r>
              <a:rPr lang="en-US" sz="2400" dirty="0">
                <a:solidFill>
                  <a:srgbClr val="448C27"/>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p>
          <a:p>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__</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Logout</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a</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form</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id</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logout-form</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action</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route</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logout</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p>
          <a:p>
            <a:r>
              <a:rPr lang="en-US" sz="2400" i="1"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method</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POST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style</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display: none;</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a:t>
            </a:r>
            <a:r>
              <a:rPr lang="en-US" sz="2400" dirty="0" err="1">
                <a:solidFill>
                  <a:srgbClr val="4B69C6"/>
                </a:solidFill>
                <a:latin typeface="Consolas" panose="020B0609020204030204" pitchFamily="49" charset="0"/>
              </a:rPr>
              <a:t>csrf</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form</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p:txBody>
      </p:sp>
      <p:sp>
        <p:nvSpPr>
          <p:cNvPr id="4" name="Rectangle 3">
            <a:extLst>
              <a:ext uri="{FF2B5EF4-FFF2-40B4-BE49-F238E27FC236}">
                <a16:creationId xmlns:a16="http://schemas.microsoft.com/office/drawing/2014/main" id="{3D23EE49-8D3D-4AE9-9C77-77F76812FA3A}"/>
              </a:ext>
            </a:extLst>
          </p:cNvPr>
          <p:cNvSpPr/>
          <p:nvPr/>
        </p:nvSpPr>
        <p:spPr>
          <a:xfrm>
            <a:off x="353199" y="409685"/>
            <a:ext cx="2094676" cy="769441"/>
          </a:xfrm>
          <a:prstGeom prst="rect">
            <a:avLst/>
          </a:prstGeom>
        </p:spPr>
        <p:txBody>
          <a:bodyPr wrap="none">
            <a:spAutoFit/>
          </a:bodyPr>
          <a:lstStyle/>
          <a:p>
            <a:pPr lvl="0">
              <a:defRPr/>
            </a:pPr>
            <a:r>
              <a:rPr lang="en-US" sz="4400" b="1" spc="-1" dirty="0">
                <a:solidFill>
                  <a:srgbClr val="FFFFFF"/>
                </a:solidFill>
              </a:rPr>
              <a:t>Logout</a:t>
            </a:r>
            <a:endParaRPr lang="id-ID" sz="4400" spc="-1" dirty="0">
              <a:solidFill>
                <a:prstClr val="black"/>
              </a:solidFill>
            </a:endParaRPr>
          </a:p>
        </p:txBody>
      </p:sp>
    </p:spTree>
    <p:extLst>
      <p:ext uri="{BB962C8B-B14F-4D97-AF65-F5344CB8AC3E}">
        <p14:creationId xmlns:p14="http://schemas.microsoft.com/office/powerpoint/2010/main" val="2831224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endParaRPr lang="id-ID" sz="4400" spc="-1" dirty="0">
              <a:solidFill>
                <a:prstClr val="black"/>
              </a:solidFill>
            </a:endParaRPr>
          </a:p>
        </p:txBody>
      </p:sp>
      <p:sp>
        <p:nvSpPr>
          <p:cNvPr id="2" name="Rectangle 1">
            <a:extLst>
              <a:ext uri="{FF2B5EF4-FFF2-40B4-BE49-F238E27FC236}">
                <a16:creationId xmlns:a16="http://schemas.microsoft.com/office/drawing/2014/main" id="{4C8F2AA7-A29F-4A9B-A70A-37013DD1CF3F}"/>
              </a:ext>
            </a:extLst>
          </p:cNvPr>
          <p:cNvSpPr/>
          <p:nvPr/>
        </p:nvSpPr>
        <p:spPr>
          <a:xfrm>
            <a:off x="1024391" y="2427892"/>
            <a:ext cx="9949542" cy="3416320"/>
          </a:xfrm>
          <a:prstGeom prst="rect">
            <a:avLst/>
          </a:prstGeom>
        </p:spPr>
        <p:txBody>
          <a:bodyPr wrap="square">
            <a:spAutoFit/>
          </a:bodyPr>
          <a:lstStyle/>
          <a:p>
            <a:r>
              <a:rPr lang="en-US" sz="2400" dirty="0">
                <a:solidFill>
                  <a:srgbClr val="4B69C6"/>
                </a:solidFill>
                <a:latin typeface="Consolas" panose="020B0609020204030204" pitchFamily="49" charset="0"/>
              </a:rPr>
              <a:t>use</a:t>
            </a:r>
            <a:r>
              <a:rPr lang="en-US" sz="2400" dirty="0">
                <a:solidFill>
                  <a:srgbClr val="333333"/>
                </a:solidFill>
                <a:latin typeface="Consolas" panose="020B0609020204030204" pitchFamily="49" charset="0"/>
              </a:rPr>
              <a:t> </a:t>
            </a:r>
            <a:r>
              <a:rPr lang="en-US" sz="2400" b="1" dirty="0" err="1">
                <a:solidFill>
                  <a:srgbClr val="7A3E9D"/>
                </a:solidFill>
                <a:latin typeface="Consolas" panose="020B0609020204030204" pitchFamily="49" charset="0"/>
              </a:rPr>
              <a:t>RegistersUsers</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br>
              <a:rPr lang="en-US" sz="2400" dirty="0">
                <a:solidFill>
                  <a:srgbClr val="333333"/>
                </a:solidFill>
                <a:latin typeface="Consolas" panose="020B0609020204030204" pitchFamily="49" charset="0"/>
              </a:rPr>
            </a:br>
            <a:r>
              <a:rPr lang="en-US" sz="2400" dirty="0">
                <a:solidFill>
                  <a:srgbClr val="333333"/>
                </a:solidFill>
                <a:latin typeface="Consolas" panose="020B0609020204030204" pitchFamily="49" charset="0"/>
              </a:rPr>
              <a:t>    </a:t>
            </a:r>
            <a:r>
              <a:rPr lang="en-US" sz="2400" i="1" dirty="0">
                <a:solidFill>
                  <a:srgbClr val="448C2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i="1" dirty="0">
                <a:solidFill>
                  <a:srgbClr val="448C27"/>
                </a:solidFill>
                <a:latin typeface="Consolas" panose="020B0609020204030204" pitchFamily="49" charset="0"/>
              </a:rPr>
              <a:t>     * Where to redirect users after registration.</a:t>
            </a:r>
            <a:endParaRPr lang="en-US" sz="2400" dirty="0">
              <a:solidFill>
                <a:srgbClr val="333333"/>
              </a:solidFill>
              <a:latin typeface="Consolas" panose="020B0609020204030204" pitchFamily="49" charset="0"/>
            </a:endParaRPr>
          </a:p>
          <a:p>
            <a:r>
              <a:rPr lang="en-US" sz="2400" i="1" dirty="0">
                <a:solidFill>
                  <a:srgbClr val="448C27"/>
                </a:solidFill>
                <a:latin typeface="Consolas" panose="020B0609020204030204" pitchFamily="49" charset="0"/>
              </a:rPr>
              <a:t>     *</a:t>
            </a:r>
            <a:endParaRPr lang="en-US" sz="2400" dirty="0">
              <a:solidFill>
                <a:srgbClr val="333333"/>
              </a:solidFill>
              <a:latin typeface="Consolas" panose="020B0609020204030204" pitchFamily="49" charset="0"/>
            </a:endParaRPr>
          </a:p>
          <a:p>
            <a:r>
              <a:rPr lang="en-US" sz="2400" i="1" dirty="0">
                <a:solidFill>
                  <a:srgbClr val="448C27"/>
                </a:solidFill>
                <a:latin typeface="Consolas" panose="020B0609020204030204" pitchFamily="49" charset="0"/>
              </a:rPr>
              <a:t>     * </a:t>
            </a:r>
            <a:r>
              <a:rPr lang="en-US" sz="2400" i="1" dirty="0">
                <a:solidFill>
                  <a:srgbClr val="4B69C6"/>
                </a:solidFill>
                <a:latin typeface="Consolas" panose="020B0609020204030204" pitchFamily="49" charset="0"/>
              </a:rPr>
              <a:t>@var</a:t>
            </a:r>
            <a:r>
              <a:rPr lang="en-US" sz="2400" i="1" dirty="0">
                <a:solidFill>
                  <a:srgbClr val="448C27"/>
                </a:solidFill>
                <a:latin typeface="Consolas" panose="020B0609020204030204" pitchFamily="49" charset="0"/>
              </a:rPr>
              <a:t> </a:t>
            </a:r>
            <a:r>
              <a:rPr lang="en-US" sz="2400" i="1" dirty="0">
                <a:solidFill>
                  <a:srgbClr val="4B69C6"/>
                </a:solidFill>
                <a:latin typeface="Consolas" panose="020B0609020204030204" pitchFamily="49" charset="0"/>
              </a:rPr>
              <a:t>string</a:t>
            </a:r>
            <a:endParaRPr lang="en-US" sz="2400" dirty="0">
              <a:solidFill>
                <a:srgbClr val="333333"/>
              </a:solidFill>
              <a:latin typeface="Consolas" panose="020B0609020204030204" pitchFamily="49" charset="0"/>
            </a:endParaRPr>
          </a:p>
          <a:p>
            <a:r>
              <a:rPr lang="en-US" sz="2400" i="1" dirty="0">
                <a:solidFill>
                  <a:srgbClr val="448C27"/>
                </a:solidFill>
                <a:latin typeface="Consolas" panose="020B0609020204030204" pitchFamily="49" charset="0"/>
              </a:rPr>
              <a:t>     */</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    </a:t>
            </a:r>
            <a:r>
              <a:rPr lang="en-US" sz="2400" i="1" dirty="0">
                <a:solidFill>
                  <a:srgbClr val="AAAAAA"/>
                </a:solidFill>
                <a:latin typeface="Consolas" panose="020B0609020204030204" pitchFamily="49" charset="0"/>
              </a:rPr>
              <a:t>//protected $</a:t>
            </a:r>
            <a:r>
              <a:rPr lang="en-US" sz="2400" i="1" dirty="0" err="1">
                <a:solidFill>
                  <a:srgbClr val="AAAAAA"/>
                </a:solidFill>
                <a:latin typeface="Consolas" panose="020B0609020204030204" pitchFamily="49" charset="0"/>
              </a:rPr>
              <a:t>redirectTo</a:t>
            </a:r>
            <a:r>
              <a:rPr lang="en-US" sz="2400" i="1" dirty="0">
                <a:solidFill>
                  <a:srgbClr val="AAAAAA"/>
                </a:solidFill>
                <a:latin typeface="Consolas" panose="020B0609020204030204" pitchFamily="49" charset="0"/>
              </a:rPr>
              <a:t> = </a:t>
            </a:r>
            <a:r>
              <a:rPr lang="en-US" sz="2400" i="1" dirty="0" err="1">
                <a:solidFill>
                  <a:srgbClr val="AAAAAA"/>
                </a:solidFill>
                <a:latin typeface="Consolas" panose="020B0609020204030204" pitchFamily="49" charset="0"/>
              </a:rPr>
              <a:t>RouteServiceProvider</a:t>
            </a:r>
            <a:r>
              <a:rPr lang="en-US" sz="2400" i="1" dirty="0">
                <a:solidFill>
                  <a:srgbClr val="AAAAAA"/>
                </a:solidFill>
                <a:latin typeface="Consolas" panose="020B0609020204030204" pitchFamily="49" charset="0"/>
              </a:rPr>
              <a:t>::HOME;</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protected</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redirectTo</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a:t>
            </a:r>
            <a:r>
              <a:rPr lang="en-US" sz="2400" dirty="0" err="1">
                <a:solidFill>
                  <a:srgbClr val="448C27"/>
                </a:solidFill>
                <a:latin typeface="Consolas" panose="020B0609020204030204" pitchFamily="49" charset="0"/>
              </a:rPr>
              <a:t>afterregister</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p:txBody>
      </p:sp>
      <p:sp>
        <p:nvSpPr>
          <p:cNvPr id="3" name="Rectangle 2">
            <a:extLst>
              <a:ext uri="{FF2B5EF4-FFF2-40B4-BE49-F238E27FC236}">
                <a16:creationId xmlns:a16="http://schemas.microsoft.com/office/drawing/2014/main" id="{C842AC65-547D-4960-841E-E0E8558DAFE9}"/>
              </a:ext>
            </a:extLst>
          </p:cNvPr>
          <p:cNvSpPr/>
          <p:nvPr/>
        </p:nvSpPr>
        <p:spPr>
          <a:xfrm>
            <a:off x="411087" y="492359"/>
            <a:ext cx="4542782" cy="769441"/>
          </a:xfrm>
          <a:prstGeom prst="rect">
            <a:avLst/>
          </a:prstGeom>
        </p:spPr>
        <p:txBody>
          <a:bodyPr wrap="none">
            <a:spAutoFit/>
          </a:bodyPr>
          <a:lstStyle/>
          <a:p>
            <a:pPr lvl="0">
              <a:defRPr/>
            </a:pPr>
            <a:r>
              <a:rPr lang="en-US" sz="4400" b="1" spc="-1" dirty="0">
                <a:solidFill>
                  <a:srgbClr val="FFFFFF"/>
                </a:solidFill>
              </a:rPr>
              <a:t>Register User(1)</a:t>
            </a:r>
            <a:endParaRPr lang="id-ID" sz="4400" spc="-1" dirty="0">
              <a:solidFill>
                <a:prstClr val="black"/>
              </a:solidFill>
            </a:endParaRPr>
          </a:p>
        </p:txBody>
      </p:sp>
    </p:spTree>
    <p:extLst>
      <p:ext uri="{BB962C8B-B14F-4D97-AF65-F5344CB8AC3E}">
        <p14:creationId xmlns:p14="http://schemas.microsoft.com/office/powerpoint/2010/main" val="4291297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endParaRPr lang="id-ID" sz="4400" spc="-1" dirty="0">
              <a:solidFill>
                <a:prstClr val="black"/>
              </a:solidFill>
            </a:endParaRPr>
          </a:p>
        </p:txBody>
      </p:sp>
      <p:sp>
        <p:nvSpPr>
          <p:cNvPr id="3" name="Rectangle 2">
            <a:extLst>
              <a:ext uri="{FF2B5EF4-FFF2-40B4-BE49-F238E27FC236}">
                <a16:creationId xmlns:a16="http://schemas.microsoft.com/office/drawing/2014/main" id="{BD3F164C-6468-4B5F-A358-5B8D227131C7}"/>
              </a:ext>
            </a:extLst>
          </p:cNvPr>
          <p:cNvSpPr/>
          <p:nvPr/>
        </p:nvSpPr>
        <p:spPr>
          <a:xfrm>
            <a:off x="1128478" y="1903534"/>
            <a:ext cx="9741367" cy="4893647"/>
          </a:xfrm>
          <a:prstGeom prst="rect">
            <a:avLst/>
          </a:prstGeom>
        </p:spPr>
        <p:txBody>
          <a:bodyPr wrap="square">
            <a:spAutoFit/>
          </a:bodyPr>
          <a:lstStyle/>
          <a:p>
            <a:r>
              <a:rPr lang="en-US" sz="2400" dirty="0">
                <a:solidFill>
                  <a:srgbClr val="4B69C6"/>
                </a:solidFill>
                <a:latin typeface="Consolas" panose="020B0609020204030204" pitchFamily="49" charset="0"/>
              </a:rPr>
              <a:t>@extends</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layouts.index2</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a:t>
            </a:r>
          </a:p>
          <a:p>
            <a:r>
              <a:rPr lang="en-US" sz="2400" dirty="0">
                <a:solidFill>
                  <a:srgbClr val="4B69C6"/>
                </a:solidFill>
                <a:latin typeface="Consolas" panose="020B0609020204030204" pitchFamily="49" charset="0"/>
              </a:rPr>
              <a:t>@section</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content</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a:t>
            </a: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container</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 </a:t>
            </a: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jumbotron</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h2</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Terima</a:t>
            </a:r>
            <a:r>
              <a:rPr lang="en-US" sz="2400" dirty="0">
                <a:solidFill>
                  <a:srgbClr val="333333"/>
                </a:solidFill>
                <a:latin typeface="Consolas" panose="020B0609020204030204" pitchFamily="49" charset="0"/>
              </a:rPr>
              <a:t> Kasih </a:t>
            </a:r>
            <a:r>
              <a:rPr lang="en-US" sz="2400" dirty="0" err="1">
                <a:solidFill>
                  <a:srgbClr val="333333"/>
                </a:solidFill>
                <a:latin typeface="Consolas" panose="020B0609020204030204" pitchFamily="49" charset="0"/>
              </a:rPr>
              <a:t>sudah</a:t>
            </a:r>
            <a:r>
              <a:rPr lang="en-US" sz="2400" dirty="0">
                <a:solidFill>
                  <a:srgbClr val="333333"/>
                </a:solidFill>
                <a:latin typeface="Consolas" panose="020B0609020204030204" pitchFamily="49" charset="0"/>
              </a:rPr>
              <a:t> Register</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h2</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p</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Mohon </a:t>
            </a:r>
            <a:r>
              <a:rPr lang="en-US" sz="2400" dirty="0" err="1">
                <a:solidFill>
                  <a:srgbClr val="333333"/>
                </a:solidFill>
                <a:latin typeface="Consolas" panose="020B0609020204030204" pitchFamily="49" charset="0"/>
              </a:rPr>
              <a:t>tunggu</a:t>
            </a:r>
            <a:r>
              <a:rPr lang="en-US" sz="2400" dirty="0">
                <a:solidFill>
                  <a:srgbClr val="333333"/>
                </a:solidFill>
                <a:latin typeface="Consolas" panose="020B0609020204030204" pitchFamily="49" charset="0"/>
              </a:rPr>
              <a:t> approval </a:t>
            </a:r>
            <a:r>
              <a:rPr lang="en-US" sz="2400" dirty="0" err="1">
                <a:solidFill>
                  <a:srgbClr val="333333"/>
                </a:solidFill>
                <a:latin typeface="Consolas" panose="020B0609020204030204" pitchFamily="49" charset="0"/>
              </a:rPr>
              <a:t>dari</a:t>
            </a:r>
            <a:r>
              <a:rPr lang="en-US" sz="2400" dirty="0">
                <a:solidFill>
                  <a:srgbClr val="333333"/>
                </a:solidFill>
                <a:latin typeface="Consolas" panose="020B0609020204030204" pitchFamily="49" charset="0"/>
              </a:rPr>
              <a:t> Administrator Kami</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p</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4B69C6"/>
                </a:solidFill>
                <a:latin typeface="Consolas" panose="020B0609020204030204" pitchFamily="49" charset="0"/>
              </a:rPr>
              <a:t>@</a:t>
            </a:r>
            <a:r>
              <a:rPr lang="en-US" sz="2400" dirty="0" err="1">
                <a:solidFill>
                  <a:srgbClr val="4B69C6"/>
                </a:solidFill>
                <a:latin typeface="Consolas" panose="020B0609020204030204" pitchFamily="49" charset="0"/>
              </a:rPr>
              <a:t>endsection</a:t>
            </a:r>
            <a:endParaRPr lang="en-US" sz="2400" dirty="0">
              <a:solidFill>
                <a:srgbClr val="333333"/>
              </a:solidFill>
              <a:latin typeface="Consolas" panose="020B0609020204030204" pitchFamily="49" charset="0"/>
            </a:endParaRPr>
          </a:p>
        </p:txBody>
      </p:sp>
      <p:sp>
        <p:nvSpPr>
          <p:cNvPr id="4" name="Rectangle 3">
            <a:extLst>
              <a:ext uri="{FF2B5EF4-FFF2-40B4-BE49-F238E27FC236}">
                <a16:creationId xmlns:a16="http://schemas.microsoft.com/office/drawing/2014/main" id="{EA083163-C724-4C5D-8031-BB590D7A72FA}"/>
              </a:ext>
            </a:extLst>
          </p:cNvPr>
          <p:cNvSpPr/>
          <p:nvPr/>
        </p:nvSpPr>
        <p:spPr>
          <a:xfrm>
            <a:off x="411087" y="492359"/>
            <a:ext cx="4542782" cy="769441"/>
          </a:xfrm>
          <a:prstGeom prst="rect">
            <a:avLst/>
          </a:prstGeom>
        </p:spPr>
        <p:txBody>
          <a:bodyPr wrap="none">
            <a:spAutoFit/>
          </a:bodyPr>
          <a:lstStyle/>
          <a:p>
            <a:pPr lvl="0">
              <a:defRPr/>
            </a:pPr>
            <a:r>
              <a:rPr lang="en-US" sz="4400" b="1" spc="-1" dirty="0">
                <a:solidFill>
                  <a:srgbClr val="FFFFFF"/>
                </a:solidFill>
              </a:rPr>
              <a:t>Register User(2)</a:t>
            </a:r>
            <a:endParaRPr lang="id-ID" sz="4400" spc="-1" dirty="0">
              <a:solidFill>
                <a:prstClr val="black"/>
              </a:solidFill>
            </a:endParaRPr>
          </a:p>
        </p:txBody>
      </p:sp>
    </p:spTree>
    <p:extLst>
      <p:ext uri="{BB962C8B-B14F-4D97-AF65-F5344CB8AC3E}">
        <p14:creationId xmlns:p14="http://schemas.microsoft.com/office/powerpoint/2010/main" val="237424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endParaRPr lang="id-ID" sz="4400" spc="-1" dirty="0">
              <a:solidFill>
                <a:prstClr val="black"/>
              </a:solidFill>
            </a:endParaRPr>
          </a:p>
        </p:txBody>
      </p:sp>
      <p:sp>
        <p:nvSpPr>
          <p:cNvPr id="3" name="Rectangle 2">
            <a:extLst>
              <a:ext uri="{FF2B5EF4-FFF2-40B4-BE49-F238E27FC236}">
                <a16:creationId xmlns:a16="http://schemas.microsoft.com/office/drawing/2014/main" id="{2E7CF863-C700-41CA-B05B-5D769B9E2040}"/>
              </a:ext>
            </a:extLst>
          </p:cNvPr>
          <p:cNvSpPr/>
          <p:nvPr/>
        </p:nvSpPr>
        <p:spPr>
          <a:xfrm>
            <a:off x="411088" y="2071677"/>
            <a:ext cx="11193084" cy="4893647"/>
          </a:xfrm>
          <a:prstGeom prst="rect">
            <a:avLst/>
          </a:prstGeom>
        </p:spPr>
        <p:txBody>
          <a:bodyPr wrap="square">
            <a:spAutoFit/>
          </a:bodyPr>
          <a:lstStyle/>
          <a:p>
            <a:r>
              <a:rPr lang="en-US" sz="2400" dirty="0">
                <a:solidFill>
                  <a:srgbClr val="4B69C6"/>
                </a:solidFill>
                <a:latin typeface="Consolas" panose="020B0609020204030204" pitchFamily="49" charset="0"/>
              </a:rPr>
              <a:t>public</a:t>
            </a:r>
            <a:r>
              <a:rPr lang="en-US" sz="2400" dirty="0">
                <a:solidFill>
                  <a:srgbClr val="333333"/>
                </a:solidFill>
                <a:latin typeface="Consolas" panose="020B0609020204030204" pitchFamily="49" charset="0"/>
              </a:rPr>
              <a:t> </a:t>
            </a:r>
            <a:r>
              <a:rPr lang="en-US" sz="2400" dirty="0">
                <a:solidFill>
                  <a:srgbClr val="7A3E9D"/>
                </a:solidFill>
                <a:latin typeface="Consolas" panose="020B0609020204030204" pitchFamily="49" charset="0"/>
              </a:rPr>
              <a:t>function</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register</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9C5D27"/>
                </a:solidFill>
                <a:latin typeface="Consolas" panose="020B0609020204030204" pitchFamily="49" charset="0"/>
              </a:rPr>
              <a:t>this</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validator</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all</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validate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event</a:t>
            </a:r>
            <a:r>
              <a:rPr lang="en-US" sz="2400" dirty="0">
                <a:solidFill>
                  <a:srgbClr val="777777"/>
                </a:solidFill>
                <a:latin typeface="Consolas" panose="020B0609020204030204" pitchFamily="49" charset="0"/>
              </a:rPr>
              <a:t>(</a:t>
            </a:r>
            <a:r>
              <a:rPr lang="en-US" sz="2400" dirty="0">
                <a:solidFill>
                  <a:srgbClr val="4B69C6"/>
                </a:solidFill>
                <a:latin typeface="Consolas" panose="020B0609020204030204" pitchFamily="49" charset="0"/>
              </a:rPr>
              <a:t>new</a:t>
            </a:r>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Registered</a:t>
            </a:r>
            <a:r>
              <a:rPr lang="en-US" sz="2400" dirty="0">
                <a:solidFill>
                  <a:srgbClr val="777777"/>
                </a:solidFill>
                <a:latin typeface="Consolas" panose="020B0609020204030204" pitchFamily="49" charset="0"/>
              </a:rPr>
              <a:t>(</a:t>
            </a:r>
          </a:p>
          <a:p>
            <a:r>
              <a:rPr lang="en-US" sz="2400" dirty="0">
                <a:solidFill>
                  <a:srgbClr val="777777"/>
                </a:solidFill>
                <a:latin typeface="Consolas" panose="020B0609020204030204" pitchFamily="49" charset="0"/>
              </a:rPr>
              <a:t>		$</a:t>
            </a:r>
            <a:r>
              <a:rPr lang="en-US" sz="2400" dirty="0">
                <a:solidFill>
                  <a:srgbClr val="7A3E9D"/>
                </a:solidFill>
                <a:latin typeface="Consolas" panose="020B0609020204030204" pitchFamily="49" charset="0"/>
              </a:rPr>
              <a:t>user</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9C5D27"/>
                </a:solidFill>
                <a:latin typeface="Consolas" panose="020B0609020204030204" pitchFamily="49" charset="0"/>
              </a:rPr>
              <a:t>this</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create</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all</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        </a:t>
            </a:r>
            <a:r>
              <a:rPr lang="en-US" sz="2400" i="1" dirty="0">
                <a:solidFill>
                  <a:srgbClr val="AAAAAA"/>
                </a:solidFill>
                <a:latin typeface="Consolas" panose="020B0609020204030204" pitchFamily="49" charset="0"/>
              </a:rPr>
              <a:t>//$this-&gt;guard()-&gt;login($user);</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if</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response</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9C5D27"/>
                </a:solidFill>
                <a:latin typeface="Consolas" panose="020B0609020204030204" pitchFamily="49" charset="0"/>
              </a:rPr>
              <a:t>this</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registered</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user</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return</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response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return</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b="1" dirty="0" err="1">
                <a:solidFill>
                  <a:srgbClr val="AA3731"/>
                </a:solidFill>
                <a:latin typeface="Consolas" panose="020B0609020204030204" pitchFamily="49" charset="0"/>
              </a:rPr>
              <a:t>wantsJson</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new</a:t>
            </a:r>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Response</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C5D27"/>
                </a:solidFill>
                <a:latin typeface="Consolas" panose="020B0609020204030204" pitchFamily="49" charset="0"/>
              </a:rPr>
              <a:t>201</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redirect</a:t>
            </a:r>
            <a:r>
              <a:rPr lang="en-US" sz="2400" dirty="0">
                <a:solidFill>
                  <a:srgbClr val="777777"/>
                </a:solidFill>
                <a:latin typeface="Consolas" panose="020B0609020204030204" pitchFamily="49" charset="0"/>
              </a:rPr>
              <a:t>($</a:t>
            </a:r>
            <a:r>
              <a:rPr lang="en-US" sz="2400" dirty="0">
                <a:solidFill>
                  <a:srgbClr val="9C5D27"/>
                </a:solidFill>
                <a:latin typeface="Consolas" panose="020B0609020204030204" pitchFamily="49" charset="0"/>
              </a:rPr>
              <a:t>this</a:t>
            </a:r>
            <a:r>
              <a:rPr lang="en-US" sz="2400" dirty="0">
                <a:solidFill>
                  <a:srgbClr val="777777"/>
                </a:solidFill>
                <a:latin typeface="Consolas" panose="020B0609020204030204" pitchFamily="49" charset="0"/>
              </a:rPr>
              <a:t>-&gt;</a:t>
            </a:r>
            <a:r>
              <a:rPr lang="en-US" sz="2400" b="1" dirty="0" err="1">
                <a:solidFill>
                  <a:srgbClr val="AA3731"/>
                </a:solidFill>
                <a:latin typeface="Consolas" panose="020B0609020204030204" pitchFamily="49" charset="0"/>
              </a:rPr>
              <a:t>redirectPath</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p:txBody>
      </p:sp>
      <p:sp>
        <p:nvSpPr>
          <p:cNvPr id="4" name="Rectangle 3">
            <a:extLst>
              <a:ext uri="{FF2B5EF4-FFF2-40B4-BE49-F238E27FC236}">
                <a16:creationId xmlns:a16="http://schemas.microsoft.com/office/drawing/2014/main" id="{F238D9CF-34BD-44BF-B3C7-3BF8BB01D15F}"/>
              </a:ext>
            </a:extLst>
          </p:cNvPr>
          <p:cNvSpPr/>
          <p:nvPr/>
        </p:nvSpPr>
        <p:spPr>
          <a:xfrm>
            <a:off x="411087" y="492359"/>
            <a:ext cx="4542782" cy="769441"/>
          </a:xfrm>
          <a:prstGeom prst="rect">
            <a:avLst/>
          </a:prstGeom>
        </p:spPr>
        <p:txBody>
          <a:bodyPr wrap="none">
            <a:spAutoFit/>
          </a:bodyPr>
          <a:lstStyle/>
          <a:p>
            <a:pPr lvl="0">
              <a:defRPr/>
            </a:pPr>
            <a:r>
              <a:rPr lang="en-US" sz="4400" b="1" spc="-1" dirty="0">
                <a:solidFill>
                  <a:srgbClr val="FFFFFF"/>
                </a:solidFill>
              </a:rPr>
              <a:t>Register User(3)</a:t>
            </a:r>
            <a:endParaRPr lang="id-ID" sz="4400" spc="-1" dirty="0">
              <a:solidFill>
                <a:prstClr val="black"/>
              </a:solidFill>
            </a:endParaRPr>
          </a:p>
        </p:txBody>
      </p:sp>
    </p:spTree>
    <p:extLst>
      <p:ext uri="{BB962C8B-B14F-4D97-AF65-F5344CB8AC3E}">
        <p14:creationId xmlns:p14="http://schemas.microsoft.com/office/powerpoint/2010/main" val="13590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endParaRPr lang="id-ID" sz="4400" spc="-1" dirty="0">
              <a:solidFill>
                <a:prstClr val="black"/>
              </a:solidFill>
            </a:endParaRPr>
          </a:p>
        </p:txBody>
      </p:sp>
      <p:pic>
        <p:nvPicPr>
          <p:cNvPr id="3" name="Picture 2">
            <a:extLst>
              <a:ext uri="{FF2B5EF4-FFF2-40B4-BE49-F238E27FC236}">
                <a16:creationId xmlns:a16="http://schemas.microsoft.com/office/drawing/2014/main" id="{91CDE7CF-EFC1-412B-99E3-AB1F6AF45375}"/>
              </a:ext>
            </a:extLst>
          </p:cNvPr>
          <p:cNvPicPr>
            <a:picLocks noChangeAspect="1"/>
          </p:cNvPicPr>
          <p:nvPr/>
        </p:nvPicPr>
        <p:blipFill>
          <a:blip r:embed="rId4"/>
          <a:stretch>
            <a:fillRect/>
          </a:stretch>
        </p:blipFill>
        <p:spPr>
          <a:xfrm>
            <a:off x="1731961" y="1859869"/>
            <a:ext cx="8621901" cy="4715102"/>
          </a:xfrm>
          <a:prstGeom prst="rect">
            <a:avLst/>
          </a:prstGeom>
          <a:ln w="6350">
            <a:solidFill>
              <a:schemeClr val="tx1"/>
            </a:solidFill>
          </a:ln>
        </p:spPr>
      </p:pic>
      <p:sp>
        <p:nvSpPr>
          <p:cNvPr id="4" name="Rectangle 3">
            <a:extLst>
              <a:ext uri="{FF2B5EF4-FFF2-40B4-BE49-F238E27FC236}">
                <a16:creationId xmlns:a16="http://schemas.microsoft.com/office/drawing/2014/main" id="{C7200AE4-77BC-4888-838E-A2A9ACD3B3CE}"/>
              </a:ext>
            </a:extLst>
          </p:cNvPr>
          <p:cNvSpPr/>
          <p:nvPr/>
        </p:nvSpPr>
        <p:spPr>
          <a:xfrm>
            <a:off x="309656" y="406673"/>
            <a:ext cx="4542782" cy="769441"/>
          </a:xfrm>
          <a:prstGeom prst="rect">
            <a:avLst/>
          </a:prstGeom>
        </p:spPr>
        <p:txBody>
          <a:bodyPr wrap="none">
            <a:spAutoFit/>
          </a:bodyPr>
          <a:lstStyle/>
          <a:p>
            <a:pPr lvl="0">
              <a:defRPr/>
            </a:pPr>
            <a:r>
              <a:rPr lang="en-US" sz="4400" b="1" spc="-1" dirty="0">
                <a:solidFill>
                  <a:srgbClr val="FFFFFF"/>
                </a:solidFill>
              </a:rPr>
              <a:t>Register User(4)</a:t>
            </a:r>
            <a:endParaRPr lang="id-ID" sz="4400" spc="-1" dirty="0">
              <a:solidFill>
                <a:prstClr val="black"/>
              </a:solidFill>
            </a:endParaRPr>
          </a:p>
        </p:txBody>
      </p:sp>
    </p:spTree>
    <p:extLst>
      <p:ext uri="{BB962C8B-B14F-4D97-AF65-F5344CB8AC3E}">
        <p14:creationId xmlns:p14="http://schemas.microsoft.com/office/powerpoint/2010/main" val="1414806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endParaRPr lang="id-ID" sz="4400" spc="-1" dirty="0">
              <a:solidFill>
                <a:prstClr val="black"/>
              </a:solidFill>
            </a:endParaRPr>
          </a:p>
        </p:txBody>
      </p:sp>
      <p:pic>
        <p:nvPicPr>
          <p:cNvPr id="2" name="Picture 1">
            <a:extLst>
              <a:ext uri="{FF2B5EF4-FFF2-40B4-BE49-F238E27FC236}">
                <a16:creationId xmlns:a16="http://schemas.microsoft.com/office/drawing/2014/main" id="{9AED5F1A-C3A7-4CB8-B724-297EB29C7D12}"/>
              </a:ext>
            </a:extLst>
          </p:cNvPr>
          <p:cNvPicPr>
            <a:picLocks noChangeAspect="1"/>
          </p:cNvPicPr>
          <p:nvPr/>
        </p:nvPicPr>
        <p:blipFill>
          <a:blip r:embed="rId4"/>
          <a:stretch>
            <a:fillRect/>
          </a:stretch>
        </p:blipFill>
        <p:spPr>
          <a:xfrm>
            <a:off x="2408237" y="2315709"/>
            <a:ext cx="7181850" cy="3886200"/>
          </a:xfrm>
          <a:prstGeom prst="rect">
            <a:avLst/>
          </a:prstGeom>
          <a:ln w="6350">
            <a:solidFill>
              <a:schemeClr val="tx1"/>
            </a:solidFill>
          </a:ln>
        </p:spPr>
      </p:pic>
      <p:sp>
        <p:nvSpPr>
          <p:cNvPr id="3" name="Rectangle 2">
            <a:extLst>
              <a:ext uri="{FF2B5EF4-FFF2-40B4-BE49-F238E27FC236}">
                <a16:creationId xmlns:a16="http://schemas.microsoft.com/office/drawing/2014/main" id="{3BE44FCC-B0FE-4FC9-B75D-B81062A42320}"/>
              </a:ext>
            </a:extLst>
          </p:cNvPr>
          <p:cNvSpPr/>
          <p:nvPr/>
        </p:nvSpPr>
        <p:spPr>
          <a:xfrm>
            <a:off x="331428" y="492359"/>
            <a:ext cx="4542782" cy="769441"/>
          </a:xfrm>
          <a:prstGeom prst="rect">
            <a:avLst/>
          </a:prstGeom>
        </p:spPr>
        <p:txBody>
          <a:bodyPr wrap="none">
            <a:spAutoFit/>
          </a:bodyPr>
          <a:lstStyle/>
          <a:p>
            <a:pPr lvl="0">
              <a:defRPr/>
            </a:pPr>
            <a:r>
              <a:rPr lang="en-US" sz="4400" b="1" spc="-1" dirty="0">
                <a:solidFill>
                  <a:srgbClr val="FFFFFF"/>
                </a:solidFill>
              </a:rPr>
              <a:t>Register User(5)</a:t>
            </a:r>
            <a:endParaRPr lang="id-ID" sz="4400" spc="-1" dirty="0">
              <a:solidFill>
                <a:prstClr val="black"/>
              </a:solidFill>
            </a:endParaRPr>
          </a:p>
        </p:txBody>
      </p:sp>
    </p:spTree>
    <p:extLst>
      <p:ext uri="{BB962C8B-B14F-4D97-AF65-F5344CB8AC3E}">
        <p14:creationId xmlns:p14="http://schemas.microsoft.com/office/powerpoint/2010/main" val="3202622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6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Referensi</a:t>
            </a:r>
            <a:endParaRPr lang="id-ID" sz="4400" b="0" strike="noStrike" spc="-1">
              <a:latin typeface="Arial"/>
            </a:endParaRPr>
          </a:p>
        </p:txBody>
      </p:sp>
      <p:sp>
        <p:nvSpPr>
          <p:cNvPr id="36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599040" y="2040840"/>
            <a:ext cx="10738800" cy="37636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https://laravel.com/</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https://id-laravel.com/</a:t>
            </a:r>
            <a:endParaRPr lang="en-US" sz="3200" b="0" strike="noStrike" spc="-1" dirty="0">
              <a:solidFill>
                <a:srgbClr val="000000"/>
              </a:solidFill>
              <a:latin typeface="Times New Roman"/>
              <a:ea typeface="DejaVu Sans"/>
            </a:endParaRPr>
          </a:p>
          <a:p>
            <a:pPr marL="432000" indent="-323280">
              <a:lnSpc>
                <a:spcPct val="100000"/>
              </a:lnSpc>
              <a:spcAft>
                <a:spcPts val="1406"/>
              </a:spcAft>
              <a:buClr>
                <a:srgbClr val="04617B"/>
              </a:buClr>
              <a:buSzPct val="45000"/>
              <a:buFont typeface="Wingdings" charset="2"/>
              <a:buChar char=""/>
            </a:pPr>
            <a:r>
              <a:rPr lang="id-ID" sz="3200" spc="-1" dirty="0">
                <a:solidFill>
                  <a:srgbClr val="000000"/>
                </a:solidFill>
                <a:latin typeface="Times New Roman"/>
                <a:ea typeface="DejaVu Sans"/>
              </a:rPr>
              <a:t>https://itsolutionstuff.com/</a:t>
            </a: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Laravel The PHP Framework For Web Artisan, Muhammad Azamuddin dan Hafid Mukhlasin, 2018</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latin typeface="Times New Roman"/>
                <a:ea typeface="DejaVu Sans"/>
              </a:rPr>
              <a:t>Modul Laravel Nurul Fikri Computer, Nasrul, 2019</a:t>
            </a:r>
            <a:endParaRPr lang="id-ID" sz="32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err="1">
                <a:solidFill>
                  <a:srgbClr val="FFFFFF"/>
                </a:solidFill>
              </a:rPr>
              <a:t>Otentikasi</a:t>
            </a:r>
            <a:r>
              <a:rPr lang="en-US" sz="4400" b="1" spc="-1" dirty="0">
                <a:solidFill>
                  <a:srgbClr val="FFFFFF"/>
                </a:solidFill>
              </a:rPr>
              <a:t> User</a:t>
            </a:r>
            <a:endParaRPr lang="id-ID" sz="4400" spc="-1" dirty="0">
              <a:solidFill>
                <a:prstClr val="black"/>
              </a:solidFill>
            </a:endParaRPr>
          </a:p>
        </p:txBody>
      </p:sp>
      <p:sp>
        <p:nvSpPr>
          <p:cNvPr id="2" name="Rectangle 1">
            <a:extLst>
              <a:ext uri="{FF2B5EF4-FFF2-40B4-BE49-F238E27FC236}">
                <a16:creationId xmlns:a16="http://schemas.microsoft.com/office/drawing/2014/main" id="{BCEDAF3F-8AF4-4510-BF8B-844E88AA9574}"/>
              </a:ext>
            </a:extLst>
          </p:cNvPr>
          <p:cNvSpPr/>
          <p:nvPr/>
        </p:nvSpPr>
        <p:spPr>
          <a:xfrm>
            <a:off x="600062" y="2764176"/>
            <a:ext cx="10798199" cy="3046988"/>
          </a:xfrm>
          <a:prstGeom prst="rect">
            <a:avLst/>
          </a:prstGeom>
        </p:spPr>
        <p:txBody>
          <a:bodyPr wrap="square">
            <a:spAutoFit/>
          </a:bodyPr>
          <a:lstStyle/>
          <a:p>
            <a:pPr algn="just"/>
            <a:r>
              <a:rPr lang="en-US" sz="3200" dirty="0">
                <a:latin typeface="Times New Roman" panose="02020603050405020304" pitchFamily="18" charset="0"/>
                <a:cs typeface="Times New Roman" panose="02020603050405020304" pitchFamily="18" charset="0"/>
              </a:rPr>
              <a:t>Authentication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Otentikasi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suatu</a:t>
            </a:r>
            <a:r>
              <a:rPr lang="en-US" sz="3200" dirty="0">
                <a:latin typeface="Times New Roman" panose="02020603050405020304" pitchFamily="18" charset="0"/>
                <a:cs typeface="Times New Roman" panose="02020603050405020304" pitchFamily="18" charset="0"/>
              </a:rPr>
              <a:t> proses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tindakan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membuktikan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menunjukkan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sesuatu</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benar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asli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valid.  </a:t>
            </a:r>
            <a:r>
              <a:rPr lang="en-US" sz="3200" dirty="0" err="1">
                <a:latin typeface="Times New Roman" panose="02020603050405020304" pitchFamily="18" charset="0"/>
                <a:cs typeface="Times New Roman" panose="02020603050405020304" pitchFamily="18" charset="0"/>
              </a:rPr>
              <a:t>Teknologi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otentikasi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menyediakan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kontrol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akses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sistem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memeriksa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melihat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apakah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kredensial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pengguna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cocok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kredensial</a:t>
            </a:r>
            <a:r>
              <a:rPr lang="en-US" sz="3200" dirty="0">
                <a:latin typeface="Times New Roman" panose="02020603050405020304" pitchFamily="18" charset="0"/>
                <a:cs typeface="Times New Roman" panose="02020603050405020304" pitchFamily="18" charset="0"/>
              </a:rPr>
              <a:t> di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database </a:t>
            </a:r>
            <a:r>
              <a:rPr lang="en-US" sz="3200" dirty="0" err="1">
                <a:latin typeface="Times New Roman" panose="02020603050405020304" pitchFamily="18" charset="0"/>
                <a:cs typeface="Times New Roman" panose="02020603050405020304" pitchFamily="18" charset="0"/>
              </a:rPr>
              <a:t>pengguna</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berwenang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di server </a:t>
            </a:r>
            <a:r>
              <a:rPr lang="en-US" sz="3200" dirty="0" err="1">
                <a:latin typeface="Times New Roman" panose="02020603050405020304" pitchFamily="18" charset="0"/>
                <a:cs typeface="Times New Roman" panose="02020603050405020304" pitchFamily="18" charset="0"/>
              </a:rPr>
              <a:t>otentikasi</a:t>
            </a:r>
            <a:r>
              <a:rPr lang="en-US" sz="3200" dirty="0">
                <a:latin typeface="Times New Roman" panose="02020603050405020304" pitchFamily="18" charset="0"/>
                <a:cs typeface="Times New Roman" panose="02020603050405020304" pitchFamily="18" charset="0"/>
              </a:rPr>
              <a:t> data.</a:t>
            </a:r>
          </a:p>
        </p:txBody>
      </p:sp>
    </p:spTree>
    <p:extLst>
      <p:ext uri="{BB962C8B-B14F-4D97-AF65-F5344CB8AC3E}">
        <p14:creationId xmlns:p14="http://schemas.microsoft.com/office/powerpoint/2010/main" val="2585230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Proses </a:t>
            </a:r>
            <a:r>
              <a:rPr lang="en-US" sz="4400" b="1" spc="-1" dirty="0" err="1">
                <a:solidFill>
                  <a:srgbClr val="FFFFFF"/>
                </a:solidFill>
              </a:rPr>
              <a:t>Otentikasi</a:t>
            </a:r>
            <a:r>
              <a:rPr lang="en-US" sz="4400" b="1" spc="-1" dirty="0">
                <a:solidFill>
                  <a:srgbClr val="FFFFFF"/>
                </a:solidFill>
              </a:rPr>
              <a:t> User(1)</a:t>
            </a:r>
            <a:endParaRPr lang="id-ID" sz="4400" spc="-1" dirty="0">
              <a:solidFill>
                <a:prstClr val="black"/>
              </a:solidFill>
            </a:endParaRPr>
          </a:p>
        </p:txBody>
      </p:sp>
      <p:pic>
        <p:nvPicPr>
          <p:cNvPr id="3" name="Picture 2">
            <a:extLst>
              <a:ext uri="{FF2B5EF4-FFF2-40B4-BE49-F238E27FC236}">
                <a16:creationId xmlns:a16="http://schemas.microsoft.com/office/drawing/2014/main" id="{8997BB6F-3BAB-4F0D-801B-8474257CC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5196" y="2770721"/>
            <a:ext cx="8387932" cy="3064022"/>
          </a:xfrm>
          <a:prstGeom prst="rect">
            <a:avLst/>
          </a:prstGeom>
        </p:spPr>
      </p:pic>
    </p:spTree>
    <p:extLst>
      <p:ext uri="{BB962C8B-B14F-4D97-AF65-F5344CB8AC3E}">
        <p14:creationId xmlns:p14="http://schemas.microsoft.com/office/powerpoint/2010/main" val="2913543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Proses </a:t>
            </a:r>
            <a:r>
              <a:rPr lang="en-US" sz="4400" b="1" spc="-1" dirty="0" err="1">
                <a:solidFill>
                  <a:srgbClr val="FFFFFF"/>
                </a:solidFill>
              </a:rPr>
              <a:t>Otentikasi</a:t>
            </a:r>
            <a:r>
              <a:rPr lang="en-US" sz="4400" b="1" spc="-1" dirty="0">
                <a:solidFill>
                  <a:srgbClr val="FFFFFF"/>
                </a:solidFill>
              </a:rPr>
              <a:t> User(2)</a:t>
            </a:r>
            <a:endParaRPr lang="id-ID" sz="4400" spc="-1" dirty="0">
              <a:solidFill>
                <a:prstClr val="black"/>
              </a:solidFill>
            </a:endParaRPr>
          </a:p>
        </p:txBody>
      </p:sp>
      <p:pic>
        <p:nvPicPr>
          <p:cNvPr id="3" name="Picture 2">
            <a:extLst>
              <a:ext uri="{FF2B5EF4-FFF2-40B4-BE49-F238E27FC236}">
                <a16:creationId xmlns:a16="http://schemas.microsoft.com/office/drawing/2014/main" id="{13FD476E-2A35-437D-A11D-3FF7BD9E29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4104" y="1888124"/>
            <a:ext cx="7810115" cy="4803171"/>
          </a:xfrm>
          <a:prstGeom prst="rect">
            <a:avLst/>
          </a:prstGeom>
        </p:spPr>
      </p:pic>
    </p:spTree>
    <p:extLst>
      <p:ext uri="{BB962C8B-B14F-4D97-AF65-F5344CB8AC3E}">
        <p14:creationId xmlns:p14="http://schemas.microsoft.com/office/powerpoint/2010/main" val="3584752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Proses </a:t>
            </a:r>
            <a:r>
              <a:rPr lang="en-US" sz="4400" b="1" spc="-1" dirty="0" err="1">
                <a:solidFill>
                  <a:srgbClr val="FFFFFF"/>
                </a:solidFill>
              </a:rPr>
              <a:t>Otentikasi</a:t>
            </a:r>
            <a:r>
              <a:rPr lang="en-US" sz="4400" b="1" spc="-1" dirty="0">
                <a:solidFill>
                  <a:srgbClr val="FFFFFF"/>
                </a:solidFill>
              </a:rPr>
              <a:t> User(3)</a:t>
            </a:r>
            <a:endParaRPr lang="id-ID" sz="4400" spc="-1" dirty="0">
              <a:solidFill>
                <a:prstClr val="black"/>
              </a:solidFill>
            </a:endParaRPr>
          </a:p>
        </p:txBody>
      </p:sp>
      <p:pic>
        <p:nvPicPr>
          <p:cNvPr id="4" name="Picture 3">
            <a:extLst>
              <a:ext uri="{FF2B5EF4-FFF2-40B4-BE49-F238E27FC236}">
                <a16:creationId xmlns:a16="http://schemas.microsoft.com/office/drawing/2014/main" id="{39E8F1FC-1BD0-4B86-AD77-8BD5BBAC1C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3156" y="3526672"/>
            <a:ext cx="9592012" cy="1261800"/>
          </a:xfrm>
          <a:prstGeom prst="rect">
            <a:avLst/>
          </a:prstGeom>
        </p:spPr>
      </p:pic>
    </p:spTree>
    <p:extLst>
      <p:ext uri="{BB962C8B-B14F-4D97-AF65-F5344CB8AC3E}">
        <p14:creationId xmlns:p14="http://schemas.microsoft.com/office/powerpoint/2010/main" val="3199966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Installasi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Node.js</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9C741DDE-E49B-4F47-A9D1-0AA6BDA9174C}"/>
              </a:ext>
            </a:extLst>
          </p:cNvPr>
          <p:cNvPicPr>
            <a:picLocks noChangeAspect="1"/>
          </p:cNvPicPr>
          <p:nvPr/>
        </p:nvPicPr>
        <p:blipFill>
          <a:blip r:embed="rId4"/>
          <a:stretch>
            <a:fillRect/>
          </a:stretch>
        </p:blipFill>
        <p:spPr>
          <a:xfrm>
            <a:off x="2267459" y="1575966"/>
            <a:ext cx="7463406" cy="5213272"/>
          </a:xfrm>
          <a:prstGeom prst="rect">
            <a:avLst/>
          </a:prstGeom>
          <a:ln w="6350">
            <a:solidFill>
              <a:schemeClr val="tx1"/>
            </a:solidFill>
          </a:ln>
        </p:spPr>
      </p:pic>
    </p:spTree>
    <p:extLst>
      <p:ext uri="{BB962C8B-B14F-4D97-AF65-F5344CB8AC3E}">
        <p14:creationId xmlns:p14="http://schemas.microsoft.com/office/powerpoint/2010/main" val="1687889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Proses </a:t>
            </a:r>
            <a:r>
              <a:rPr lang="en-US" sz="4400" b="1" spc="-1" dirty="0" err="1">
                <a:solidFill>
                  <a:srgbClr val="FFFFFF"/>
                </a:solidFill>
              </a:rPr>
              <a:t>Otentikasi</a:t>
            </a:r>
            <a:r>
              <a:rPr lang="en-US" sz="4400" b="1" spc="-1" dirty="0">
                <a:solidFill>
                  <a:srgbClr val="FFFFFF"/>
                </a:solidFill>
              </a:rPr>
              <a:t> User(4)</a:t>
            </a:r>
            <a:endParaRPr lang="id-ID" sz="4400" spc="-1" dirty="0">
              <a:solidFill>
                <a:prstClr val="black"/>
              </a:solidFill>
            </a:endParaRPr>
          </a:p>
        </p:txBody>
      </p:sp>
      <p:pic>
        <p:nvPicPr>
          <p:cNvPr id="2" name="Picture 1">
            <a:extLst>
              <a:ext uri="{FF2B5EF4-FFF2-40B4-BE49-F238E27FC236}">
                <a16:creationId xmlns:a16="http://schemas.microsoft.com/office/drawing/2014/main" id="{8DC96C42-AB78-444D-8317-FDE63505546C}"/>
              </a:ext>
            </a:extLst>
          </p:cNvPr>
          <p:cNvPicPr>
            <a:picLocks noChangeAspect="1"/>
          </p:cNvPicPr>
          <p:nvPr/>
        </p:nvPicPr>
        <p:blipFill>
          <a:blip r:embed="rId4"/>
          <a:stretch>
            <a:fillRect/>
          </a:stretch>
        </p:blipFill>
        <p:spPr>
          <a:xfrm>
            <a:off x="1321687" y="2535238"/>
            <a:ext cx="8976198" cy="2489197"/>
          </a:xfrm>
          <a:prstGeom prst="rect">
            <a:avLst/>
          </a:prstGeom>
        </p:spPr>
      </p:pic>
    </p:spTree>
    <p:extLst>
      <p:ext uri="{BB962C8B-B14F-4D97-AF65-F5344CB8AC3E}">
        <p14:creationId xmlns:p14="http://schemas.microsoft.com/office/powerpoint/2010/main" val="1072530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Proses </a:t>
            </a:r>
            <a:r>
              <a:rPr lang="en-US" sz="4400" b="1" spc="-1" dirty="0" err="1">
                <a:solidFill>
                  <a:srgbClr val="FFFFFF"/>
                </a:solidFill>
              </a:rPr>
              <a:t>Otentikasi</a:t>
            </a:r>
            <a:r>
              <a:rPr lang="en-US" sz="4400" b="1" spc="-1" dirty="0">
                <a:solidFill>
                  <a:srgbClr val="FFFFFF"/>
                </a:solidFill>
              </a:rPr>
              <a:t> User(5)</a:t>
            </a:r>
            <a:endParaRPr lang="id-ID" sz="4400" spc="-1" dirty="0">
              <a:solidFill>
                <a:prstClr val="black"/>
              </a:solidFill>
            </a:endParaRPr>
          </a:p>
        </p:txBody>
      </p:sp>
      <p:pic>
        <p:nvPicPr>
          <p:cNvPr id="3" name="Picture 2">
            <a:extLst>
              <a:ext uri="{FF2B5EF4-FFF2-40B4-BE49-F238E27FC236}">
                <a16:creationId xmlns:a16="http://schemas.microsoft.com/office/drawing/2014/main" id="{2BCB7177-BD49-468E-B292-C3F9D8DBCE5F}"/>
              </a:ext>
            </a:extLst>
          </p:cNvPr>
          <p:cNvPicPr>
            <a:picLocks noChangeAspect="1"/>
          </p:cNvPicPr>
          <p:nvPr/>
        </p:nvPicPr>
        <p:blipFill>
          <a:blip r:embed="rId4"/>
          <a:stretch>
            <a:fillRect/>
          </a:stretch>
        </p:blipFill>
        <p:spPr>
          <a:xfrm>
            <a:off x="3418114" y="2621189"/>
            <a:ext cx="5003345" cy="3561938"/>
          </a:xfrm>
          <a:prstGeom prst="rect">
            <a:avLst/>
          </a:prstGeom>
        </p:spPr>
      </p:pic>
    </p:spTree>
    <p:extLst>
      <p:ext uri="{BB962C8B-B14F-4D97-AF65-F5344CB8AC3E}">
        <p14:creationId xmlns:p14="http://schemas.microsoft.com/office/powerpoint/2010/main" val="3679473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14521</TotalTime>
  <Words>3258</Words>
  <Application>Microsoft Office PowerPoint</Application>
  <PresentationFormat>Custom</PresentationFormat>
  <Paragraphs>296</Paragraphs>
  <Slides>26</Slides>
  <Notes>26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Consolas</vt:lpstr>
      <vt:lpstr>Courier New</vt:lpstr>
      <vt:lpstr>Source Sans Pro</vt:lpstr>
      <vt:lpstr>Symbol</vt:lpstr>
      <vt:lpstr>Times New Roman</vt:lpstr>
      <vt:lpstr>Wingdings</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cp:lastModifiedBy>
  <cp:revision>640</cp:revision>
  <cp:lastPrinted>2020-02-04T05:56:17Z</cp:lastPrinted>
  <dcterms:created xsi:type="dcterms:W3CDTF">2020-03-11T07:55:13Z</dcterms:created>
  <dcterms:modified xsi:type="dcterms:W3CDTF">2021-01-25T14:49:10Z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113</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113</vt:i4>
  </property>
</Properties>
</file>