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10" r:id="rId1"/>
    <p:sldMasterId id="2147484323" r:id="rId2"/>
    <p:sldMasterId id="2147484337" r:id="rId3"/>
    <p:sldMasterId id="2147484350" r:id="rId4"/>
  </p:sldMasterIdLst>
  <p:notesMasterIdLst>
    <p:notesMasterId r:id="rId36"/>
  </p:notesMasterIdLst>
  <p:sldIdLst>
    <p:sldId id="256" r:id="rId5"/>
    <p:sldId id="531" r:id="rId6"/>
    <p:sldId id="687" r:id="rId7"/>
    <p:sldId id="694" r:id="rId8"/>
    <p:sldId id="688" r:id="rId9"/>
    <p:sldId id="689" r:id="rId10"/>
    <p:sldId id="690" r:id="rId11"/>
    <p:sldId id="691" r:id="rId12"/>
    <p:sldId id="692" r:id="rId13"/>
    <p:sldId id="693" r:id="rId14"/>
    <p:sldId id="695" r:id="rId15"/>
    <p:sldId id="696" r:id="rId16"/>
    <p:sldId id="698" r:id="rId17"/>
    <p:sldId id="699" r:id="rId18"/>
    <p:sldId id="700" r:id="rId19"/>
    <p:sldId id="701" r:id="rId20"/>
    <p:sldId id="702" r:id="rId21"/>
    <p:sldId id="703" r:id="rId22"/>
    <p:sldId id="704" r:id="rId23"/>
    <p:sldId id="705" r:id="rId24"/>
    <p:sldId id="706" r:id="rId25"/>
    <p:sldId id="707" r:id="rId26"/>
    <p:sldId id="708" r:id="rId27"/>
    <p:sldId id="710" r:id="rId28"/>
    <p:sldId id="709" r:id="rId29"/>
    <p:sldId id="711" r:id="rId30"/>
    <p:sldId id="712" r:id="rId31"/>
    <p:sldId id="713" r:id="rId32"/>
    <p:sldId id="715" r:id="rId33"/>
    <p:sldId id="714" r:id="rId34"/>
    <p:sldId id="318" r:id="rId3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73735" autoAdjust="0"/>
  </p:normalViewPr>
  <p:slideViewPr>
    <p:cSldViewPr>
      <p:cViewPr varScale="1">
        <p:scale>
          <a:sx n="47" d="100"/>
          <a:sy n="47" d="100"/>
        </p:scale>
        <p:origin x="2190" y="4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2989D-63A3-419D-B056-1DFF5E2C4FB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B7C6FF-0AAE-477C-8C1A-B1337E3EA527}">
      <dgm:prSet phldrT="[Text]"/>
      <dgm:spPr/>
      <dgm:t>
        <a:bodyPr/>
        <a:lstStyle/>
        <a:p>
          <a:pPr>
            <a:buFont typeface="Arial" panose="020B0604020202020204" pitchFamily="34" charset="0"/>
            <a:buChar char="•"/>
          </a:pPr>
          <a:r>
            <a:rPr lang="en-US" b="0" i="0"/>
            <a:t>Shared Hosting</a:t>
          </a:r>
          <a:endParaRPr lang="en-US"/>
        </a:p>
      </dgm:t>
    </dgm:pt>
    <dgm:pt modelId="{7E0B1B07-8ABA-457E-A4BE-43BC4DFF2BFF}" type="parTrans" cxnId="{588551C6-EDD5-4A34-8FAC-5C1B6C118A25}">
      <dgm:prSet/>
      <dgm:spPr/>
      <dgm:t>
        <a:bodyPr/>
        <a:lstStyle/>
        <a:p>
          <a:endParaRPr lang="en-US"/>
        </a:p>
      </dgm:t>
    </dgm:pt>
    <dgm:pt modelId="{C982FD3E-EAC8-4B54-B36F-F1E8613A0B19}" type="sibTrans" cxnId="{588551C6-EDD5-4A34-8FAC-5C1B6C118A25}">
      <dgm:prSet/>
      <dgm:spPr/>
      <dgm:t>
        <a:bodyPr/>
        <a:lstStyle/>
        <a:p>
          <a:endParaRPr lang="en-US"/>
        </a:p>
      </dgm:t>
    </dgm:pt>
    <dgm:pt modelId="{3A3C4FCA-8992-4E1D-923D-5CA61D7A8CDE}">
      <dgm:prSet/>
      <dgm:spPr/>
      <dgm:t>
        <a:bodyPr/>
        <a:lstStyle/>
        <a:p>
          <a:pPr>
            <a:buFont typeface="Arial" panose="020B0604020202020204" pitchFamily="34" charset="0"/>
            <a:buChar char="•"/>
          </a:pPr>
          <a:r>
            <a:rPr lang="nb-NO" b="0" i="0"/>
            <a:t>VPS (</a:t>
          </a:r>
          <a:r>
            <a:rPr lang="nb-NO" b="1" i="0"/>
            <a:t>V</a:t>
          </a:r>
          <a:r>
            <a:rPr lang="nb-NO" b="0" i="0"/>
            <a:t>irtual </a:t>
          </a:r>
          <a:r>
            <a:rPr lang="nb-NO" b="1" i="0"/>
            <a:t>P</a:t>
          </a:r>
          <a:r>
            <a:rPr lang="nb-NO" b="0" i="0"/>
            <a:t>rivate </a:t>
          </a:r>
          <a:r>
            <a:rPr lang="nb-NO" b="1" i="0"/>
            <a:t>S</a:t>
          </a:r>
          <a:r>
            <a:rPr lang="nb-NO" b="0" i="0"/>
            <a:t>erver) Hosting</a:t>
          </a:r>
        </a:p>
      </dgm:t>
    </dgm:pt>
    <dgm:pt modelId="{27F6EB72-C672-4C07-82A3-7743D14CC621}" type="parTrans" cxnId="{BC67F26E-89D7-42DB-869F-33153BB7D963}">
      <dgm:prSet/>
      <dgm:spPr/>
      <dgm:t>
        <a:bodyPr/>
        <a:lstStyle/>
        <a:p>
          <a:endParaRPr lang="en-US"/>
        </a:p>
      </dgm:t>
    </dgm:pt>
    <dgm:pt modelId="{BA5297F0-491E-4E14-9958-7FC05BD8E0AE}" type="sibTrans" cxnId="{BC67F26E-89D7-42DB-869F-33153BB7D963}">
      <dgm:prSet/>
      <dgm:spPr/>
      <dgm:t>
        <a:bodyPr/>
        <a:lstStyle/>
        <a:p>
          <a:endParaRPr lang="en-US"/>
        </a:p>
      </dgm:t>
    </dgm:pt>
    <dgm:pt modelId="{9FBED616-1D1D-4F28-AEFB-4CD02F7A30A2}">
      <dgm:prSet/>
      <dgm:spPr/>
      <dgm:t>
        <a:bodyPr/>
        <a:lstStyle/>
        <a:p>
          <a:pPr>
            <a:buFont typeface="Arial" panose="020B0604020202020204" pitchFamily="34" charset="0"/>
            <a:buChar char="•"/>
          </a:pPr>
          <a:r>
            <a:rPr lang="en-US" b="0" i="0"/>
            <a:t>Cloud Hosting</a:t>
          </a:r>
        </a:p>
      </dgm:t>
    </dgm:pt>
    <dgm:pt modelId="{E3FB82A4-6B0B-4BE8-BA5C-7308739DF826}" type="parTrans" cxnId="{AA2E523E-0EC9-49A1-B74F-50B3FC910857}">
      <dgm:prSet/>
      <dgm:spPr/>
      <dgm:t>
        <a:bodyPr/>
        <a:lstStyle/>
        <a:p>
          <a:endParaRPr lang="en-US"/>
        </a:p>
      </dgm:t>
    </dgm:pt>
    <dgm:pt modelId="{EA517632-8D60-4649-A3FB-5358E5E3D28C}" type="sibTrans" cxnId="{AA2E523E-0EC9-49A1-B74F-50B3FC910857}">
      <dgm:prSet/>
      <dgm:spPr/>
      <dgm:t>
        <a:bodyPr/>
        <a:lstStyle/>
        <a:p>
          <a:endParaRPr lang="en-US"/>
        </a:p>
      </dgm:t>
    </dgm:pt>
    <dgm:pt modelId="{A1848F44-291D-415B-892B-9A0484BB29BC}">
      <dgm:prSet/>
      <dgm:spPr/>
      <dgm:t>
        <a:bodyPr/>
        <a:lstStyle/>
        <a:p>
          <a:pPr>
            <a:buFont typeface="Arial" panose="020B0604020202020204" pitchFamily="34" charset="0"/>
            <a:buChar char="•"/>
          </a:pPr>
          <a:r>
            <a:rPr lang="en-US" b="0" i="0"/>
            <a:t>WordPress Hosting</a:t>
          </a:r>
        </a:p>
      </dgm:t>
    </dgm:pt>
    <dgm:pt modelId="{ACF25CCB-DF0E-4428-92A1-FAC87B28478B}" type="parTrans" cxnId="{FEB8AE28-AF49-4A05-9794-6E871EBCDE85}">
      <dgm:prSet/>
      <dgm:spPr/>
      <dgm:t>
        <a:bodyPr/>
        <a:lstStyle/>
        <a:p>
          <a:endParaRPr lang="en-US"/>
        </a:p>
      </dgm:t>
    </dgm:pt>
    <dgm:pt modelId="{F07AC4FD-A9B3-4736-A3AB-53ACA1B001FE}" type="sibTrans" cxnId="{FEB8AE28-AF49-4A05-9794-6E871EBCDE85}">
      <dgm:prSet/>
      <dgm:spPr/>
      <dgm:t>
        <a:bodyPr/>
        <a:lstStyle/>
        <a:p>
          <a:endParaRPr lang="en-US"/>
        </a:p>
      </dgm:t>
    </dgm:pt>
    <dgm:pt modelId="{23E058D6-4B42-466F-B23F-1B4AA36A80CC}">
      <dgm:prSet/>
      <dgm:spPr/>
      <dgm:t>
        <a:bodyPr/>
        <a:lstStyle/>
        <a:p>
          <a:pPr>
            <a:buFont typeface="Arial" panose="020B0604020202020204" pitchFamily="34" charset="0"/>
            <a:buChar char="•"/>
          </a:pPr>
          <a:r>
            <a:rPr lang="en-US" b="0" i="0"/>
            <a:t>Dedicated Server Hosting</a:t>
          </a:r>
        </a:p>
      </dgm:t>
    </dgm:pt>
    <dgm:pt modelId="{18F6CFDA-2615-4645-9F27-B7EDD3D06D98}" type="parTrans" cxnId="{6BC6A91E-406E-443C-B1FE-0041E7C79D28}">
      <dgm:prSet/>
      <dgm:spPr/>
      <dgm:t>
        <a:bodyPr/>
        <a:lstStyle/>
        <a:p>
          <a:endParaRPr lang="en-US"/>
        </a:p>
      </dgm:t>
    </dgm:pt>
    <dgm:pt modelId="{8571DD38-C0C8-4FBF-807C-36AF0187D8C6}" type="sibTrans" cxnId="{6BC6A91E-406E-443C-B1FE-0041E7C79D28}">
      <dgm:prSet/>
      <dgm:spPr/>
      <dgm:t>
        <a:bodyPr/>
        <a:lstStyle/>
        <a:p>
          <a:endParaRPr lang="en-US"/>
        </a:p>
      </dgm:t>
    </dgm:pt>
    <dgm:pt modelId="{443EF94B-4A0A-4749-AF47-FA89827F33EA}" type="pres">
      <dgm:prSet presAssocID="{0BE2989D-63A3-419D-B056-1DFF5E2C4FB7}" presName="linear" presStyleCnt="0">
        <dgm:presLayoutVars>
          <dgm:dir/>
          <dgm:animLvl val="lvl"/>
          <dgm:resizeHandles val="exact"/>
        </dgm:presLayoutVars>
      </dgm:prSet>
      <dgm:spPr/>
    </dgm:pt>
    <dgm:pt modelId="{75A933C6-C9E1-4286-BDD0-8801451C9E87}" type="pres">
      <dgm:prSet presAssocID="{C3B7C6FF-0AAE-477C-8C1A-B1337E3EA527}" presName="parentLin" presStyleCnt="0"/>
      <dgm:spPr/>
    </dgm:pt>
    <dgm:pt modelId="{2FF95DC6-3ACB-4171-8F98-9D9B2FF8A743}" type="pres">
      <dgm:prSet presAssocID="{C3B7C6FF-0AAE-477C-8C1A-B1337E3EA527}" presName="parentLeftMargin" presStyleLbl="node1" presStyleIdx="0" presStyleCnt="5"/>
      <dgm:spPr/>
    </dgm:pt>
    <dgm:pt modelId="{86BC4E1B-D257-4EDD-AAEE-0A1CE7A2E040}" type="pres">
      <dgm:prSet presAssocID="{C3B7C6FF-0AAE-477C-8C1A-B1337E3EA527}" presName="parentText" presStyleLbl="node1" presStyleIdx="0" presStyleCnt="5">
        <dgm:presLayoutVars>
          <dgm:chMax val="0"/>
          <dgm:bulletEnabled val="1"/>
        </dgm:presLayoutVars>
      </dgm:prSet>
      <dgm:spPr/>
    </dgm:pt>
    <dgm:pt modelId="{95C7DBB2-8052-4BD4-BF09-722391BE98C7}" type="pres">
      <dgm:prSet presAssocID="{C3B7C6FF-0AAE-477C-8C1A-B1337E3EA527}" presName="negativeSpace" presStyleCnt="0"/>
      <dgm:spPr/>
    </dgm:pt>
    <dgm:pt modelId="{C2AA636D-9D95-4C1E-9DCF-5EE234EE4BEE}" type="pres">
      <dgm:prSet presAssocID="{C3B7C6FF-0AAE-477C-8C1A-B1337E3EA527}" presName="childText" presStyleLbl="conFgAcc1" presStyleIdx="0" presStyleCnt="5">
        <dgm:presLayoutVars>
          <dgm:bulletEnabled val="1"/>
        </dgm:presLayoutVars>
      </dgm:prSet>
      <dgm:spPr/>
    </dgm:pt>
    <dgm:pt modelId="{3069AD7A-2B58-47C9-805D-6C31EBC5BFB4}" type="pres">
      <dgm:prSet presAssocID="{C982FD3E-EAC8-4B54-B36F-F1E8613A0B19}" presName="spaceBetweenRectangles" presStyleCnt="0"/>
      <dgm:spPr/>
    </dgm:pt>
    <dgm:pt modelId="{69DE6553-0463-4CFB-B672-F8CEE7AD5580}" type="pres">
      <dgm:prSet presAssocID="{3A3C4FCA-8992-4E1D-923D-5CA61D7A8CDE}" presName="parentLin" presStyleCnt="0"/>
      <dgm:spPr/>
    </dgm:pt>
    <dgm:pt modelId="{84847C0D-6802-4AB0-8CE2-17E69B6A0254}" type="pres">
      <dgm:prSet presAssocID="{3A3C4FCA-8992-4E1D-923D-5CA61D7A8CDE}" presName="parentLeftMargin" presStyleLbl="node1" presStyleIdx="0" presStyleCnt="5"/>
      <dgm:spPr/>
    </dgm:pt>
    <dgm:pt modelId="{A1AA888C-07F9-403B-8465-EE116D383633}" type="pres">
      <dgm:prSet presAssocID="{3A3C4FCA-8992-4E1D-923D-5CA61D7A8CDE}" presName="parentText" presStyleLbl="node1" presStyleIdx="1" presStyleCnt="5">
        <dgm:presLayoutVars>
          <dgm:chMax val="0"/>
          <dgm:bulletEnabled val="1"/>
        </dgm:presLayoutVars>
      </dgm:prSet>
      <dgm:spPr/>
    </dgm:pt>
    <dgm:pt modelId="{A666AD59-3663-4BFA-9486-010CC675B082}" type="pres">
      <dgm:prSet presAssocID="{3A3C4FCA-8992-4E1D-923D-5CA61D7A8CDE}" presName="negativeSpace" presStyleCnt="0"/>
      <dgm:spPr/>
    </dgm:pt>
    <dgm:pt modelId="{3E5020B4-AD54-4575-8064-19CE64966FD6}" type="pres">
      <dgm:prSet presAssocID="{3A3C4FCA-8992-4E1D-923D-5CA61D7A8CDE}" presName="childText" presStyleLbl="conFgAcc1" presStyleIdx="1" presStyleCnt="5">
        <dgm:presLayoutVars>
          <dgm:bulletEnabled val="1"/>
        </dgm:presLayoutVars>
      </dgm:prSet>
      <dgm:spPr/>
    </dgm:pt>
    <dgm:pt modelId="{664D5E3C-112D-4A7E-8EBC-CF1B5DF4D279}" type="pres">
      <dgm:prSet presAssocID="{BA5297F0-491E-4E14-9958-7FC05BD8E0AE}" presName="spaceBetweenRectangles" presStyleCnt="0"/>
      <dgm:spPr/>
    </dgm:pt>
    <dgm:pt modelId="{1F1E9971-5857-4D8C-9D76-D97A33EC1EBC}" type="pres">
      <dgm:prSet presAssocID="{9FBED616-1D1D-4F28-AEFB-4CD02F7A30A2}" presName="parentLin" presStyleCnt="0"/>
      <dgm:spPr/>
    </dgm:pt>
    <dgm:pt modelId="{38112CA2-D824-4269-8796-644D5EE14C2B}" type="pres">
      <dgm:prSet presAssocID="{9FBED616-1D1D-4F28-AEFB-4CD02F7A30A2}" presName="parentLeftMargin" presStyleLbl="node1" presStyleIdx="1" presStyleCnt="5"/>
      <dgm:spPr/>
    </dgm:pt>
    <dgm:pt modelId="{E752E87B-8C10-455F-AD20-B052C63773BA}" type="pres">
      <dgm:prSet presAssocID="{9FBED616-1D1D-4F28-AEFB-4CD02F7A30A2}" presName="parentText" presStyleLbl="node1" presStyleIdx="2" presStyleCnt="5">
        <dgm:presLayoutVars>
          <dgm:chMax val="0"/>
          <dgm:bulletEnabled val="1"/>
        </dgm:presLayoutVars>
      </dgm:prSet>
      <dgm:spPr/>
    </dgm:pt>
    <dgm:pt modelId="{1D148CB2-2282-4460-A654-AB1AB183B5C0}" type="pres">
      <dgm:prSet presAssocID="{9FBED616-1D1D-4F28-AEFB-4CD02F7A30A2}" presName="negativeSpace" presStyleCnt="0"/>
      <dgm:spPr/>
    </dgm:pt>
    <dgm:pt modelId="{60869712-69A6-484F-A84A-470A3ED9A924}" type="pres">
      <dgm:prSet presAssocID="{9FBED616-1D1D-4F28-AEFB-4CD02F7A30A2}" presName="childText" presStyleLbl="conFgAcc1" presStyleIdx="2" presStyleCnt="5">
        <dgm:presLayoutVars>
          <dgm:bulletEnabled val="1"/>
        </dgm:presLayoutVars>
      </dgm:prSet>
      <dgm:spPr/>
    </dgm:pt>
    <dgm:pt modelId="{699100BF-9CFF-48DE-B4F3-2AA6ABF11F6D}" type="pres">
      <dgm:prSet presAssocID="{EA517632-8D60-4649-A3FB-5358E5E3D28C}" presName="spaceBetweenRectangles" presStyleCnt="0"/>
      <dgm:spPr/>
    </dgm:pt>
    <dgm:pt modelId="{1BC96F40-3AF8-4C02-8D0F-2D0E7EE1D0E5}" type="pres">
      <dgm:prSet presAssocID="{A1848F44-291D-415B-892B-9A0484BB29BC}" presName="parentLin" presStyleCnt="0"/>
      <dgm:spPr/>
    </dgm:pt>
    <dgm:pt modelId="{2C26FCF5-482C-4541-9EE5-8E0C43B6480A}" type="pres">
      <dgm:prSet presAssocID="{A1848F44-291D-415B-892B-9A0484BB29BC}" presName="parentLeftMargin" presStyleLbl="node1" presStyleIdx="2" presStyleCnt="5"/>
      <dgm:spPr/>
    </dgm:pt>
    <dgm:pt modelId="{DAC5105C-42AE-497E-88FA-328A87076131}" type="pres">
      <dgm:prSet presAssocID="{A1848F44-291D-415B-892B-9A0484BB29BC}" presName="parentText" presStyleLbl="node1" presStyleIdx="3" presStyleCnt="5">
        <dgm:presLayoutVars>
          <dgm:chMax val="0"/>
          <dgm:bulletEnabled val="1"/>
        </dgm:presLayoutVars>
      </dgm:prSet>
      <dgm:spPr/>
    </dgm:pt>
    <dgm:pt modelId="{B123EE43-D84C-4AC2-AD94-288AA71C744F}" type="pres">
      <dgm:prSet presAssocID="{A1848F44-291D-415B-892B-9A0484BB29BC}" presName="negativeSpace" presStyleCnt="0"/>
      <dgm:spPr/>
    </dgm:pt>
    <dgm:pt modelId="{0611CDD8-8450-4AA8-9593-7F4A0488DC9A}" type="pres">
      <dgm:prSet presAssocID="{A1848F44-291D-415B-892B-9A0484BB29BC}" presName="childText" presStyleLbl="conFgAcc1" presStyleIdx="3" presStyleCnt="5">
        <dgm:presLayoutVars>
          <dgm:bulletEnabled val="1"/>
        </dgm:presLayoutVars>
      </dgm:prSet>
      <dgm:spPr/>
    </dgm:pt>
    <dgm:pt modelId="{A669196D-7E0B-4AB7-989F-CA7239957679}" type="pres">
      <dgm:prSet presAssocID="{F07AC4FD-A9B3-4736-A3AB-53ACA1B001FE}" presName="spaceBetweenRectangles" presStyleCnt="0"/>
      <dgm:spPr/>
    </dgm:pt>
    <dgm:pt modelId="{01446023-B912-4624-A03B-2420DFFF6C54}" type="pres">
      <dgm:prSet presAssocID="{23E058D6-4B42-466F-B23F-1B4AA36A80CC}" presName="parentLin" presStyleCnt="0"/>
      <dgm:spPr/>
    </dgm:pt>
    <dgm:pt modelId="{59422676-3C01-4867-A32E-A86A2320FB6A}" type="pres">
      <dgm:prSet presAssocID="{23E058D6-4B42-466F-B23F-1B4AA36A80CC}" presName="parentLeftMargin" presStyleLbl="node1" presStyleIdx="3" presStyleCnt="5"/>
      <dgm:spPr/>
    </dgm:pt>
    <dgm:pt modelId="{3F188FA4-018C-42FC-952E-F4F4AF4B9D5F}" type="pres">
      <dgm:prSet presAssocID="{23E058D6-4B42-466F-B23F-1B4AA36A80CC}" presName="parentText" presStyleLbl="node1" presStyleIdx="4" presStyleCnt="5">
        <dgm:presLayoutVars>
          <dgm:chMax val="0"/>
          <dgm:bulletEnabled val="1"/>
        </dgm:presLayoutVars>
      </dgm:prSet>
      <dgm:spPr/>
    </dgm:pt>
    <dgm:pt modelId="{D19ED192-5021-41DF-9ED8-95282D30E25B}" type="pres">
      <dgm:prSet presAssocID="{23E058D6-4B42-466F-B23F-1B4AA36A80CC}" presName="negativeSpace" presStyleCnt="0"/>
      <dgm:spPr/>
    </dgm:pt>
    <dgm:pt modelId="{BA12ACCD-15C7-4954-ADBF-14D474B30D05}" type="pres">
      <dgm:prSet presAssocID="{23E058D6-4B42-466F-B23F-1B4AA36A80CC}" presName="childText" presStyleLbl="conFgAcc1" presStyleIdx="4" presStyleCnt="5">
        <dgm:presLayoutVars>
          <dgm:bulletEnabled val="1"/>
        </dgm:presLayoutVars>
      </dgm:prSet>
      <dgm:spPr/>
    </dgm:pt>
  </dgm:ptLst>
  <dgm:cxnLst>
    <dgm:cxn modelId="{90FC3714-743D-4CB7-A905-33E1A44AF192}" type="presOf" srcId="{3A3C4FCA-8992-4E1D-923D-5CA61D7A8CDE}" destId="{A1AA888C-07F9-403B-8465-EE116D383633}" srcOrd="1" destOrd="0" presId="urn:microsoft.com/office/officeart/2005/8/layout/list1"/>
    <dgm:cxn modelId="{859E9018-CEEB-4A7B-9E4E-618F8941F009}" type="presOf" srcId="{0BE2989D-63A3-419D-B056-1DFF5E2C4FB7}" destId="{443EF94B-4A0A-4749-AF47-FA89827F33EA}" srcOrd="0" destOrd="0" presId="urn:microsoft.com/office/officeart/2005/8/layout/list1"/>
    <dgm:cxn modelId="{3624EB1D-FB5F-4AE6-ABB6-54E68FD2FACE}" type="presOf" srcId="{A1848F44-291D-415B-892B-9A0484BB29BC}" destId="{DAC5105C-42AE-497E-88FA-328A87076131}" srcOrd="1" destOrd="0" presId="urn:microsoft.com/office/officeart/2005/8/layout/list1"/>
    <dgm:cxn modelId="{6BC6A91E-406E-443C-B1FE-0041E7C79D28}" srcId="{0BE2989D-63A3-419D-B056-1DFF5E2C4FB7}" destId="{23E058D6-4B42-466F-B23F-1B4AA36A80CC}" srcOrd="4" destOrd="0" parTransId="{18F6CFDA-2615-4645-9F27-B7EDD3D06D98}" sibTransId="{8571DD38-C0C8-4FBF-807C-36AF0187D8C6}"/>
    <dgm:cxn modelId="{FEB8AE28-AF49-4A05-9794-6E871EBCDE85}" srcId="{0BE2989D-63A3-419D-B056-1DFF5E2C4FB7}" destId="{A1848F44-291D-415B-892B-9A0484BB29BC}" srcOrd="3" destOrd="0" parTransId="{ACF25CCB-DF0E-4428-92A1-FAC87B28478B}" sibTransId="{F07AC4FD-A9B3-4736-A3AB-53ACA1B001FE}"/>
    <dgm:cxn modelId="{2788F130-D1FE-4CA0-A446-0F4E049B9CE5}" type="presOf" srcId="{A1848F44-291D-415B-892B-9A0484BB29BC}" destId="{2C26FCF5-482C-4541-9EE5-8E0C43B6480A}" srcOrd="0" destOrd="0" presId="urn:microsoft.com/office/officeart/2005/8/layout/list1"/>
    <dgm:cxn modelId="{AA2E523E-0EC9-49A1-B74F-50B3FC910857}" srcId="{0BE2989D-63A3-419D-B056-1DFF5E2C4FB7}" destId="{9FBED616-1D1D-4F28-AEFB-4CD02F7A30A2}" srcOrd="2" destOrd="0" parTransId="{E3FB82A4-6B0B-4BE8-BA5C-7308739DF826}" sibTransId="{EA517632-8D60-4649-A3FB-5358E5E3D28C}"/>
    <dgm:cxn modelId="{BEDC2449-98E9-4A22-96E2-E9462C1C2019}" type="presOf" srcId="{9FBED616-1D1D-4F28-AEFB-4CD02F7A30A2}" destId="{E752E87B-8C10-455F-AD20-B052C63773BA}" srcOrd="1" destOrd="0" presId="urn:microsoft.com/office/officeart/2005/8/layout/list1"/>
    <dgm:cxn modelId="{BC67F26E-89D7-42DB-869F-33153BB7D963}" srcId="{0BE2989D-63A3-419D-B056-1DFF5E2C4FB7}" destId="{3A3C4FCA-8992-4E1D-923D-5CA61D7A8CDE}" srcOrd="1" destOrd="0" parTransId="{27F6EB72-C672-4C07-82A3-7743D14CC621}" sibTransId="{BA5297F0-491E-4E14-9958-7FC05BD8E0AE}"/>
    <dgm:cxn modelId="{29A07178-0CB0-4F3D-8CE3-9D54BD60D731}" type="presOf" srcId="{23E058D6-4B42-466F-B23F-1B4AA36A80CC}" destId="{59422676-3C01-4867-A32E-A86A2320FB6A}" srcOrd="0" destOrd="0" presId="urn:microsoft.com/office/officeart/2005/8/layout/list1"/>
    <dgm:cxn modelId="{097B29B0-2889-4F15-9E00-02DBAB2B756D}" type="presOf" srcId="{3A3C4FCA-8992-4E1D-923D-5CA61D7A8CDE}" destId="{84847C0D-6802-4AB0-8CE2-17E69B6A0254}" srcOrd="0" destOrd="0" presId="urn:microsoft.com/office/officeart/2005/8/layout/list1"/>
    <dgm:cxn modelId="{AACB99B0-93AF-4702-854E-C6F39487AA73}" type="presOf" srcId="{23E058D6-4B42-466F-B23F-1B4AA36A80CC}" destId="{3F188FA4-018C-42FC-952E-F4F4AF4B9D5F}" srcOrd="1" destOrd="0" presId="urn:microsoft.com/office/officeart/2005/8/layout/list1"/>
    <dgm:cxn modelId="{6678A4C3-50E4-46DF-82CA-5A1C23BA92A8}" type="presOf" srcId="{C3B7C6FF-0AAE-477C-8C1A-B1337E3EA527}" destId="{2FF95DC6-3ACB-4171-8F98-9D9B2FF8A743}" srcOrd="0" destOrd="0" presId="urn:microsoft.com/office/officeart/2005/8/layout/list1"/>
    <dgm:cxn modelId="{588551C6-EDD5-4A34-8FAC-5C1B6C118A25}" srcId="{0BE2989D-63A3-419D-B056-1DFF5E2C4FB7}" destId="{C3B7C6FF-0AAE-477C-8C1A-B1337E3EA527}" srcOrd="0" destOrd="0" parTransId="{7E0B1B07-8ABA-457E-A4BE-43BC4DFF2BFF}" sibTransId="{C982FD3E-EAC8-4B54-B36F-F1E8613A0B19}"/>
    <dgm:cxn modelId="{95C3B2D9-57B0-4345-861A-A690E528182F}" type="presOf" srcId="{9FBED616-1D1D-4F28-AEFB-4CD02F7A30A2}" destId="{38112CA2-D824-4269-8796-644D5EE14C2B}" srcOrd="0" destOrd="0" presId="urn:microsoft.com/office/officeart/2005/8/layout/list1"/>
    <dgm:cxn modelId="{9409D3E1-61FF-4413-A475-F1A918200BBC}" type="presOf" srcId="{C3B7C6FF-0AAE-477C-8C1A-B1337E3EA527}" destId="{86BC4E1B-D257-4EDD-AAEE-0A1CE7A2E040}" srcOrd="1" destOrd="0" presId="urn:microsoft.com/office/officeart/2005/8/layout/list1"/>
    <dgm:cxn modelId="{9BE474F7-E5A6-4782-8490-6E22779DD39D}" type="presParOf" srcId="{443EF94B-4A0A-4749-AF47-FA89827F33EA}" destId="{75A933C6-C9E1-4286-BDD0-8801451C9E87}" srcOrd="0" destOrd="0" presId="urn:microsoft.com/office/officeart/2005/8/layout/list1"/>
    <dgm:cxn modelId="{3F59DAA5-7D1E-44E9-B57F-1CC49590E3EA}" type="presParOf" srcId="{75A933C6-C9E1-4286-BDD0-8801451C9E87}" destId="{2FF95DC6-3ACB-4171-8F98-9D9B2FF8A743}" srcOrd="0" destOrd="0" presId="urn:microsoft.com/office/officeart/2005/8/layout/list1"/>
    <dgm:cxn modelId="{5F0B032F-666E-4ADB-A9B6-240DE7F26C94}" type="presParOf" srcId="{75A933C6-C9E1-4286-BDD0-8801451C9E87}" destId="{86BC4E1B-D257-4EDD-AAEE-0A1CE7A2E040}" srcOrd="1" destOrd="0" presId="urn:microsoft.com/office/officeart/2005/8/layout/list1"/>
    <dgm:cxn modelId="{70238022-12CA-4A39-AAFC-C616B11E9C3C}" type="presParOf" srcId="{443EF94B-4A0A-4749-AF47-FA89827F33EA}" destId="{95C7DBB2-8052-4BD4-BF09-722391BE98C7}" srcOrd="1" destOrd="0" presId="urn:microsoft.com/office/officeart/2005/8/layout/list1"/>
    <dgm:cxn modelId="{9E3DD5C5-3E8B-4941-BDA1-B07A43DEF0AD}" type="presParOf" srcId="{443EF94B-4A0A-4749-AF47-FA89827F33EA}" destId="{C2AA636D-9D95-4C1E-9DCF-5EE234EE4BEE}" srcOrd="2" destOrd="0" presId="urn:microsoft.com/office/officeart/2005/8/layout/list1"/>
    <dgm:cxn modelId="{55E7E861-8AD3-4663-A20F-1D32831FDB2B}" type="presParOf" srcId="{443EF94B-4A0A-4749-AF47-FA89827F33EA}" destId="{3069AD7A-2B58-47C9-805D-6C31EBC5BFB4}" srcOrd="3" destOrd="0" presId="urn:microsoft.com/office/officeart/2005/8/layout/list1"/>
    <dgm:cxn modelId="{4C4D15EC-4D57-44D9-8419-014BDCED271C}" type="presParOf" srcId="{443EF94B-4A0A-4749-AF47-FA89827F33EA}" destId="{69DE6553-0463-4CFB-B672-F8CEE7AD5580}" srcOrd="4" destOrd="0" presId="urn:microsoft.com/office/officeart/2005/8/layout/list1"/>
    <dgm:cxn modelId="{525E12BD-AD8F-40F5-B4D1-29E973913CFB}" type="presParOf" srcId="{69DE6553-0463-4CFB-B672-F8CEE7AD5580}" destId="{84847C0D-6802-4AB0-8CE2-17E69B6A0254}" srcOrd="0" destOrd="0" presId="urn:microsoft.com/office/officeart/2005/8/layout/list1"/>
    <dgm:cxn modelId="{98114A47-A1CD-44B2-967B-F826C3598503}" type="presParOf" srcId="{69DE6553-0463-4CFB-B672-F8CEE7AD5580}" destId="{A1AA888C-07F9-403B-8465-EE116D383633}" srcOrd="1" destOrd="0" presId="urn:microsoft.com/office/officeart/2005/8/layout/list1"/>
    <dgm:cxn modelId="{18936AD0-2D59-42D1-A641-DC95B25B38DE}" type="presParOf" srcId="{443EF94B-4A0A-4749-AF47-FA89827F33EA}" destId="{A666AD59-3663-4BFA-9486-010CC675B082}" srcOrd="5" destOrd="0" presId="urn:microsoft.com/office/officeart/2005/8/layout/list1"/>
    <dgm:cxn modelId="{C02E222D-357E-4093-92EF-006F29B58B68}" type="presParOf" srcId="{443EF94B-4A0A-4749-AF47-FA89827F33EA}" destId="{3E5020B4-AD54-4575-8064-19CE64966FD6}" srcOrd="6" destOrd="0" presId="urn:microsoft.com/office/officeart/2005/8/layout/list1"/>
    <dgm:cxn modelId="{7DD99D35-E936-48C9-88CA-60DF97F8CEBA}" type="presParOf" srcId="{443EF94B-4A0A-4749-AF47-FA89827F33EA}" destId="{664D5E3C-112D-4A7E-8EBC-CF1B5DF4D279}" srcOrd="7" destOrd="0" presId="urn:microsoft.com/office/officeart/2005/8/layout/list1"/>
    <dgm:cxn modelId="{FAFC2AE6-7D57-47F8-B44C-5E95364661C7}" type="presParOf" srcId="{443EF94B-4A0A-4749-AF47-FA89827F33EA}" destId="{1F1E9971-5857-4D8C-9D76-D97A33EC1EBC}" srcOrd="8" destOrd="0" presId="urn:microsoft.com/office/officeart/2005/8/layout/list1"/>
    <dgm:cxn modelId="{E67E6864-3359-43BF-9A54-59E17ECA282B}" type="presParOf" srcId="{1F1E9971-5857-4D8C-9D76-D97A33EC1EBC}" destId="{38112CA2-D824-4269-8796-644D5EE14C2B}" srcOrd="0" destOrd="0" presId="urn:microsoft.com/office/officeart/2005/8/layout/list1"/>
    <dgm:cxn modelId="{E01B53C7-7283-4BA7-A4D4-743C5D8B8FBC}" type="presParOf" srcId="{1F1E9971-5857-4D8C-9D76-D97A33EC1EBC}" destId="{E752E87B-8C10-455F-AD20-B052C63773BA}" srcOrd="1" destOrd="0" presId="urn:microsoft.com/office/officeart/2005/8/layout/list1"/>
    <dgm:cxn modelId="{5A3916D7-A28A-4468-A77D-760CE4F4A1B8}" type="presParOf" srcId="{443EF94B-4A0A-4749-AF47-FA89827F33EA}" destId="{1D148CB2-2282-4460-A654-AB1AB183B5C0}" srcOrd="9" destOrd="0" presId="urn:microsoft.com/office/officeart/2005/8/layout/list1"/>
    <dgm:cxn modelId="{2EF1918A-2541-4C1B-8E0C-5A0EB3E9D9CD}" type="presParOf" srcId="{443EF94B-4A0A-4749-AF47-FA89827F33EA}" destId="{60869712-69A6-484F-A84A-470A3ED9A924}" srcOrd="10" destOrd="0" presId="urn:microsoft.com/office/officeart/2005/8/layout/list1"/>
    <dgm:cxn modelId="{B25A7A19-69F9-471F-96C3-B0FDB7774AAB}" type="presParOf" srcId="{443EF94B-4A0A-4749-AF47-FA89827F33EA}" destId="{699100BF-9CFF-48DE-B4F3-2AA6ABF11F6D}" srcOrd="11" destOrd="0" presId="urn:microsoft.com/office/officeart/2005/8/layout/list1"/>
    <dgm:cxn modelId="{D8399D85-895D-4741-9FF0-541D29F6A94F}" type="presParOf" srcId="{443EF94B-4A0A-4749-AF47-FA89827F33EA}" destId="{1BC96F40-3AF8-4C02-8D0F-2D0E7EE1D0E5}" srcOrd="12" destOrd="0" presId="urn:microsoft.com/office/officeart/2005/8/layout/list1"/>
    <dgm:cxn modelId="{915BF669-695A-43EE-ACCD-238940F2C55C}" type="presParOf" srcId="{1BC96F40-3AF8-4C02-8D0F-2D0E7EE1D0E5}" destId="{2C26FCF5-482C-4541-9EE5-8E0C43B6480A}" srcOrd="0" destOrd="0" presId="urn:microsoft.com/office/officeart/2005/8/layout/list1"/>
    <dgm:cxn modelId="{DB2D587B-77EE-44F9-88A3-A71A1B4E76F0}" type="presParOf" srcId="{1BC96F40-3AF8-4C02-8D0F-2D0E7EE1D0E5}" destId="{DAC5105C-42AE-497E-88FA-328A87076131}" srcOrd="1" destOrd="0" presId="urn:microsoft.com/office/officeart/2005/8/layout/list1"/>
    <dgm:cxn modelId="{1517D816-DCEE-4134-B8B0-9B5E165DBBCF}" type="presParOf" srcId="{443EF94B-4A0A-4749-AF47-FA89827F33EA}" destId="{B123EE43-D84C-4AC2-AD94-288AA71C744F}" srcOrd="13" destOrd="0" presId="urn:microsoft.com/office/officeart/2005/8/layout/list1"/>
    <dgm:cxn modelId="{2270A9E3-3B0A-4EB2-8DAB-6D59D0FBA424}" type="presParOf" srcId="{443EF94B-4A0A-4749-AF47-FA89827F33EA}" destId="{0611CDD8-8450-4AA8-9593-7F4A0488DC9A}" srcOrd="14" destOrd="0" presId="urn:microsoft.com/office/officeart/2005/8/layout/list1"/>
    <dgm:cxn modelId="{98B53C53-7E04-4534-B6C8-DDDA5669ACFA}" type="presParOf" srcId="{443EF94B-4A0A-4749-AF47-FA89827F33EA}" destId="{A669196D-7E0B-4AB7-989F-CA7239957679}" srcOrd="15" destOrd="0" presId="urn:microsoft.com/office/officeart/2005/8/layout/list1"/>
    <dgm:cxn modelId="{FE177A57-50DA-40B6-B33E-F132897F4D42}" type="presParOf" srcId="{443EF94B-4A0A-4749-AF47-FA89827F33EA}" destId="{01446023-B912-4624-A03B-2420DFFF6C54}" srcOrd="16" destOrd="0" presId="urn:microsoft.com/office/officeart/2005/8/layout/list1"/>
    <dgm:cxn modelId="{A8A8C03D-22D4-4C0F-ACD5-EE832F977C37}" type="presParOf" srcId="{01446023-B912-4624-A03B-2420DFFF6C54}" destId="{59422676-3C01-4867-A32E-A86A2320FB6A}" srcOrd="0" destOrd="0" presId="urn:microsoft.com/office/officeart/2005/8/layout/list1"/>
    <dgm:cxn modelId="{2B743967-1C6D-4CD4-A5DF-5B873FB6F01E}" type="presParOf" srcId="{01446023-B912-4624-A03B-2420DFFF6C54}" destId="{3F188FA4-018C-42FC-952E-F4F4AF4B9D5F}" srcOrd="1" destOrd="0" presId="urn:microsoft.com/office/officeart/2005/8/layout/list1"/>
    <dgm:cxn modelId="{4B7F4A51-A222-4CE1-821D-2A3381B00613}" type="presParOf" srcId="{443EF94B-4A0A-4749-AF47-FA89827F33EA}" destId="{D19ED192-5021-41DF-9ED8-95282D30E25B}" srcOrd="17" destOrd="0" presId="urn:microsoft.com/office/officeart/2005/8/layout/list1"/>
    <dgm:cxn modelId="{F32CB888-DBCF-40B6-9391-6F626853F131}" type="presParOf" srcId="{443EF94B-4A0A-4749-AF47-FA89827F33EA}" destId="{BA12ACCD-15C7-4954-ADBF-14D474B30D0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A636D-9D95-4C1E-9DCF-5EE234EE4BEE}">
      <dsp:nvSpPr>
        <dsp:cNvPr id="0" name=""/>
        <dsp:cNvSpPr/>
      </dsp:nvSpPr>
      <dsp:spPr>
        <a:xfrm>
          <a:off x="0" y="337591"/>
          <a:ext cx="806489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86BC4E1B-D257-4EDD-AAEE-0A1CE7A2E040}">
      <dsp:nvSpPr>
        <dsp:cNvPr id="0" name=""/>
        <dsp:cNvSpPr/>
      </dsp:nvSpPr>
      <dsp:spPr>
        <a:xfrm>
          <a:off x="403244" y="12871"/>
          <a:ext cx="5645427"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Shared Hosting</a:t>
          </a:r>
          <a:endParaRPr lang="en-US" sz="2200" kern="1200"/>
        </a:p>
      </dsp:txBody>
      <dsp:txXfrm>
        <a:off x="434947" y="44574"/>
        <a:ext cx="5582021" cy="586034"/>
      </dsp:txXfrm>
    </dsp:sp>
    <dsp:sp modelId="{3E5020B4-AD54-4575-8064-19CE64966FD6}">
      <dsp:nvSpPr>
        <dsp:cNvPr id="0" name=""/>
        <dsp:cNvSpPr/>
      </dsp:nvSpPr>
      <dsp:spPr>
        <a:xfrm>
          <a:off x="0" y="1335511"/>
          <a:ext cx="806489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A1AA888C-07F9-403B-8465-EE116D383633}">
      <dsp:nvSpPr>
        <dsp:cNvPr id="0" name=""/>
        <dsp:cNvSpPr/>
      </dsp:nvSpPr>
      <dsp:spPr>
        <a:xfrm>
          <a:off x="403244" y="1010792"/>
          <a:ext cx="5645427"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nb-NO" sz="2200" b="0" i="0" kern="1200"/>
            <a:t>VPS (</a:t>
          </a:r>
          <a:r>
            <a:rPr lang="nb-NO" sz="2200" b="1" i="0" kern="1200"/>
            <a:t>V</a:t>
          </a:r>
          <a:r>
            <a:rPr lang="nb-NO" sz="2200" b="0" i="0" kern="1200"/>
            <a:t>irtual </a:t>
          </a:r>
          <a:r>
            <a:rPr lang="nb-NO" sz="2200" b="1" i="0" kern="1200"/>
            <a:t>P</a:t>
          </a:r>
          <a:r>
            <a:rPr lang="nb-NO" sz="2200" b="0" i="0" kern="1200"/>
            <a:t>rivate </a:t>
          </a:r>
          <a:r>
            <a:rPr lang="nb-NO" sz="2200" b="1" i="0" kern="1200"/>
            <a:t>S</a:t>
          </a:r>
          <a:r>
            <a:rPr lang="nb-NO" sz="2200" b="0" i="0" kern="1200"/>
            <a:t>erver) Hosting</a:t>
          </a:r>
        </a:p>
      </dsp:txBody>
      <dsp:txXfrm>
        <a:off x="434947" y="1042495"/>
        <a:ext cx="5582021" cy="586034"/>
      </dsp:txXfrm>
    </dsp:sp>
    <dsp:sp modelId="{60869712-69A6-484F-A84A-470A3ED9A924}">
      <dsp:nvSpPr>
        <dsp:cNvPr id="0" name=""/>
        <dsp:cNvSpPr/>
      </dsp:nvSpPr>
      <dsp:spPr>
        <a:xfrm>
          <a:off x="0" y="2333432"/>
          <a:ext cx="806489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E752E87B-8C10-455F-AD20-B052C63773BA}">
      <dsp:nvSpPr>
        <dsp:cNvPr id="0" name=""/>
        <dsp:cNvSpPr/>
      </dsp:nvSpPr>
      <dsp:spPr>
        <a:xfrm>
          <a:off x="403244" y="2008711"/>
          <a:ext cx="5645427"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Cloud Hosting</a:t>
          </a:r>
        </a:p>
      </dsp:txBody>
      <dsp:txXfrm>
        <a:off x="434947" y="2040414"/>
        <a:ext cx="5582021" cy="586034"/>
      </dsp:txXfrm>
    </dsp:sp>
    <dsp:sp modelId="{0611CDD8-8450-4AA8-9593-7F4A0488DC9A}">
      <dsp:nvSpPr>
        <dsp:cNvPr id="0" name=""/>
        <dsp:cNvSpPr/>
      </dsp:nvSpPr>
      <dsp:spPr>
        <a:xfrm>
          <a:off x="0" y="3331352"/>
          <a:ext cx="806489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DAC5105C-42AE-497E-88FA-328A87076131}">
      <dsp:nvSpPr>
        <dsp:cNvPr id="0" name=""/>
        <dsp:cNvSpPr/>
      </dsp:nvSpPr>
      <dsp:spPr>
        <a:xfrm>
          <a:off x="403244" y="3006632"/>
          <a:ext cx="5645427"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WordPress Hosting</a:t>
          </a:r>
        </a:p>
      </dsp:txBody>
      <dsp:txXfrm>
        <a:off x="434947" y="3038335"/>
        <a:ext cx="5582021" cy="586034"/>
      </dsp:txXfrm>
    </dsp:sp>
    <dsp:sp modelId="{BA12ACCD-15C7-4954-ADBF-14D474B30D05}">
      <dsp:nvSpPr>
        <dsp:cNvPr id="0" name=""/>
        <dsp:cNvSpPr/>
      </dsp:nvSpPr>
      <dsp:spPr>
        <a:xfrm>
          <a:off x="0" y="4329272"/>
          <a:ext cx="806489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3F188FA4-018C-42FC-952E-F4F4AF4B9D5F}">
      <dsp:nvSpPr>
        <dsp:cNvPr id="0" name=""/>
        <dsp:cNvSpPr/>
      </dsp:nvSpPr>
      <dsp:spPr>
        <a:xfrm>
          <a:off x="403244" y="4004552"/>
          <a:ext cx="5645427"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Dedicated Server Hosting</a:t>
          </a:r>
        </a:p>
      </dsp:txBody>
      <dsp:txXfrm>
        <a:off x="434947" y="4036255"/>
        <a:ext cx="5582021"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4"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5"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6"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7"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8" name="Rectangle 6"/>
          <p:cNvSpPr>
            <a:spLocks noGrp="1" noChangeArrowheads="1"/>
          </p:cNvSpPr>
          <p:nvPr>
            <p:ph type="hdr"/>
          </p:nvPr>
        </p:nvSpPr>
        <p:spPr bwMode="auto">
          <a:xfrm>
            <a:off x="0" y="0"/>
            <a:ext cx="3162300" cy="47625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93000"/>
              </a:lnSpc>
              <a:buFont typeface="Times New Roman" pitchFamily="16" charset="0"/>
              <a:buNone/>
              <a:tabLst>
                <a:tab pos="723900" algn="l"/>
                <a:tab pos="1447800" algn="l"/>
                <a:tab pos="2171700" algn="l"/>
                <a:tab pos="2895600" algn="l"/>
              </a:tabLst>
              <a:defRPr sz="1200">
                <a:solidFill>
                  <a:srgbClr val="000000"/>
                </a:solidFill>
                <a:latin typeface="Times New Roman" pitchFamily="16" charset="0"/>
                <a:cs typeface="DejaVu Sans" charset="0"/>
              </a:defRPr>
            </a:lvl1pPr>
          </a:lstStyle>
          <a:p>
            <a:pPr>
              <a:defRPr/>
            </a:pPr>
            <a:endParaRPr lang="en-GB"/>
          </a:p>
        </p:txBody>
      </p:sp>
      <p:sp>
        <p:nvSpPr>
          <p:cNvPr id="3079" name="Rectangle 7"/>
          <p:cNvSpPr>
            <a:spLocks noGrp="1" noChangeArrowheads="1"/>
          </p:cNvSpPr>
          <p:nvPr>
            <p:ph type="dt"/>
          </p:nvPr>
        </p:nvSpPr>
        <p:spPr bwMode="auto">
          <a:xfrm>
            <a:off x="4143375" y="0"/>
            <a:ext cx="3162300" cy="47625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93000"/>
              </a:lnSpc>
              <a:buFont typeface="Times New Roman" pitchFamily="16" charset="0"/>
              <a:buNone/>
              <a:tabLst>
                <a:tab pos="723900" algn="l"/>
                <a:tab pos="1447800" algn="l"/>
                <a:tab pos="2171700" algn="l"/>
                <a:tab pos="2895600" algn="l"/>
              </a:tabLst>
              <a:defRPr sz="1200">
                <a:solidFill>
                  <a:srgbClr val="000000"/>
                </a:solidFill>
                <a:latin typeface="Times New Roman" pitchFamily="16" charset="0"/>
                <a:cs typeface="DejaVu Sans" charset="0"/>
              </a:defRPr>
            </a:lvl1pPr>
          </a:lstStyle>
          <a:p>
            <a:pPr>
              <a:defRPr/>
            </a:pPr>
            <a:endParaRPr lang="en-GB"/>
          </a:p>
        </p:txBody>
      </p:sp>
      <p:sp>
        <p:nvSpPr>
          <p:cNvPr id="67593" name="Rectangle 8"/>
          <p:cNvSpPr>
            <a:spLocks noGrp="1" noRot="1" noChangeAspect="1" noChangeArrowheads="1"/>
          </p:cNvSpPr>
          <p:nvPr>
            <p:ph type="sldImg"/>
          </p:nvPr>
        </p:nvSpPr>
        <p:spPr bwMode="auto">
          <a:xfrm>
            <a:off x="1257300" y="720725"/>
            <a:ext cx="4792663"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81" name="Rectangle 9"/>
          <p:cNvSpPr>
            <a:spLocks noGrp="1" noChangeArrowheads="1"/>
          </p:cNvSpPr>
          <p:nvPr>
            <p:ph type="body"/>
          </p:nvPr>
        </p:nvSpPr>
        <p:spPr bwMode="auto">
          <a:xfrm>
            <a:off x="731838" y="4560888"/>
            <a:ext cx="5843587" cy="43148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id-ID" noProof="0"/>
          </a:p>
        </p:txBody>
      </p:sp>
      <p:sp>
        <p:nvSpPr>
          <p:cNvPr id="3082" name="Rectangle 10"/>
          <p:cNvSpPr>
            <a:spLocks noGrp="1" noChangeArrowheads="1"/>
          </p:cNvSpPr>
          <p:nvPr>
            <p:ph type="ftr"/>
          </p:nvPr>
        </p:nvSpPr>
        <p:spPr bwMode="auto">
          <a:xfrm>
            <a:off x="0" y="9120188"/>
            <a:ext cx="3162300" cy="4762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nSpc>
                <a:spcPct val="93000"/>
              </a:lnSpc>
              <a:buFont typeface="Times New Roman" pitchFamily="16" charset="0"/>
              <a:buNone/>
              <a:tabLst>
                <a:tab pos="723900" algn="l"/>
                <a:tab pos="1447800" algn="l"/>
                <a:tab pos="2171700" algn="l"/>
                <a:tab pos="2895600" algn="l"/>
              </a:tabLst>
              <a:defRPr sz="1200">
                <a:solidFill>
                  <a:srgbClr val="000000"/>
                </a:solidFill>
                <a:latin typeface="Times New Roman" pitchFamily="16" charset="0"/>
                <a:cs typeface="DejaVu Sans" charset="0"/>
              </a:defRPr>
            </a:lvl1pPr>
          </a:lstStyle>
          <a:p>
            <a:pPr>
              <a:defRPr/>
            </a:pPr>
            <a:endParaRPr lang="en-GB"/>
          </a:p>
        </p:txBody>
      </p:sp>
      <p:sp>
        <p:nvSpPr>
          <p:cNvPr id="3083" name="Rectangle 11"/>
          <p:cNvSpPr>
            <a:spLocks noGrp="1" noChangeArrowheads="1"/>
          </p:cNvSpPr>
          <p:nvPr>
            <p:ph type="sldNum"/>
          </p:nvPr>
        </p:nvSpPr>
        <p:spPr bwMode="auto">
          <a:xfrm>
            <a:off x="4143375" y="9120188"/>
            <a:ext cx="3162300" cy="4762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93000"/>
              </a:lnSpc>
              <a:tabLst>
                <a:tab pos="723900" algn="l"/>
                <a:tab pos="1447800" algn="l"/>
                <a:tab pos="2171700" algn="l"/>
                <a:tab pos="2895600" algn="l"/>
              </a:tabLst>
              <a:defRPr sz="1200">
                <a:solidFill>
                  <a:srgbClr val="000000"/>
                </a:solidFill>
              </a:defRPr>
            </a:lvl1pPr>
          </a:lstStyle>
          <a:p>
            <a:fld id="{24429A83-E023-496A-9FEA-3F7A36BED914}" type="slidenum">
              <a:rPr lang="en-GB"/>
              <a:pPr/>
              <a:t>‹#›</a:t>
            </a:fld>
            <a:endParaRPr lang="en-GB"/>
          </a:p>
        </p:txBody>
      </p:sp>
    </p:spTree>
    <p:extLst>
      <p:ext uri="{BB962C8B-B14F-4D97-AF65-F5344CB8AC3E}">
        <p14:creationId xmlns:p14="http://schemas.microsoft.com/office/powerpoint/2010/main" val="200036720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1427163" y="906463"/>
            <a:ext cx="4478337" cy="3357562"/>
          </a:xfrm>
          <a:prstGeom prst="rect">
            <a:avLst/>
          </a:prstGeom>
        </p:spPr>
      </p:sp>
      <p:sp>
        <p:nvSpPr>
          <p:cNvPr id="367" name="PlaceHolder 2"/>
          <p:cNvSpPr>
            <a:spLocks noGrp="1"/>
          </p:cNvSpPr>
          <p:nvPr>
            <p:ph type="body"/>
          </p:nvPr>
        </p:nvSpPr>
        <p:spPr>
          <a:xfrm>
            <a:off x="790879" y="4576747"/>
            <a:ext cx="5750833" cy="4028967"/>
          </a:xfrm>
          <a:prstGeom prst="rect">
            <a:avLst/>
          </a:prstGeom>
        </p:spPr>
        <p:txBody>
          <a:bodyPr lIns="0" tIns="0" rIns="0" bIns="0">
            <a:noAutofit/>
          </a:bodyPr>
          <a:lstStyle/>
          <a:p>
            <a:pPr algn="just">
              <a:spcAft>
                <a:spcPts val="631"/>
              </a:spcAft>
            </a:pPr>
            <a:endParaRPr lang="id-ID" spc="-1" dirty="0">
              <a:latin typeface="Arial"/>
            </a:endParaRPr>
          </a:p>
        </p:txBody>
      </p:sp>
    </p:spTree>
    <p:extLst>
      <p:ext uri="{BB962C8B-B14F-4D97-AF65-F5344CB8AC3E}">
        <p14:creationId xmlns:p14="http://schemas.microsoft.com/office/powerpoint/2010/main" val="4241349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0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r>
              <a:rPr lang="en-US" sz="1200" b="0" i="0">
                <a:solidFill>
                  <a:srgbClr val="36344D"/>
                </a:solidFill>
                <a:effectLst/>
                <a:latin typeface="Times New Roman" panose="02020603050405020304" pitchFamily="18" charset="0"/>
                <a:cs typeface="Times New Roman" panose="02020603050405020304" pitchFamily="18" charset="0"/>
              </a:rPr>
              <a:t>Di sebagian besar web host, Anda harus membeli nama domain secara terpisah. Di sisi lain, jika sebelumnya Anda sudah memiliki nama domain, Anda dapat mentransfernya ke penyedia hosting saat ini. Sama halnya dengan paket hosting, Anda wajib membayar nama domain setiap tahun untuk mengamankan kepemilikan domain.</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411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256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244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261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144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8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48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791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267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735013" y="1077913"/>
            <a:ext cx="6335712"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endParaRPr lang="id-ID" sz="1300"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62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29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674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38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877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023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94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570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File .htacess bisa di copy dari folder public, lalu konfigurasilah seperti kode program di dalam slide</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252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Jika tidak ada file server.php, buatlah file baru bernama server.php, lalu konfigurasilah seperti kode program di dalam slide</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07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05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554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fld id="{BFE6D92F-508A-47C4-A56B-F1D564762B3E}" type="slidenum">
              <a:rPr kumimoji="0" lang="en-GB"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DejaVu Sans" panose="020B0603030804020204" pitchFamily="34" charset="0"/>
              </a:rPr>
              <a:pPr marL="0" marR="0" lvl="0" indent="0" algn="r" defTabSz="9144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t>31</a:t>
            </a:fld>
            <a:endParaRPr kumimoji="0" lang="en-GB"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DejaVu Sans" panose="020B0603030804020204" pitchFamily="34" charset="0"/>
            </a:endParaRPr>
          </a:p>
        </p:txBody>
      </p:sp>
      <p:sp>
        <p:nvSpPr>
          <p:cNvPr id="132099"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100" name="Rectangle 2"/>
          <p:cNvSpPr>
            <a:spLocks noGrp="1" noChangeArrowheads="1"/>
          </p:cNvSpPr>
          <p:nvPr>
            <p:ph type="body"/>
          </p:nvPr>
        </p:nvSpPr>
        <p:spPr>
          <a:xfrm>
            <a:off x="731838" y="4560888"/>
            <a:ext cx="5845175"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atin typeface="Times New Roman" panose="02020603050405020304" pitchFamily="18" charset="0"/>
            </a:endParaRPr>
          </a:p>
        </p:txBody>
      </p:sp>
    </p:spTree>
    <p:extLst>
      <p:ext uri="{BB962C8B-B14F-4D97-AF65-F5344CB8AC3E}">
        <p14:creationId xmlns:p14="http://schemas.microsoft.com/office/powerpoint/2010/main" val="298894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1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67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14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59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760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69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052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4" name="PlaceHolder 2"/>
          <p:cNvSpPr>
            <a:spLocks noGrp="1"/>
          </p:cNvSpPr>
          <p:nvPr>
            <p:ph type="body"/>
          </p:nvPr>
        </p:nvSpPr>
        <p:spPr>
          <a:xfrm>
            <a:off x="457081" y="160451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5" name="PlaceHolder 3"/>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76769646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7"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8"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9"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0" name="PlaceHolder 5"/>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192727338"/>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72" name="PlaceHolder 2"/>
          <p:cNvSpPr>
            <a:spLocks noGrp="1"/>
          </p:cNvSpPr>
          <p:nvPr>
            <p:ph type="body"/>
          </p:nvPr>
        </p:nvSpPr>
        <p:spPr>
          <a:xfrm>
            <a:off x="457081"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3" name="PlaceHolder 3"/>
          <p:cNvSpPr>
            <a:spLocks noGrp="1"/>
          </p:cNvSpPr>
          <p:nvPr>
            <p:ph type="body"/>
          </p:nvPr>
        </p:nvSpPr>
        <p:spPr>
          <a:xfrm>
            <a:off x="3239623"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4" name="PlaceHolder 4"/>
          <p:cNvSpPr>
            <a:spLocks noGrp="1"/>
          </p:cNvSpPr>
          <p:nvPr>
            <p:ph type="body"/>
          </p:nvPr>
        </p:nvSpPr>
        <p:spPr>
          <a:xfrm>
            <a:off x="6022165"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5" name="PlaceHolder 5"/>
          <p:cNvSpPr>
            <a:spLocks noGrp="1"/>
          </p:cNvSpPr>
          <p:nvPr>
            <p:ph type="body"/>
          </p:nvPr>
        </p:nvSpPr>
        <p:spPr>
          <a:xfrm>
            <a:off x="457081"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6" name="PlaceHolder 6"/>
          <p:cNvSpPr>
            <a:spLocks noGrp="1"/>
          </p:cNvSpPr>
          <p:nvPr>
            <p:ph type="body"/>
          </p:nvPr>
        </p:nvSpPr>
        <p:spPr>
          <a:xfrm>
            <a:off x="3239623"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7" name="PlaceHolder 7"/>
          <p:cNvSpPr>
            <a:spLocks noGrp="1"/>
          </p:cNvSpPr>
          <p:nvPr>
            <p:ph type="body"/>
          </p:nvPr>
        </p:nvSpPr>
        <p:spPr>
          <a:xfrm>
            <a:off x="6022165"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8553906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06851"/>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86" name="PlaceHolder 2"/>
          <p:cNvSpPr>
            <a:spLocks noGrp="1"/>
          </p:cNvSpPr>
          <p:nvPr>
            <p:ph type="subTitle"/>
          </p:nvPr>
        </p:nvSpPr>
        <p:spPr>
          <a:xfrm>
            <a:off x="457081" y="1604514"/>
            <a:ext cx="8229377" cy="3977158"/>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179324521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88" name="PlaceHolder 2"/>
          <p:cNvSpPr>
            <a:spLocks noGrp="1"/>
          </p:cNvSpPr>
          <p:nvPr>
            <p:ph type="body"/>
          </p:nvPr>
        </p:nvSpPr>
        <p:spPr>
          <a:xfrm>
            <a:off x="457081" y="1604514"/>
            <a:ext cx="8229377"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21662555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90"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1"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82708487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Tree>
    <p:extLst>
      <p:ext uri="{BB962C8B-B14F-4D97-AF65-F5344CB8AC3E}">
        <p14:creationId xmlns:p14="http://schemas.microsoft.com/office/powerpoint/2010/main" val="1727070031"/>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081" y="273352"/>
            <a:ext cx="8229377" cy="5307340"/>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2995289559"/>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95"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6"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7"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409349537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3" name="PlaceHolder 2"/>
          <p:cNvSpPr>
            <a:spLocks noGrp="1"/>
          </p:cNvSpPr>
          <p:nvPr>
            <p:ph type="subTitle"/>
          </p:nvPr>
        </p:nvSpPr>
        <p:spPr>
          <a:xfrm>
            <a:off x="457081" y="1604514"/>
            <a:ext cx="8229377" cy="3977158"/>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449586000"/>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99"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0"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1" name="PlaceHolder 4"/>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555846277"/>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03"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4"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5" name="PlaceHolder 4"/>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2527603"/>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07" name="PlaceHolder 2"/>
          <p:cNvSpPr>
            <a:spLocks noGrp="1"/>
          </p:cNvSpPr>
          <p:nvPr>
            <p:ph type="body"/>
          </p:nvPr>
        </p:nvSpPr>
        <p:spPr>
          <a:xfrm>
            <a:off x="457081" y="160451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8" name="PlaceHolder 3"/>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474491684"/>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10"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1"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2"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3" name="PlaceHolder 5"/>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874940892"/>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15" name="PlaceHolder 2"/>
          <p:cNvSpPr>
            <a:spLocks noGrp="1"/>
          </p:cNvSpPr>
          <p:nvPr>
            <p:ph type="body"/>
          </p:nvPr>
        </p:nvSpPr>
        <p:spPr>
          <a:xfrm>
            <a:off x="457081"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6" name="PlaceHolder 3"/>
          <p:cNvSpPr>
            <a:spLocks noGrp="1"/>
          </p:cNvSpPr>
          <p:nvPr>
            <p:ph type="body"/>
          </p:nvPr>
        </p:nvSpPr>
        <p:spPr>
          <a:xfrm>
            <a:off x="3239623"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7" name="PlaceHolder 4"/>
          <p:cNvSpPr>
            <a:spLocks noGrp="1"/>
          </p:cNvSpPr>
          <p:nvPr>
            <p:ph type="body"/>
          </p:nvPr>
        </p:nvSpPr>
        <p:spPr>
          <a:xfrm>
            <a:off x="6022165"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8" name="PlaceHolder 5"/>
          <p:cNvSpPr>
            <a:spLocks noGrp="1"/>
          </p:cNvSpPr>
          <p:nvPr>
            <p:ph type="body"/>
          </p:nvPr>
        </p:nvSpPr>
        <p:spPr>
          <a:xfrm>
            <a:off x="457081"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9" name="PlaceHolder 6"/>
          <p:cNvSpPr>
            <a:spLocks noGrp="1"/>
          </p:cNvSpPr>
          <p:nvPr>
            <p:ph type="body"/>
          </p:nvPr>
        </p:nvSpPr>
        <p:spPr>
          <a:xfrm>
            <a:off x="3239623"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20" name="PlaceHolder 7"/>
          <p:cNvSpPr>
            <a:spLocks noGrp="1"/>
          </p:cNvSpPr>
          <p:nvPr>
            <p:ph type="body"/>
          </p:nvPr>
        </p:nvSpPr>
        <p:spPr>
          <a:xfrm>
            <a:off x="6022165"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045233637"/>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4" y="457201"/>
            <a:ext cx="7704667" cy="19812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982134" y="2667000"/>
            <a:ext cx="7704667" cy="3332816"/>
          </a:xfrm>
          <a:prstGeom prst="rect">
            <a:avLst/>
          </a:prstGeo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30" y="6108175"/>
            <a:ext cx="857473" cy="365125"/>
          </a:xfrm>
          <a:prstGeom prst="rect">
            <a:avLst/>
          </a:prstGeom>
        </p:spPr>
        <p:txBody>
          <a:bodyPr/>
          <a:lstStyle/>
          <a:p>
            <a:pPr>
              <a:defRPr/>
            </a:pPr>
            <a:endParaRPr lang="en-GB"/>
          </a:p>
        </p:txBody>
      </p:sp>
      <p:sp>
        <p:nvSpPr>
          <p:cNvPr id="5" name="Footer Placeholder 4"/>
          <p:cNvSpPr>
            <a:spLocks noGrp="1"/>
          </p:cNvSpPr>
          <p:nvPr>
            <p:ph type="ftr" sz="quarter" idx="11"/>
          </p:nvPr>
        </p:nvSpPr>
        <p:spPr>
          <a:xfrm>
            <a:off x="1972648" y="6108175"/>
            <a:ext cx="5314517"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8258968" y="6108175"/>
            <a:ext cx="427833" cy="365125"/>
          </a:xfrm>
          <a:prstGeom prst="rect">
            <a:avLst/>
          </a:prstGeom>
        </p:spPr>
        <p:txBody>
          <a:bodyPr/>
          <a:lstStyle/>
          <a:p>
            <a:fld id="{40EE45A1-6FFC-4620-A236-5D1B41E69BAC}" type="slidenum">
              <a:rPr lang="en-GB" smtClean="0"/>
              <a:pPr/>
              <a:t>‹#›</a:t>
            </a:fld>
            <a:endParaRPr lang="en-GB"/>
          </a:p>
        </p:txBody>
      </p:sp>
    </p:spTree>
    <p:extLst>
      <p:ext uri="{BB962C8B-B14F-4D97-AF65-F5344CB8AC3E}">
        <p14:creationId xmlns:p14="http://schemas.microsoft.com/office/powerpoint/2010/main" val="972586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152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5" name="PlaceHolder 2"/>
          <p:cNvSpPr>
            <a:spLocks noGrp="1"/>
          </p:cNvSpPr>
          <p:nvPr>
            <p:ph type="subTitle"/>
          </p:nvPr>
        </p:nvSpPr>
        <p:spPr>
          <a:xfrm>
            <a:off x="457081" y="1604514"/>
            <a:ext cx="8229377" cy="3977158"/>
          </a:xfrm>
          <a:prstGeom prst="rect">
            <a:avLst/>
          </a:prstGeom>
        </p:spPr>
        <p:txBody>
          <a:bodyPr lIns="0" tIns="0" rIns="0" bIns="0" anchor="ctr">
            <a:noAutofit/>
          </a:bodyPr>
          <a:lstStyle/>
          <a:p>
            <a:pPr algn="ctr"/>
            <a:endParaRPr lang="id-ID" sz="2439" b="0" strike="noStrike" spc="-1">
              <a:latin typeface="Arial"/>
            </a:endParaRPr>
          </a:p>
        </p:txBody>
      </p:sp>
    </p:spTree>
    <p:extLst>
      <p:ext uri="{BB962C8B-B14F-4D97-AF65-F5344CB8AC3E}">
        <p14:creationId xmlns:p14="http://schemas.microsoft.com/office/powerpoint/2010/main" val="4188139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7" name="PlaceHolder 2"/>
          <p:cNvSpPr>
            <a:spLocks noGrp="1"/>
          </p:cNvSpPr>
          <p:nvPr>
            <p:ph type="body"/>
          </p:nvPr>
        </p:nvSpPr>
        <p:spPr>
          <a:xfrm>
            <a:off x="457081" y="1604514"/>
            <a:ext cx="8229377" cy="397715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3796981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9" name="PlaceHolder 2"/>
          <p:cNvSpPr>
            <a:spLocks noGrp="1"/>
          </p:cNvSpPr>
          <p:nvPr>
            <p:ph type="body"/>
          </p:nvPr>
        </p:nvSpPr>
        <p:spPr>
          <a:xfrm>
            <a:off x="457081" y="1604514"/>
            <a:ext cx="4015782" cy="397715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10" name="PlaceHolder 3"/>
          <p:cNvSpPr>
            <a:spLocks noGrp="1"/>
          </p:cNvSpPr>
          <p:nvPr>
            <p:ph type="body"/>
          </p:nvPr>
        </p:nvSpPr>
        <p:spPr>
          <a:xfrm>
            <a:off x="4673968" y="1604514"/>
            <a:ext cx="4015782" cy="397715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1667335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5" name="PlaceHolder 2"/>
          <p:cNvSpPr>
            <a:spLocks noGrp="1"/>
          </p:cNvSpPr>
          <p:nvPr>
            <p:ph type="body"/>
          </p:nvPr>
        </p:nvSpPr>
        <p:spPr>
          <a:xfrm>
            <a:off x="457081" y="1604514"/>
            <a:ext cx="8229377"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1072921904"/>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Tree>
    <p:extLst>
      <p:ext uri="{BB962C8B-B14F-4D97-AF65-F5344CB8AC3E}">
        <p14:creationId xmlns:p14="http://schemas.microsoft.com/office/powerpoint/2010/main" val="1489155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081" y="273352"/>
            <a:ext cx="8229377" cy="5307340"/>
          </a:xfrm>
          <a:prstGeom prst="rect">
            <a:avLst/>
          </a:prstGeom>
        </p:spPr>
        <p:txBody>
          <a:bodyPr lIns="0" tIns="0" rIns="0" bIns="0" anchor="ctr">
            <a:noAutofit/>
          </a:bodyPr>
          <a:lstStyle/>
          <a:p>
            <a:pPr algn="ctr"/>
            <a:endParaRPr lang="id-ID" sz="2439" b="0" strike="noStrike" spc="-1">
              <a:latin typeface="Arial"/>
            </a:endParaRPr>
          </a:p>
        </p:txBody>
      </p:sp>
    </p:spTree>
    <p:extLst>
      <p:ext uri="{BB962C8B-B14F-4D97-AF65-F5344CB8AC3E}">
        <p14:creationId xmlns:p14="http://schemas.microsoft.com/office/powerpoint/2010/main" val="2387035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14" name="PlaceHolder 2"/>
          <p:cNvSpPr>
            <a:spLocks noGrp="1"/>
          </p:cNvSpPr>
          <p:nvPr>
            <p:ph type="body"/>
          </p:nvPr>
        </p:nvSpPr>
        <p:spPr>
          <a:xfrm>
            <a:off x="457081"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15" name="PlaceHolder 3"/>
          <p:cNvSpPr>
            <a:spLocks noGrp="1"/>
          </p:cNvSpPr>
          <p:nvPr>
            <p:ph type="body"/>
          </p:nvPr>
        </p:nvSpPr>
        <p:spPr>
          <a:xfrm>
            <a:off x="4673968" y="1604514"/>
            <a:ext cx="4015782" cy="397715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16" name="PlaceHolder 4"/>
          <p:cNvSpPr>
            <a:spLocks noGrp="1"/>
          </p:cNvSpPr>
          <p:nvPr>
            <p:ph type="body"/>
          </p:nvPr>
        </p:nvSpPr>
        <p:spPr>
          <a:xfrm>
            <a:off x="457081" y="368192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3951008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18" name="PlaceHolder 2"/>
          <p:cNvSpPr>
            <a:spLocks noGrp="1"/>
          </p:cNvSpPr>
          <p:nvPr>
            <p:ph type="body"/>
          </p:nvPr>
        </p:nvSpPr>
        <p:spPr>
          <a:xfrm>
            <a:off x="457081" y="1604514"/>
            <a:ext cx="4015782" cy="397715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19" name="PlaceHolder 3"/>
          <p:cNvSpPr>
            <a:spLocks noGrp="1"/>
          </p:cNvSpPr>
          <p:nvPr>
            <p:ph type="body"/>
          </p:nvPr>
        </p:nvSpPr>
        <p:spPr>
          <a:xfrm>
            <a:off x="4673968"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20" name="PlaceHolder 4"/>
          <p:cNvSpPr>
            <a:spLocks noGrp="1"/>
          </p:cNvSpPr>
          <p:nvPr>
            <p:ph type="body"/>
          </p:nvPr>
        </p:nvSpPr>
        <p:spPr>
          <a:xfrm>
            <a:off x="4673968" y="368192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2176224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22" name="PlaceHolder 2"/>
          <p:cNvSpPr>
            <a:spLocks noGrp="1"/>
          </p:cNvSpPr>
          <p:nvPr>
            <p:ph type="body"/>
          </p:nvPr>
        </p:nvSpPr>
        <p:spPr>
          <a:xfrm>
            <a:off x="457081"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23" name="PlaceHolder 3"/>
          <p:cNvSpPr>
            <a:spLocks noGrp="1"/>
          </p:cNvSpPr>
          <p:nvPr>
            <p:ph type="body"/>
          </p:nvPr>
        </p:nvSpPr>
        <p:spPr>
          <a:xfrm>
            <a:off x="4673968"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24" name="PlaceHolder 4"/>
          <p:cNvSpPr>
            <a:spLocks noGrp="1"/>
          </p:cNvSpPr>
          <p:nvPr>
            <p:ph type="body"/>
          </p:nvPr>
        </p:nvSpPr>
        <p:spPr>
          <a:xfrm>
            <a:off x="457081" y="3681925"/>
            <a:ext cx="8229377"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1506763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26" name="PlaceHolder 2"/>
          <p:cNvSpPr>
            <a:spLocks noGrp="1"/>
          </p:cNvSpPr>
          <p:nvPr>
            <p:ph type="body"/>
          </p:nvPr>
        </p:nvSpPr>
        <p:spPr>
          <a:xfrm>
            <a:off x="457081" y="1604515"/>
            <a:ext cx="8229377"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27" name="PlaceHolder 3"/>
          <p:cNvSpPr>
            <a:spLocks noGrp="1"/>
          </p:cNvSpPr>
          <p:nvPr>
            <p:ph type="body"/>
          </p:nvPr>
        </p:nvSpPr>
        <p:spPr>
          <a:xfrm>
            <a:off x="457081" y="3681925"/>
            <a:ext cx="8229377"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1991390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29" name="PlaceHolder 2"/>
          <p:cNvSpPr>
            <a:spLocks noGrp="1"/>
          </p:cNvSpPr>
          <p:nvPr>
            <p:ph type="body"/>
          </p:nvPr>
        </p:nvSpPr>
        <p:spPr>
          <a:xfrm>
            <a:off x="457081"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30" name="PlaceHolder 3"/>
          <p:cNvSpPr>
            <a:spLocks noGrp="1"/>
          </p:cNvSpPr>
          <p:nvPr>
            <p:ph type="body"/>
          </p:nvPr>
        </p:nvSpPr>
        <p:spPr>
          <a:xfrm>
            <a:off x="4673968"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31" name="PlaceHolder 4"/>
          <p:cNvSpPr>
            <a:spLocks noGrp="1"/>
          </p:cNvSpPr>
          <p:nvPr>
            <p:ph type="body"/>
          </p:nvPr>
        </p:nvSpPr>
        <p:spPr>
          <a:xfrm>
            <a:off x="457081" y="368192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32" name="PlaceHolder 5"/>
          <p:cNvSpPr>
            <a:spLocks noGrp="1"/>
          </p:cNvSpPr>
          <p:nvPr>
            <p:ph type="body"/>
          </p:nvPr>
        </p:nvSpPr>
        <p:spPr>
          <a:xfrm>
            <a:off x="4673968" y="368192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2783758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34" name="PlaceHolder 2"/>
          <p:cNvSpPr>
            <a:spLocks noGrp="1"/>
          </p:cNvSpPr>
          <p:nvPr>
            <p:ph type="body"/>
          </p:nvPr>
        </p:nvSpPr>
        <p:spPr>
          <a:xfrm>
            <a:off x="457081" y="160451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35" name="PlaceHolder 3"/>
          <p:cNvSpPr>
            <a:spLocks noGrp="1"/>
          </p:cNvSpPr>
          <p:nvPr>
            <p:ph type="body"/>
          </p:nvPr>
        </p:nvSpPr>
        <p:spPr>
          <a:xfrm>
            <a:off x="3239623" y="160451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36" name="PlaceHolder 4"/>
          <p:cNvSpPr>
            <a:spLocks noGrp="1"/>
          </p:cNvSpPr>
          <p:nvPr>
            <p:ph type="body"/>
          </p:nvPr>
        </p:nvSpPr>
        <p:spPr>
          <a:xfrm>
            <a:off x="6022165" y="160451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37" name="PlaceHolder 5"/>
          <p:cNvSpPr>
            <a:spLocks noGrp="1"/>
          </p:cNvSpPr>
          <p:nvPr>
            <p:ph type="body"/>
          </p:nvPr>
        </p:nvSpPr>
        <p:spPr>
          <a:xfrm>
            <a:off x="457081" y="368192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38" name="PlaceHolder 6"/>
          <p:cNvSpPr>
            <a:spLocks noGrp="1"/>
          </p:cNvSpPr>
          <p:nvPr>
            <p:ph type="body"/>
          </p:nvPr>
        </p:nvSpPr>
        <p:spPr>
          <a:xfrm>
            <a:off x="3239623" y="368192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39" name="PlaceHolder 7"/>
          <p:cNvSpPr>
            <a:spLocks noGrp="1"/>
          </p:cNvSpPr>
          <p:nvPr>
            <p:ph type="body"/>
          </p:nvPr>
        </p:nvSpPr>
        <p:spPr>
          <a:xfrm>
            <a:off x="6022165" y="368192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1130556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38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43" name="PlaceHolder 2"/>
          <p:cNvSpPr>
            <a:spLocks noGrp="1"/>
          </p:cNvSpPr>
          <p:nvPr>
            <p:ph type="subTitle"/>
          </p:nvPr>
        </p:nvSpPr>
        <p:spPr>
          <a:xfrm>
            <a:off x="457081" y="1604514"/>
            <a:ext cx="8229377" cy="3977158"/>
          </a:xfrm>
          <a:prstGeom prst="rect">
            <a:avLst/>
          </a:prstGeom>
        </p:spPr>
        <p:txBody>
          <a:bodyPr lIns="0" tIns="0" rIns="0" bIns="0" anchor="ctr">
            <a:noAutofit/>
          </a:bodyPr>
          <a:lstStyle/>
          <a:p>
            <a:pPr algn="ctr"/>
            <a:endParaRPr lang="id-ID" sz="2439" b="0" strike="noStrike" spc="-1">
              <a:latin typeface="Arial"/>
            </a:endParaRPr>
          </a:p>
        </p:txBody>
      </p:sp>
    </p:spTree>
    <p:extLst>
      <p:ext uri="{BB962C8B-B14F-4D97-AF65-F5344CB8AC3E}">
        <p14:creationId xmlns:p14="http://schemas.microsoft.com/office/powerpoint/2010/main" val="2733503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7"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48"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4261248040"/>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45" name="PlaceHolder 2"/>
          <p:cNvSpPr>
            <a:spLocks noGrp="1"/>
          </p:cNvSpPr>
          <p:nvPr>
            <p:ph type="body"/>
          </p:nvPr>
        </p:nvSpPr>
        <p:spPr>
          <a:xfrm>
            <a:off x="457081" y="1604514"/>
            <a:ext cx="8229377" cy="397715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2505515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47" name="PlaceHolder 2"/>
          <p:cNvSpPr>
            <a:spLocks noGrp="1"/>
          </p:cNvSpPr>
          <p:nvPr>
            <p:ph type="body"/>
          </p:nvPr>
        </p:nvSpPr>
        <p:spPr>
          <a:xfrm>
            <a:off x="457081" y="1604514"/>
            <a:ext cx="4015782" cy="397715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48" name="PlaceHolder 3"/>
          <p:cNvSpPr>
            <a:spLocks noGrp="1"/>
          </p:cNvSpPr>
          <p:nvPr>
            <p:ph type="body"/>
          </p:nvPr>
        </p:nvSpPr>
        <p:spPr>
          <a:xfrm>
            <a:off x="4673968" y="1604514"/>
            <a:ext cx="4015782" cy="397715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257790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Tree>
    <p:extLst>
      <p:ext uri="{BB962C8B-B14F-4D97-AF65-F5344CB8AC3E}">
        <p14:creationId xmlns:p14="http://schemas.microsoft.com/office/powerpoint/2010/main" val="1754507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081" y="273352"/>
            <a:ext cx="8229377" cy="5307340"/>
          </a:xfrm>
          <a:prstGeom prst="rect">
            <a:avLst/>
          </a:prstGeom>
        </p:spPr>
        <p:txBody>
          <a:bodyPr lIns="0" tIns="0" rIns="0" bIns="0" anchor="ctr">
            <a:noAutofit/>
          </a:bodyPr>
          <a:lstStyle/>
          <a:p>
            <a:pPr algn="ctr"/>
            <a:endParaRPr lang="id-ID" sz="2439" b="0" strike="noStrike" spc="-1">
              <a:latin typeface="Arial"/>
            </a:endParaRPr>
          </a:p>
        </p:txBody>
      </p:sp>
    </p:spTree>
    <p:extLst>
      <p:ext uri="{BB962C8B-B14F-4D97-AF65-F5344CB8AC3E}">
        <p14:creationId xmlns:p14="http://schemas.microsoft.com/office/powerpoint/2010/main" val="2549958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52" name="PlaceHolder 2"/>
          <p:cNvSpPr>
            <a:spLocks noGrp="1"/>
          </p:cNvSpPr>
          <p:nvPr>
            <p:ph type="body"/>
          </p:nvPr>
        </p:nvSpPr>
        <p:spPr>
          <a:xfrm>
            <a:off x="457081"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53" name="PlaceHolder 3"/>
          <p:cNvSpPr>
            <a:spLocks noGrp="1"/>
          </p:cNvSpPr>
          <p:nvPr>
            <p:ph type="body"/>
          </p:nvPr>
        </p:nvSpPr>
        <p:spPr>
          <a:xfrm>
            <a:off x="4673968" y="1604514"/>
            <a:ext cx="4015782" cy="397715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54" name="PlaceHolder 4"/>
          <p:cNvSpPr>
            <a:spLocks noGrp="1"/>
          </p:cNvSpPr>
          <p:nvPr>
            <p:ph type="body"/>
          </p:nvPr>
        </p:nvSpPr>
        <p:spPr>
          <a:xfrm>
            <a:off x="457081" y="368192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908505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56" name="PlaceHolder 2"/>
          <p:cNvSpPr>
            <a:spLocks noGrp="1"/>
          </p:cNvSpPr>
          <p:nvPr>
            <p:ph type="body"/>
          </p:nvPr>
        </p:nvSpPr>
        <p:spPr>
          <a:xfrm>
            <a:off x="457081" y="1604514"/>
            <a:ext cx="4015782" cy="397715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57" name="PlaceHolder 3"/>
          <p:cNvSpPr>
            <a:spLocks noGrp="1"/>
          </p:cNvSpPr>
          <p:nvPr>
            <p:ph type="body"/>
          </p:nvPr>
        </p:nvSpPr>
        <p:spPr>
          <a:xfrm>
            <a:off x="4673968"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58" name="PlaceHolder 4"/>
          <p:cNvSpPr>
            <a:spLocks noGrp="1"/>
          </p:cNvSpPr>
          <p:nvPr>
            <p:ph type="body"/>
          </p:nvPr>
        </p:nvSpPr>
        <p:spPr>
          <a:xfrm>
            <a:off x="4673968" y="368192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3298859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60" name="PlaceHolder 2"/>
          <p:cNvSpPr>
            <a:spLocks noGrp="1"/>
          </p:cNvSpPr>
          <p:nvPr>
            <p:ph type="body"/>
          </p:nvPr>
        </p:nvSpPr>
        <p:spPr>
          <a:xfrm>
            <a:off x="457081"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61" name="PlaceHolder 3"/>
          <p:cNvSpPr>
            <a:spLocks noGrp="1"/>
          </p:cNvSpPr>
          <p:nvPr>
            <p:ph type="body"/>
          </p:nvPr>
        </p:nvSpPr>
        <p:spPr>
          <a:xfrm>
            <a:off x="4673968"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62" name="PlaceHolder 4"/>
          <p:cNvSpPr>
            <a:spLocks noGrp="1"/>
          </p:cNvSpPr>
          <p:nvPr>
            <p:ph type="body"/>
          </p:nvPr>
        </p:nvSpPr>
        <p:spPr>
          <a:xfrm>
            <a:off x="457081" y="3681925"/>
            <a:ext cx="8229377"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604908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64" name="PlaceHolder 2"/>
          <p:cNvSpPr>
            <a:spLocks noGrp="1"/>
          </p:cNvSpPr>
          <p:nvPr>
            <p:ph type="body"/>
          </p:nvPr>
        </p:nvSpPr>
        <p:spPr>
          <a:xfrm>
            <a:off x="457081" y="1604515"/>
            <a:ext cx="8229377"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65" name="PlaceHolder 3"/>
          <p:cNvSpPr>
            <a:spLocks noGrp="1"/>
          </p:cNvSpPr>
          <p:nvPr>
            <p:ph type="body"/>
          </p:nvPr>
        </p:nvSpPr>
        <p:spPr>
          <a:xfrm>
            <a:off x="457081" y="3681925"/>
            <a:ext cx="8229377"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568926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67" name="PlaceHolder 2"/>
          <p:cNvSpPr>
            <a:spLocks noGrp="1"/>
          </p:cNvSpPr>
          <p:nvPr>
            <p:ph type="body"/>
          </p:nvPr>
        </p:nvSpPr>
        <p:spPr>
          <a:xfrm>
            <a:off x="457081"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68" name="PlaceHolder 3"/>
          <p:cNvSpPr>
            <a:spLocks noGrp="1"/>
          </p:cNvSpPr>
          <p:nvPr>
            <p:ph type="body"/>
          </p:nvPr>
        </p:nvSpPr>
        <p:spPr>
          <a:xfrm>
            <a:off x="4673968" y="160451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69" name="PlaceHolder 4"/>
          <p:cNvSpPr>
            <a:spLocks noGrp="1"/>
          </p:cNvSpPr>
          <p:nvPr>
            <p:ph type="body"/>
          </p:nvPr>
        </p:nvSpPr>
        <p:spPr>
          <a:xfrm>
            <a:off x="457081" y="368192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70" name="PlaceHolder 5"/>
          <p:cNvSpPr>
            <a:spLocks noGrp="1"/>
          </p:cNvSpPr>
          <p:nvPr>
            <p:ph type="body"/>
          </p:nvPr>
        </p:nvSpPr>
        <p:spPr>
          <a:xfrm>
            <a:off x="4673968" y="3681925"/>
            <a:ext cx="4015782"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172281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372" b="0" strike="noStrike" spc="-1">
              <a:solidFill>
                <a:srgbClr val="000000"/>
              </a:solidFill>
              <a:latin typeface="Arial"/>
            </a:endParaRPr>
          </a:p>
        </p:txBody>
      </p:sp>
      <p:sp>
        <p:nvSpPr>
          <p:cNvPr id="72" name="PlaceHolder 2"/>
          <p:cNvSpPr>
            <a:spLocks noGrp="1"/>
          </p:cNvSpPr>
          <p:nvPr>
            <p:ph type="body"/>
          </p:nvPr>
        </p:nvSpPr>
        <p:spPr>
          <a:xfrm>
            <a:off x="457081" y="160451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73" name="PlaceHolder 3"/>
          <p:cNvSpPr>
            <a:spLocks noGrp="1"/>
          </p:cNvSpPr>
          <p:nvPr>
            <p:ph type="body"/>
          </p:nvPr>
        </p:nvSpPr>
        <p:spPr>
          <a:xfrm>
            <a:off x="3239623" y="160451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74" name="PlaceHolder 4"/>
          <p:cNvSpPr>
            <a:spLocks noGrp="1"/>
          </p:cNvSpPr>
          <p:nvPr>
            <p:ph type="body"/>
          </p:nvPr>
        </p:nvSpPr>
        <p:spPr>
          <a:xfrm>
            <a:off x="6022165" y="160451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75" name="PlaceHolder 5"/>
          <p:cNvSpPr>
            <a:spLocks noGrp="1"/>
          </p:cNvSpPr>
          <p:nvPr>
            <p:ph type="body"/>
          </p:nvPr>
        </p:nvSpPr>
        <p:spPr>
          <a:xfrm>
            <a:off x="457081" y="368192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76" name="PlaceHolder 6"/>
          <p:cNvSpPr>
            <a:spLocks noGrp="1"/>
          </p:cNvSpPr>
          <p:nvPr>
            <p:ph type="body"/>
          </p:nvPr>
        </p:nvSpPr>
        <p:spPr>
          <a:xfrm>
            <a:off x="3239623" y="368192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
        <p:nvSpPr>
          <p:cNvPr id="77" name="PlaceHolder 7"/>
          <p:cNvSpPr>
            <a:spLocks noGrp="1"/>
          </p:cNvSpPr>
          <p:nvPr>
            <p:ph type="body"/>
          </p:nvPr>
        </p:nvSpPr>
        <p:spPr>
          <a:xfrm>
            <a:off x="6022165" y="3681925"/>
            <a:ext cx="2649752" cy="1896808"/>
          </a:xfrm>
          <a:prstGeom prst="rect">
            <a:avLst/>
          </a:prstGeom>
        </p:spPr>
        <p:txBody>
          <a:bodyPr lIns="0" tIns="0" rIns="0" bIns="0">
            <a:normAutofit/>
          </a:bodyPr>
          <a:lstStyle/>
          <a:p>
            <a:endParaRPr lang="id-ID" sz="2134" b="0" strike="noStrike" spc="-1">
              <a:solidFill>
                <a:srgbClr val="000000"/>
              </a:solidFill>
              <a:latin typeface="Arial"/>
            </a:endParaRPr>
          </a:p>
        </p:txBody>
      </p:sp>
    </p:spTree>
    <p:extLst>
      <p:ext uri="{BB962C8B-B14F-4D97-AF65-F5344CB8AC3E}">
        <p14:creationId xmlns:p14="http://schemas.microsoft.com/office/powerpoint/2010/main" val="4036296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Tree>
    <p:extLst>
      <p:ext uri="{BB962C8B-B14F-4D97-AF65-F5344CB8AC3E}">
        <p14:creationId xmlns:p14="http://schemas.microsoft.com/office/powerpoint/2010/main" val="184607840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081" y="273352"/>
            <a:ext cx="8229377" cy="5307340"/>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63247546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52"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3"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4"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45419613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56"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7"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8" name="PlaceHolder 4"/>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50750122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0"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1"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2" name="PlaceHolder 4"/>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63747814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6532" y="175376"/>
            <a:ext cx="8229377" cy="1144682"/>
          </a:xfrm>
          <a:prstGeom prst="rect">
            <a:avLst/>
          </a:prstGeom>
        </p:spPr>
        <p:txBody>
          <a:bodyPr lIns="0" tIns="0" rIns="0" bIns="0" anchor="ctr">
            <a:normAutofit/>
          </a:bodyPr>
          <a:lstStyle/>
          <a:p>
            <a:pPr algn="ctr"/>
            <a:r>
              <a:rPr lang="id-ID" sz="2994" b="0" strike="noStrike" spc="-1">
                <a:solidFill>
                  <a:srgbClr val="000000"/>
                </a:solidFill>
                <a:latin typeface="Arial"/>
              </a:rPr>
              <a:t>Click to edit the title text format</a:t>
            </a:r>
          </a:p>
        </p:txBody>
      </p:sp>
      <p:sp>
        <p:nvSpPr>
          <p:cNvPr id="41" name="PlaceHolder 2"/>
          <p:cNvSpPr>
            <a:spLocks noGrp="1"/>
          </p:cNvSpPr>
          <p:nvPr>
            <p:ph type="body"/>
          </p:nvPr>
        </p:nvSpPr>
        <p:spPr>
          <a:xfrm>
            <a:off x="288076" y="1244291"/>
            <a:ext cx="8561900" cy="4916744"/>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1905" b="0" strike="noStrike" spc="-1">
                <a:solidFill>
                  <a:srgbClr val="000000"/>
                </a:solidFill>
                <a:latin typeface="Arial"/>
              </a:rPr>
              <a:t>Click to edit the outline text format</a:t>
            </a:r>
          </a:p>
          <a:p>
            <a:pPr marL="587866" lvl="1" indent="-220450" algn="ctr">
              <a:spcBef>
                <a:spcPts val="772"/>
              </a:spcBef>
              <a:buClr>
                <a:srgbClr val="000000"/>
              </a:buClr>
              <a:buSzPct val="75000"/>
              <a:buFont typeface="Symbol" charset="2"/>
              <a:buChar char=""/>
            </a:pPr>
            <a:r>
              <a:rPr lang="id-ID" sz="1905" b="0" strike="noStrike" spc="-1">
                <a:solidFill>
                  <a:srgbClr val="000000"/>
                </a:solidFill>
                <a:latin typeface="Arial"/>
              </a:rPr>
              <a:t>Second Outline Level</a:t>
            </a:r>
          </a:p>
          <a:p>
            <a:pPr marL="881798" lvl="2" indent="-195956" algn="ctr">
              <a:spcBef>
                <a:spcPts val="578"/>
              </a:spcBef>
              <a:buClr>
                <a:srgbClr val="000000"/>
              </a:buClr>
              <a:buSzPct val="45000"/>
              <a:buFont typeface="Wingdings" charset="2"/>
              <a:buChar char=""/>
            </a:pPr>
            <a:r>
              <a:rPr lang="id-ID" sz="1905" b="0" strike="noStrike" spc="-1">
                <a:solidFill>
                  <a:srgbClr val="000000"/>
                </a:solidFill>
                <a:latin typeface="Arial"/>
              </a:rPr>
              <a:t>Third Outline Level</a:t>
            </a:r>
          </a:p>
          <a:p>
            <a:pPr marL="1175732" lvl="3" indent="-146966" algn="ctr">
              <a:spcBef>
                <a:spcPts val="386"/>
              </a:spcBef>
              <a:buClr>
                <a:srgbClr val="000000"/>
              </a:buClr>
              <a:buSzPct val="75000"/>
              <a:buFont typeface="Symbol" charset="2"/>
              <a:buChar char=""/>
            </a:pPr>
            <a:r>
              <a:rPr lang="id-ID" sz="1905" b="0" strike="noStrike" spc="-1">
                <a:solidFill>
                  <a:srgbClr val="000000"/>
                </a:solidFill>
                <a:latin typeface="Arial"/>
              </a:rPr>
              <a:t>Fourth Outline Level</a:t>
            </a:r>
          </a:p>
          <a:p>
            <a:pPr marL="1469664" lvl="4" indent="-146966" algn="ctr">
              <a:spcBef>
                <a:spcPts val="193"/>
              </a:spcBef>
              <a:buClr>
                <a:srgbClr val="000000"/>
              </a:buClr>
              <a:buSzPct val="45000"/>
              <a:buFont typeface="Wingdings" charset="2"/>
              <a:buChar char=""/>
            </a:pPr>
            <a:r>
              <a:rPr lang="id-ID" sz="1905" b="0" strike="noStrike" spc="-1">
                <a:solidFill>
                  <a:srgbClr val="000000"/>
                </a:solidFill>
                <a:latin typeface="Arial"/>
              </a:rPr>
              <a:t>Fifth Outline Level</a:t>
            </a:r>
          </a:p>
          <a:p>
            <a:pPr marL="1763597" lvl="5" indent="-146966" algn="ctr">
              <a:spcBef>
                <a:spcPts val="193"/>
              </a:spcBef>
              <a:buClr>
                <a:srgbClr val="000000"/>
              </a:buClr>
              <a:buSzPct val="45000"/>
              <a:buFont typeface="Wingdings" charset="2"/>
              <a:buChar char=""/>
            </a:pPr>
            <a:r>
              <a:rPr lang="id-ID" sz="1905" b="0" strike="noStrike" spc="-1">
                <a:solidFill>
                  <a:srgbClr val="000000"/>
                </a:solidFill>
                <a:latin typeface="Arial"/>
              </a:rPr>
              <a:t>Sixth Outline Level</a:t>
            </a:r>
          </a:p>
          <a:p>
            <a:pPr marL="2057530" lvl="6" indent="-146966" algn="ctr">
              <a:spcBef>
                <a:spcPts val="193"/>
              </a:spcBef>
              <a:buClr>
                <a:srgbClr val="000000"/>
              </a:buClr>
              <a:buSzPct val="45000"/>
              <a:buFont typeface="Wingdings" charset="2"/>
              <a:buChar char=""/>
            </a:pPr>
            <a:r>
              <a:rPr lang="id-ID" sz="1905" b="0" strike="noStrike" spc="-1">
                <a:solidFill>
                  <a:srgbClr val="000000"/>
                </a:solidFill>
                <a:latin typeface="Arial"/>
              </a:rPr>
              <a:t>Seventh Outline Level</a:t>
            </a:r>
          </a:p>
        </p:txBody>
      </p:sp>
    </p:spTree>
    <p:extLst>
      <p:ext uri="{BB962C8B-B14F-4D97-AF65-F5344CB8AC3E}">
        <p14:creationId xmlns:p14="http://schemas.microsoft.com/office/powerpoint/2010/main" val="2053730370"/>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Lst>
  <p:transition spd="slow">
    <p:push dir="u"/>
  </p:transition>
  <p:txStyles>
    <p:titleStyle>
      <a:lvl1pPr algn="l" defTabSz="622158" rtl="0" eaLnBrk="1" latinLnBrk="0" hangingPunct="1">
        <a:lnSpc>
          <a:spcPct val="90000"/>
        </a:lnSpc>
        <a:spcBef>
          <a:spcPct val="0"/>
        </a:spcBef>
        <a:buNone/>
        <a:defRPr sz="2994" kern="1200">
          <a:solidFill>
            <a:schemeClr val="tx1"/>
          </a:solidFill>
          <a:latin typeface="+mj-lt"/>
          <a:ea typeface="+mj-ea"/>
          <a:cs typeface="+mj-cs"/>
        </a:defRPr>
      </a:lvl1pPr>
    </p:titleStyle>
    <p:bodyStyle>
      <a:lvl1pPr marL="324000" indent="-243000" algn="ctr" defTabSz="622158" rtl="0" eaLnBrk="1" latinLnBrk="0" hangingPunct="1">
        <a:lnSpc>
          <a:spcPct val="90000"/>
        </a:lnSpc>
        <a:spcBef>
          <a:spcPts val="1063"/>
        </a:spcBef>
        <a:buClr>
          <a:srgbClr val="000000"/>
        </a:buClr>
        <a:buSzPct val="45000"/>
        <a:buFont typeface="Wingdings" charset="2"/>
        <a:buChar char=""/>
        <a:defRPr sz="1905" kern="1200">
          <a:solidFill>
            <a:schemeClr val="tx1"/>
          </a:solidFill>
          <a:latin typeface="+mn-lt"/>
          <a:ea typeface="+mn-ea"/>
          <a:cs typeface="+mn-cs"/>
        </a:defRPr>
      </a:lvl1pPr>
      <a:lvl2pPr marL="466619" indent="-155540" algn="l" defTabSz="622158" rtl="0" eaLnBrk="1" latinLnBrk="0" hangingPunct="1">
        <a:lnSpc>
          <a:spcPct val="90000"/>
        </a:lnSpc>
        <a:spcBef>
          <a:spcPts val="341"/>
        </a:spcBef>
        <a:buFont typeface="Arial" panose="020B0604020202020204" pitchFamily="34" charset="0"/>
        <a:buChar char="•"/>
        <a:defRPr sz="1633" kern="1200">
          <a:solidFill>
            <a:schemeClr val="tx1"/>
          </a:solidFill>
          <a:latin typeface="+mn-lt"/>
          <a:ea typeface="+mn-ea"/>
          <a:cs typeface="+mn-cs"/>
        </a:defRPr>
      </a:lvl2pPr>
      <a:lvl3pPr marL="777698" indent="-155540" algn="l" defTabSz="622158" rtl="0" eaLnBrk="1" latinLnBrk="0" hangingPunct="1">
        <a:lnSpc>
          <a:spcPct val="90000"/>
        </a:lnSpc>
        <a:spcBef>
          <a:spcPts val="341"/>
        </a:spcBef>
        <a:buFont typeface="Arial" panose="020B0604020202020204" pitchFamily="34" charset="0"/>
        <a:buChar char="•"/>
        <a:defRPr sz="1361" kern="1200">
          <a:solidFill>
            <a:schemeClr val="tx1"/>
          </a:solidFill>
          <a:latin typeface="+mn-lt"/>
          <a:ea typeface="+mn-ea"/>
          <a:cs typeface="+mn-cs"/>
        </a:defRPr>
      </a:lvl3pPr>
      <a:lvl4pPr marL="1088776"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4pPr>
      <a:lvl5pPr marL="1399855"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5pPr>
      <a:lvl6pPr marL="1710934"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6pPr>
      <a:lvl7pPr marL="2022013"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7pPr>
      <a:lvl8pPr marL="2333092"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8pPr>
      <a:lvl9pPr marL="2644171"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9pPr>
    </p:bodyStyle>
    <p:otherStyle>
      <a:defPPr>
        <a:defRPr lang="en-US"/>
      </a:defPPr>
      <a:lvl1pPr marL="0" algn="l" defTabSz="622158" rtl="0" eaLnBrk="1" latinLnBrk="0" hangingPunct="1">
        <a:defRPr sz="1225" kern="1200">
          <a:solidFill>
            <a:schemeClr val="tx1"/>
          </a:solidFill>
          <a:latin typeface="+mn-lt"/>
          <a:ea typeface="+mn-ea"/>
          <a:cs typeface="+mn-cs"/>
        </a:defRPr>
      </a:lvl1pPr>
      <a:lvl2pPr marL="311079" algn="l" defTabSz="622158" rtl="0" eaLnBrk="1" latinLnBrk="0" hangingPunct="1">
        <a:defRPr sz="1225" kern="1200">
          <a:solidFill>
            <a:schemeClr val="tx1"/>
          </a:solidFill>
          <a:latin typeface="+mn-lt"/>
          <a:ea typeface="+mn-ea"/>
          <a:cs typeface="+mn-cs"/>
        </a:defRPr>
      </a:lvl2pPr>
      <a:lvl3pPr marL="622158" algn="l" defTabSz="622158" rtl="0" eaLnBrk="1" latinLnBrk="0" hangingPunct="1">
        <a:defRPr sz="1225" kern="1200">
          <a:solidFill>
            <a:schemeClr val="tx1"/>
          </a:solidFill>
          <a:latin typeface="+mn-lt"/>
          <a:ea typeface="+mn-ea"/>
          <a:cs typeface="+mn-cs"/>
        </a:defRPr>
      </a:lvl3pPr>
      <a:lvl4pPr marL="933237" algn="l" defTabSz="622158" rtl="0" eaLnBrk="1" latinLnBrk="0" hangingPunct="1">
        <a:defRPr sz="1225" kern="1200">
          <a:solidFill>
            <a:schemeClr val="tx1"/>
          </a:solidFill>
          <a:latin typeface="+mn-lt"/>
          <a:ea typeface="+mn-ea"/>
          <a:cs typeface="+mn-cs"/>
        </a:defRPr>
      </a:lvl4pPr>
      <a:lvl5pPr marL="1244315" algn="l" defTabSz="622158" rtl="0" eaLnBrk="1" latinLnBrk="0" hangingPunct="1">
        <a:defRPr sz="1225" kern="1200">
          <a:solidFill>
            <a:schemeClr val="tx1"/>
          </a:solidFill>
          <a:latin typeface="+mn-lt"/>
          <a:ea typeface="+mn-ea"/>
          <a:cs typeface="+mn-cs"/>
        </a:defRPr>
      </a:lvl5pPr>
      <a:lvl6pPr marL="1555394" algn="l" defTabSz="622158" rtl="0" eaLnBrk="1" latinLnBrk="0" hangingPunct="1">
        <a:defRPr sz="1225" kern="1200">
          <a:solidFill>
            <a:schemeClr val="tx1"/>
          </a:solidFill>
          <a:latin typeface="+mn-lt"/>
          <a:ea typeface="+mn-ea"/>
          <a:cs typeface="+mn-cs"/>
        </a:defRPr>
      </a:lvl6pPr>
      <a:lvl7pPr marL="1866473" algn="l" defTabSz="622158" rtl="0" eaLnBrk="1" latinLnBrk="0" hangingPunct="1">
        <a:defRPr sz="1225" kern="1200">
          <a:solidFill>
            <a:schemeClr val="tx1"/>
          </a:solidFill>
          <a:latin typeface="+mn-lt"/>
          <a:ea typeface="+mn-ea"/>
          <a:cs typeface="+mn-cs"/>
        </a:defRPr>
      </a:lvl7pPr>
      <a:lvl8pPr marL="2177552" algn="l" defTabSz="622158" rtl="0" eaLnBrk="1" latinLnBrk="0" hangingPunct="1">
        <a:defRPr sz="1225" kern="1200">
          <a:solidFill>
            <a:schemeClr val="tx1"/>
          </a:solidFill>
          <a:latin typeface="+mn-lt"/>
          <a:ea typeface="+mn-ea"/>
          <a:cs typeface="+mn-cs"/>
        </a:defRPr>
      </a:lvl8pPr>
      <a:lvl9pPr marL="2488631" algn="l" defTabSz="622158" rtl="0" eaLnBrk="1" latinLnBrk="0" hangingPunct="1">
        <a:defRPr sz="12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081" y="273352"/>
            <a:ext cx="8229377" cy="1144682"/>
          </a:xfrm>
          <a:prstGeom prst="rect">
            <a:avLst/>
          </a:prstGeom>
        </p:spPr>
        <p:txBody>
          <a:bodyPr lIns="0" tIns="0" rIns="0" bIns="0" anchor="ctr">
            <a:noAutofit/>
          </a:bodyPr>
          <a:lstStyle/>
          <a:p>
            <a:r>
              <a:rPr lang="id-ID" sz="1225" b="0" strike="noStrike" spc="-1">
                <a:solidFill>
                  <a:srgbClr val="000000"/>
                </a:solidFill>
                <a:latin typeface="Arial"/>
              </a:rPr>
              <a:t>Click to edit the title text format</a:t>
            </a:r>
          </a:p>
        </p:txBody>
      </p:sp>
      <p:sp>
        <p:nvSpPr>
          <p:cNvPr id="83" name="PlaceHolder 2"/>
          <p:cNvSpPr>
            <a:spLocks noGrp="1"/>
          </p:cNvSpPr>
          <p:nvPr>
            <p:ph type="body"/>
          </p:nvPr>
        </p:nvSpPr>
        <p:spPr>
          <a:xfrm>
            <a:off x="457081" y="1604514"/>
            <a:ext cx="8229377" cy="3977158"/>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1905" b="0" strike="noStrike" spc="-1">
                <a:solidFill>
                  <a:srgbClr val="000000"/>
                </a:solidFill>
                <a:latin typeface="Arial"/>
              </a:rPr>
              <a:t>Click to edit the outline text format</a:t>
            </a:r>
          </a:p>
          <a:p>
            <a:pPr marL="587866" lvl="1" indent="-220450">
              <a:spcBef>
                <a:spcPts val="772"/>
              </a:spcBef>
              <a:buClr>
                <a:srgbClr val="000000"/>
              </a:buClr>
              <a:buSzPct val="75000"/>
              <a:buFont typeface="Symbol" charset="2"/>
              <a:buChar char=""/>
            </a:pPr>
            <a:r>
              <a:rPr lang="id-ID" sz="1361" b="0" strike="noStrike" spc="-1">
                <a:solidFill>
                  <a:srgbClr val="000000"/>
                </a:solidFill>
                <a:latin typeface="Arial"/>
              </a:rPr>
              <a:t>Second Outline Level</a:t>
            </a:r>
          </a:p>
          <a:p>
            <a:pPr marL="881798" lvl="2" indent="-195956">
              <a:spcBef>
                <a:spcPts val="578"/>
              </a:spcBef>
              <a:buClr>
                <a:srgbClr val="000000"/>
              </a:buClr>
              <a:buSzPct val="45000"/>
              <a:buFont typeface="Wingdings" charset="2"/>
              <a:buChar char=""/>
            </a:pPr>
            <a:r>
              <a:rPr lang="id-ID" sz="1225" b="0" strike="noStrike" spc="-1">
                <a:solidFill>
                  <a:srgbClr val="000000"/>
                </a:solidFill>
                <a:latin typeface="Arial"/>
              </a:rPr>
              <a:t>Third Outline Level</a:t>
            </a:r>
          </a:p>
          <a:p>
            <a:pPr marL="1175732" lvl="3" indent="-146966">
              <a:spcBef>
                <a:spcPts val="386"/>
              </a:spcBef>
              <a:buClr>
                <a:srgbClr val="000000"/>
              </a:buClr>
              <a:buSzPct val="75000"/>
              <a:buFont typeface="Symbol" charset="2"/>
              <a:buChar char=""/>
            </a:pPr>
            <a:r>
              <a:rPr lang="id-ID" sz="1225" b="0" strike="noStrike" spc="-1">
                <a:solidFill>
                  <a:srgbClr val="000000"/>
                </a:solidFill>
                <a:latin typeface="Arial"/>
              </a:rPr>
              <a:t>Fourth Outline Level</a:t>
            </a:r>
          </a:p>
          <a:p>
            <a:pPr marL="1469664" lvl="4" indent="-146966">
              <a:spcBef>
                <a:spcPts val="193"/>
              </a:spcBef>
              <a:buClr>
                <a:srgbClr val="000000"/>
              </a:buClr>
              <a:buSzPct val="45000"/>
              <a:buFont typeface="Wingdings" charset="2"/>
              <a:buChar char=""/>
            </a:pPr>
            <a:r>
              <a:rPr lang="id-ID" sz="1361" b="0" strike="noStrike" spc="-1">
                <a:solidFill>
                  <a:srgbClr val="000000"/>
                </a:solidFill>
                <a:latin typeface="Arial"/>
              </a:rPr>
              <a:t>Fifth Outline Level</a:t>
            </a:r>
          </a:p>
          <a:p>
            <a:pPr marL="1763597" lvl="5" indent="-146966">
              <a:spcBef>
                <a:spcPts val="193"/>
              </a:spcBef>
              <a:buClr>
                <a:srgbClr val="000000"/>
              </a:buClr>
              <a:buSzPct val="45000"/>
              <a:buFont typeface="Wingdings" charset="2"/>
              <a:buChar char=""/>
            </a:pPr>
            <a:r>
              <a:rPr lang="id-ID" sz="1361" b="0" strike="noStrike" spc="-1">
                <a:solidFill>
                  <a:srgbClr val="000000"/>
                </a:solidFill>
                <a:latin typeface="Arial"/>
              </a:rPr>
              <a:t>Sixth Outline Level</a:t>
            </a:r>
          </a:p>
          <a:p>
            <a:pPr marL="2057530" lvl="6" indent="-146966">
              <a:spcBef>
                <a:spcPts val="193"/>
              </a:spcBef>
              <a:buClr>
                <a:srgbClr val="000000"/>
              </a:buClr>
              <a:buSzPct val="45000"/>
              <a:buFont typeface="Wingdings" charset="2"/>
              <a:buChar char=""/>
            </a:pPr>
            <a:r>
              <a:rPr lang="id-ID" sz="1361" b="0" strike="noStrike" spc="-1">
                <a:solidFill>
                  <a:srgbClr val="000000"/>
                </a:solidFill>
                <a:latin typeface="Arial"/>
              </a:rPr>
              <a:t>Seventh Outline Level</a:t>
            </a:r>
          </a:p>
        </p:txBody>
      </p:sp>
    </p:spTree>
    <p:extLst>
      <p:ext uri="{BB962C8B-B14F-4D97-AF65-F5344CB8AC3E}">
        <p14:creationId xmlns:p14="http://schemas.microsoft.com/office/powerpoint/2010/main" val="1064627603"/>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 id="2147484336" r:id="rId13"/>
  </p:sldLayoutIdLst>
  <p:transition spd="slow">
    <p:push dir="u"/>
  </p:transition>
  <p:txStyles>
    <p:titleStyle>
      <a:lvl1pPr algn="l" defTabSz="622158" rtl="0" eaLnBrk="1" latinLnBrk="0" hangingPunct="1">
        <a:lnSpc>
          <a:spcPct val="90000"/>
        </a:lnSpc>
        <a:spcBef>
          <a:spcPct val="0"/>
        </a:spcBef>
        <a:buNone/>
        <a:defRPr sz="2994" kern="1200">
          <a:solidFill>
            <a:schemeClr val="tx1"/>
          </a:solidFill>
          <a:latin typeface="+mj-lt"/>
          <a:ea typeface="+mj-ea"/>
          <a:cs typeface="+mj-cs"/>
        </a:defRPr>
      </a:lvl1pPr>
    </p:titleStyle>
    <p:bodyStyle>
      <a:lvl1pPr marL="324000" indent="-243000" algn="l" defTabSz="622158" rtl="0" eaLnBrk="1" latinLnBrk="0" hangingPunct="1">
        <a:lnSpc>
          <a:spcPct val="90000"/>
        </a:lnSpc>
        <a:spcBef>
          <a:spcPts val="1063"/>
        </a:spcBef>
        <a:buClr>
          <a:srgbClr val="000000"/>
        </a:buClr>
        <a:buSzPct val="45000"/>
        <a:buFont typeface="Wingdings" charset="2"/>
        <a:buChar char=""/>
        <a:defRPr sz="1905" kern="1200">
          <a:solidFill>
            <a:schemeClr val="tx1"/>
          </a:solidFill>
          <a:latin typeface="+mn-lt"/>
          <a:ea typeface="+mn-ea"/>
          <a:cs typeface="+mn-cs"/>
        </a:defRPr>
      </a:lvl1pPr>
      <a:lvl2pPr marL="466619" indent="-155540" algn="l" defTabSz="622158" rtl="0" eaLnBrk="1" latinLnBrk="0" hangingPunct="1">
        <a:lnSpc>
          <a:spcPct val="90000"/>
        </a:lnSpc>
        <a:spcBef>
          <a:spcPts val="341"/>
        </a:spcBef>
        <a:buFont typeface="Arial" panose="020B0604020202020204" pitchFamily="34" charset="0"/>
        <a:buChar char="•"/>
        <a:defRPr sz="1633" kern="1200">
          <a:solidFill>
            <a:schemeClr val="tx1"/>
          </a:solidFill>
          <a:latin typeface="+mn-lt"/>
          <a:ea typeface="+mn-ea"/>
          <a:cs typeface="+mn-cs"/>
        </a:defRPr>
      </a:lvl2pPr>
      <a:lvl3pPr marL="777698" indent="-155540" algn="l" defTabSz="622158" rtl="0" eaLnBrk="1" latinLnBrk="0" hangingPunct="1">
        <a:lnSpc>
          <a:spcPct val="90000"/>
        </a:lnSpc>
        <a:spcBef>
          <a:spcPts val="341"/>
        </a:spcBef>
        <a:buFont typeface="Arial" panose="020B0604020202020204" pitchFamily="34" charset="0"/>
        <a:buChar char="•"/>
        <a:defRPr sz="1361" kern="1200">
          <a:solidFill>
            <a:schemeClr val="tx1"/>
          </a:solidFill>
          <a:latin typeface="+mn-lt"/>
          <a:ea typeface="+mn-ea"/>
          <a:cs typeface="+mn-cs"/>
        </a:defRPr>
      </a:lvl3pPr>
      <a:lvl4pPr marL="1088776"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4pPr>
      <a:lvl5pPr marL="1399855"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5pPr>
      <a:lvl6pPr marL="1710934"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6pPr>
      <a:lvl7pPr marL="2022013"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7pPr>
      <a:lvl8pPr marL="2333092"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8pPr>
      <a:lvl9pPr marL="2644171"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9pPr>
    </p:bodyStyle>
    <p:otherStyle>
      <a:defPPr>
        <a:defRPr lang="id-ID"/>
      </a:defPPr>
      <a:lvl1pPr marL="0" algn="l" defTabSz="622158" rtl="0" eaLnBrk="1" latinLnBrk="0" hangingPunct="1">
        <a:defRPr sz="1225" kern="1200">
          <a:solidFill>
            <a:schemeClr val="tx1"/>
          </a:solidFill>
          <a:latin typeface="+mn-lt"/>
          <a:ea typeface="+mn-ea"/>
          <a:cs typeface="+mn-cs"/>
        </a:defRPr>
      </a:lvl1pPr>
      <a:lvl2pPr marL="311079" algn="l" defTabSz="622158" rtl="0" eaLnBrk="1" latinLnBrk="0" hangingPunct="1">
        <a:defRPr sz="1225" kern="1200">
          <a:solidFill>
            <a:schemeClr val="tx1"/>
          </a:solidFill>
          <a:latin typeface="+mn-lt"/>
          <a:ea typeface="+mn-ea"/>
          <a:cs typeface="+mn-cs"/>
        </a:defRPr>
      </a:lvl2pPr>
      <a:lvl3pPr marL="622158" algn="l" defTabSz="622158" rtl="0" eaLnBrk="1" latinLnBrk="0" hangingPunct="1">
        <a:defRPr sz="1225" kern="1200">
          <a:solidFill>
            <a:schemeClr val="tx1"/>
          </a:solidFill>
          <a:latin typeface="+mn-lt"/>
          <a:ea typeface="+mn-ea"/>
          <a:cs typeface="+mn-cs"/>
        </a:defRPr>
      </a:lvl3pPr>
      <a:lvl4pPr marL="933237" algn="l" defTabSz="622158" rtl="0" eaLnBrk="1" latinLnBrk="0" hangingPunct="1">
        <a:defRPr sz="1225" kern="1200">
          <a:solidFill>
            <a:schemeClr val="tx1"/>
          </a:solidFill>
          <a:latin typeface="+mn-lt"/>
          <a:ea typeface="+mn-ea"/>
          <a:cs typeface="+mn-cs"/>
        </a:defRPr>
      </a:lvl4pPr>
      <a:lvl5pPr marL="1244315" algn="l" defTabSz="622158" rtl="0" eaLnBrk="1" latinLnBrk="0" hangingPunct="1">
        <a:defRPr sz="1225" kern="1200">
          <a:solidFill>
            <a:schemeClr val="tx1"/>
          </a:solidFill>
          <a:latin typeface="+mn-lt"/>
          <a:ea typeface="+mn-ea"/>
          <a:cs typeface="+mn-cs"/>
        </a:defRPr>
      </a:lvl5pPr>
      <a:lvl6pPr marL="1555394" algn="l" defTabSz="622158" rtl="0" eaLnBrk="1" latinLnBrk="0" hangingPunct="1">
        <a:defRPr sz="1225" kern="1200">
          <a:solidFill>
            <a:schemeClr val="tx1"/>
          </a:solidFill>
          <a:latin typeface="+mn-lt"/>
          <a:ea typeface="+mn-ea"/>
          <a:cs typeface="+mn-cs"/>
        </a:defRPr>
      </a:lvl6pPr>
      <a:lvl7pPr marL="1866473" algn="l" defTabSz="622158" rtl="0" eaLnBrk="1" latinLnBrk="0" hangingPunct="1">
        <a:defRPr sz="1225" kern="1200">
          <a:solidFill>
            <a:schemeClr val="tx1"/>
          </a:solidFill>
          <a:latin typeface="+mn-lt"/>
          <a:ea typeface="+mn-ea"/>
          <a:cs typeface="+mn-cs"/>
        </a:defRPr>
      </a:lvl7pPr>
      <a:lvl8pPr marL="2177552" algn="l" defTabSz="622158" rtl="0" eaLnBrk="1" latinLnBrk="0" hangingPunct="1">
        <a:defRPr sz="1225" kern="1200">
          <a:solidFill>
            <a:schemeClr val="tx1"/>
          </a:solidFill>
          <a:latin typeface="+mn-lt"/>
          <a:ea typeface="+mn-ea"/>
          <a:cs typeface="+mn-cs"/>
        </a:defRPr>
      </a:lvl8pPr>
      <a:lvl9pPr marL="2488631" algn="l" defTabSz="622158" rtl="0" eaLnBrk="1" latinLnBrk="0" hangingPunct="1">
        <a:defRPr sz="12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6532" y="175376"/>
            <a:ext cx="8229377" cy="1144682"/>
          </a:xfrm>
          <a:prstGeom prst="rect">
            <a:avLst/>
          </a:prstGeom>
        </p:spPr>
        <p:txBody>
          <a:bodyPr lIns="0" tIns="0" rIns="0" bIns="0" anchor="ctr">
            <a:normAutofit/>
          </a:bodyPr>
          <a:lstStyle/>
          <a:p>
            <a:pPr>
              <a:lnSpc>
                <a:spcPct val="90000"/>
              </a:lnSpc>
            </a:pPr>
            <a:r>
              <a:rPr lang="id-ID" sz="3353" b="1" strike="noStrike" spc="-1">
                <a:solidFill>
                  <a:srgbClr val="04617B"/>
                </a:solidFill>
                <a:latin typeface="Arial"/>
                <a:ea typeface="DejaVu Sans"/>
              </a:rPr>
              <a:t>Click to edit Master title style</a:t>
            </a:r>
            <a:endParaRPr lang="id-ID" sz="3353" b="0" strike="noStrike" spc="-1">
              <a:solidFill>
                <a:srgbClr val="000000"/>
              </a:solidFill>
              <a:latin typeface="Arial"/>
            </a:endParaRPr>
          </a:p>
        </p:txBody>
      </p:sp>
      <p:sp>
        <p:nvSpPr>
          <p:cNvPr id="2" name="PlaceHolder 2"/>
          <p:cNvSpPr>
            <a:spLocks noGrp="1"/>
          </p:cNvSpPr>
          <p:nvPr>
            <p:ph type="body"/>
          </p:nvPr>
        </p:nvSpPr>
        <p:spPr>
          <a:xfrm>
            <a:off x="457081" y="1604514"/>
            <a:ext cx="8229377" cy="3977158"/>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134" b="0" strike="noStrike" spc="-1">
                <a:solidFill>
                  <a:srgbClr val="000000"/>
                </a:solidFill>
                <a:latin typeface="Arial"/>
              </a:rPr>
              <a:t>Click to edit the outline text format</a:t>
            </a:r>
          </a:p>
          <a:p>
            <a:pPr marL="658454" lvl="1" indent="-246920">
              <a:spcBef>
                <a:spcPts val="864"/>
              </a:spcBef>
              <a:buClr>
                <a:srgbClr val="000000"/>
              </a:buClr>
              <a:buSzPct val="75000"/>
              <a:buFont typeface="Symbol" charset="2"/>
              <a:buChar char=""/>
            </a:pPr>
            <a:r>
              <a:rPr lang="id-ID" sz="1524" b="0" strike="noStrike" spc="-1">
                <a:solidFill>
                  <a:srgbClr val="000000"/>
                </a:solidFill>
                <a:latin typeface="Arial"/>
              </a:rPr>
              <a:t>Second Outline Level</a:t>
            </a:r>
          </a:p>
          <a:p>
            <a:pPr marL="987682" lvl="2" indent="-219485">
              <a:spcBef>
                <a:spcPts val="648"/>
              </a:spcBef>
              <a:buClr>
                <a:srgbClr val="000000"/>
              </a:buClr>
              <a:buSzPct val="45000"/>
              <a:buFont typeface="Wingdings" charset="2"/>
              <a:buChar char=""/>
            </a:pPr>
            <a:r>
              <a:rPr lang="id-ID" sz="1372" b="0" strike="noStrike" spc="-1">
                <a:solidFill>
                  <a:srgbClr val="000000"/>
                </a:solidFill>
                <a:latin typeface="Arial"/>
              </a:rPr>
              <a:t>Third Outline Level</a:t>
            </a:r>
          </a:p>
          <a:p>
            <a:pPr marL="1316909" lvl="3" indent="-164614">
              <a:spcBef>
                <a:spcPts val="432"/>
              </a:spcBef>
              <a:buClr>
                <a:srgbClr val="000000"/>
              </a:buClr>
              <a:buSzPct val="75000"/>
              <a:buFont typeface="Symbol" charset="2"/>
              <a:buChar char=""/>
            </a:pPr>
            <a:r>
              <a:rPr lang="id-ID" sz="1372" b="0" strike="noStrike" spc="-1">
                <a:solidFill>
                  <a:srgbClr val="000000"/>
                </a:solidFill>
                <a:latin typeface="Arial"/>
              </a:rPr>
              <a:t>Fourth Outline Level</a:t>
            </a:r>
          </a:p>
          <a:p>
            <a:pPr marL="1646136" lvl="4" indent="-164614">
              <a:spcBef>
                <a:spcPts val="216"/>
              </a:spcBef>
              <a:buClr>
                <a:srgbClr val="000000"/>
              </a:buClr>
              <a:buSzPct val="45000"/>
              <a:buFont typeface="Wingdings" charset="2"/>
              <a:buChar char=""/>
            </a:pPr>
            <a:r>
              <a:rPr lang="id-ID" sz="1524" b="0" strike="noStrike" spc="-1">
                <a:solidFill>
                  <a:srgbClr val="000000"/>
                </a:solidFill>
                <a:latin typeface="Arial"/>
              </a:rPr>
              <a:t>Fifth Outline Level</a:t>
            </a:r>
          </a:p>
          <a:p>
            <a:pPr marL="1975363" lvl="5" indent="-164614">
              <a:spcBef>
                <a:spcPts val="216"/>
              </a:spcBef>
              <a:buClr>
                <a:srgbClr val="000000"/>
              </a:buClr>
              <a:buSzPct val="45000"/>
              <a:buFont typeface="Wingdings" charset="2"/>
              <a:buChar char=""/>
            </a:pPr>
            <a:r>
              <a:rPr lang="id-ID" sz="1524" b="0" strike="noStrike" spc="-1">
                <a:solidFill>
                  <a:srgbClr val="000000"/>
                </a:solidFill>
                <a:latin typeface="Arial"/>
              </a:rPr>
              <a:t>Sixth Outline Level</a:t>
            </a:r>
          </a:p>
          <a:p>
            <a:pPr marL="2304590" lvl="6" indent="-164614">
              <a:spcBef>
                <a:spcPts val="216"/>
              </a:spcBef>
              <a:buClr>
                <a:srgbClr val="000000"/>
              </a:buClr>
              <a:buSzPct val="45000"/>
              <a:buFont typeface="Wingdings" charset="2"/>
              <a:buChar char=""/>
            </a:pPr>
            <a:r>
              <a:rPr lang="id-ID" sz="1524" b="0" strike="noStrike" spc="-1">
                <a:solidFill>
                  <a:srgbClr val="000000"/>
                </a:solidFill>
                <a:latin typeface="Arial"/>
              </a:rPr>
              <a:t>Seventh Outline Level</a:t>
            </a:r>
          </a:p>
        </p:txBody>
      </p:sp>
    </p:spTree>
    <p:extLst>
      <p:ext uri="{BB962C8B-B14F-4D97-AF65-F5344CB8AC3E}">
        <p14:creationId xmlns:p14="http://schemas.microsoft.com/office/powerpoint/2010/main" val="1765725576"/>
      </p:ext>
    </p:extLst>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696864" rtl="0" eaLnBrk="1" latinLnBrk="0" hangingPunct="1">
        <a:lnSpc>
          <a:spcPct val="90000"/>
        </a:lnSpc>
        <a:spcBef>
          <a:spcPct val="0"/>
        </a:spcBef>
        <a:buNone/>
        <a:defRPr sz="3353" kern="1200">
          <a:solidFill>
            <a:schemeClr val="tx1"/>
          </a:solidFill>
          <a:latin typeface="+mj-lt"/>
          <a:ea typeface="+mj-ea"/>
          <a:cs typeface="+mj-cs"/>
        </a:defRPr>
      </a:lvl1pPr>
    </p:titleStyle>
    <p:bodyStyle>
      <a:lvl1pPr marL="329227" indent="-246920" algn="l" defTabSz="696864" rtl="0" eaLnBrk="1" latinLnBrk="0" hangingPunct="1">
        <a:lnSpc>
          <a:spcPct val="90000"/>
        </a:lnSpc>
        <a:spcBef>
          <a:spcPts val="1080"/>
        </a:spcBef>
        <a:buClr>
          <a:srgbClr val="000000"/>
        </a:buClr>
        <a:buSzPct val="45000"/>
        <a:buFont typeface="Wingdings" charset="2"/>
        <a:buChar char=""/>
        <a:defRPr sz="2134" kern="1200">
          <a:solidFill>
            <a:schemeClr val="tx1"/>
          </a:solidFill>
          <a:latin typeface="+mn-lt"/>
          <a:ea typeface="+mn-ea"/>
          <a:cs typeface="+mn-cs"/>
        </a:defRPr>
      </a:lvl1pPr>
      <a:lvl2pPr marL="522648" indent="-174216" algn="l" defTabSz="696864" rtl="0" eaLnBrk="1" latinLnBrk="0" hangingPunct="1">
        <a:lnSpc>
          <a:spcPct val="90000"/>
        </a:lnSpc>
        <a:spcBef>
          <a:spcPts val="381"/>
        </a:spcBef>
        <a:buFont typeface="Arial" panose="020B0604020202020204" pitchFamily="34" charset="0"/>
        <a:buChar char="•"/>
        <a:defRPr sz="1829" kern="1200">
          <a:solidFill>
            <a:schemeClr val="tx1"/>
          </a:solidFill>
          <a:latin typeface="+mn-lt"/>
          <a:ea typeface="+mn-ea"/>
          <a:cs typeface="+mn-cs"/>
        </a:defRPr>
      </a:lvl2pPr>
      <a:lvl3pPr marL="871080" indent="-174216" algn="l" defTabSz="696864" rtl="0" eaLnBrk="1" latinLnBrk="0" hangingPunct="1">
        <a:lnSpc>
          <a:spcPct val="90000"/>
        </a:lnSpc>
        <a:spcBef>
          <a:spcPts val="381"/>
        </a:spcBef>
        <a:buFont typeface="Arial" panose="020B0604020202020204" pitchFamily="34" charset="0"/>
        <a:buChar char="•"/>
        <a:defRPr sz="1524" kern="1200">
          <a:solidFill>
            <a:schemeClr val="tx1"/>
          </a:solidFill>
          <a:latin typeface="+mn-lt"/>
          <a:ea typeface="+mn-ea"/>
          <a:cs typeface="+mn-cs"/>
        </a:defRPr>
      </a:lvl3pPr>
      <a:lvl4pPr marL="1219512"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4pPr>
      <a:lvl5pPr marL="1567945"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5pPr>
      <a:lvl6pPr marL="1916377"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6pPr>
      <a:lvl7pPr marL="2264809"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7pPr>
      <a:lvl8pPr marL="2613241"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8pPr>
      <a:lvl9pPr marL="2961673"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9pPr>
    </p:bodyStyle>
    <p:otherStyle>
      <a:defPPr>
        <a:defRPr lang="id-ID"/>
      </a:defPPr>
      <a:lvl1pPr marL="0" algn="l" defTabSz="696864" rtl="0" eaLnBrk="1" latinLnBrk="0" hangingPunct="1">
        <a:defRPr sz="1372" kern="1200">
          <a:solidFill>
            <a:schemeClr val="tx1"/>
          </a:solidFill>
          <a:latin typeface="+mn-lt"/>
          <a:ea typeface="+mn-ea"/>
          <a:cs typeface="+mn-cs"/>
        </a:defRPr>
      </a:lvl1pPr>
      <a:lvl2pPr marL="348432" algn="l" defTabSz="696864" rtl="0" eaLnBrk="1" latinLnBrk="0" hangingPunct="1">
        <a:defRPr sz="1372" kern="1200">
          <a:solidFill>
            <a:schemeClr val="tx1"/>
          </a:solidFill>
          <a:latin typeface="+mn-lt"/>
          <a:ea typeface="+mn-ea"/>
          <a:cs typeface="+mn-cs"/>
        </a:defRPr>
      </a:lvl2pPr>
      <a:lvl3pPr marL="696864" algn="l" defTabSz="696864" rtl="0" eaLnBrk="1" latinLnBrk="0" hangingPunct="1">
        <a:defRPr sz="1372" kern="1200">
          <a:solidFill>
            <a:schemeClr val="tx1"/>
          </a:solidFill>
          <a:latin typeface="+mn-lt"/>
          <a:ea typeface="+mn-ea"/>
          <a:cs typeface="+mn-cs"/>
        </a:defRPr>
      </a:lvl3pPr>
      <a:lvl4pPr marL="1045296" algn="l" defTabSz="696864" rtl="0" eaLnBrk="1" latinLnBrk="0" hangingPunct="1">
        <a:defRPr sz="1372" kern="1200">
          <a:solidFill>
            <a:schemeClr val="tx1"/>
          </a:solidFill>
          <a:latin typeface="+mn-lt"/>
          <a:ea typeface="+mn-ea"/>
          <a:cs typeface="+mn-cs"/>
        </a:defRPr>
      </a:lvl4pPr>
      <a:lvl5pPr marL="1393728" algn="l" defTabSz="696864" rtl="0" eaLnBrk="1" latinLnBrk="0" hangingPunct="1">
        <a:defRPr sz="1372" kern="1200">
          <a:solidFill>
            <a:schemeClr val="tx1"/>
          </a:solidFill>
          <a:latin typeface="+mn-lt"/>
          <a:ea typeface="+mn-ea"/>
          <a:cs typeface="+mn-cs"/>
        </a:defRPr>
      </a:lvl5pPr>
      <a:lvl6pPr marL="1742161" algn="l" defTabSz="696864" rtl="0" eaLnBrk="1" latinLnBrk="0" hangingPunct="1">
        <a:defRPr sz="1372" kern="1200">
          <a:solidFill>
            <a:schemeClr val="tx1"/>
          </a:solidFill>
          <a:latin typeface="+mn-lt"/>
          <a:ea typeface="+mn-ea"/>
          <a:cs typeface="+mn-cs"/>
        </a:defRPr>
      </a:lvl6pPr>
      <a:lvl7pPr marL="2090593" algn="l" defTabSz="696864" rtl="0" eaLnBrk="1" latinLnBrk="0" hangingPunct="1">
        <a:defRPr sz="1372" kern="1200">
          <a:solidFill>
            <a:schemeClr val="tx1"/>
          </a:solidFill>
          <a:latin typeface="+mn-lt"/>
          <a:ea typeface="+mn-ea"/>
          <a:cs typeface="+mn-cs"/>
        </a:defRPr>
      </a:lvl7pPr>
      <a:lvl8pPr marL="2439025" algn="l" defTabSz="696864" rtl="0" eaLnBrk="1" latinLnBrk="0" hangingPunct="1">
        <a:defRPr sz="1372" kern="1200">
          <a:solidFill>
            <a:schemeClr val="tx1"/>
          </a:solidFill>
          <a:latin typeface="+mn-lt"/>
          <a:ea typeface="+mn-ea"/>
          <a:cs typeface="+mn-cs"/>
        </a:defRPr>
      </a:lvl8pPr>
      <a:lvl9pPr marL="2787457" algn="l" defTabSz="696864" rtl="0" eaLnBrk="1" latinLnBrk="0" hangingPunct="1">
        <a:defRPr sz="137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6532" y="175376"/>
            <a:ext cx="8229377" cy="1144682"/>
          </a:xfrm>
          <a:prstGeom prst="rect">
            <a:avLst/>
          </a:prstGeom>
        </p:spPr>
        <p:txBody>
          <a:bodyPr lIns="0" tIns="0" rIns="0" bIns="0" anchor="ctr">
            <a:normAutofit/>
          </a:bodyPr>
          <a:lstStyle/>
          <a:p>
            <a:pPr algn="ctr"/>
            <a:r>
              <a:rPr lang="id-ID" sz="3353" b="0" strike="noStrike" spc="-1">
                <a:solidFill>
                  <a:srgbClr val="000000"/>
                </a:solidFill>
                <a:latin typeface="Arial"/>
              </a:rPr>
              <a:t>Click to edit the title text format</a:t>
            </a:r>
          </a:p>
        </p:txBody>
      </p:sp>
      <p:sp>
        <p:nvSpPr>
          <p:cNvPr id="41" name="PlaceHolder 2"/>
          <p:cNvSpPr>
            <a:spLocks noGrp="1"/>
          </p:cNvSpPr>
          <p:nvPr>
            <p:ph type="body"/>
          </p:nvPr>
        </p:nvSpPr>
        <p:spPr>
          <a:xfrm>
            <a:off x="288076" y="1244291"/>
            <a:ext cx="8561899" cy="4916744"/>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134" b="0" strike="noStrike" spc="-1">
                <a:solidFill>
                  <a:srgbClr val="000000"/>
                </a:solidFill>
                <a:latin typeface="Arial"/>
              </a:rPr>
              <a:t>Click to edit the outline text format</a:t>
            </a:r>
          </a:p>
          <a:p>
            <a:pPr marL="658454" lvl="1" indent="-246920" algn="ctr">
              <a:spcBef>
                <a:spcPts val="864"/>
              </a:spcBef>
              <a:buClr>
                <a:srgbClr val="000000"/>
              </a:buClr>
              <a:buSzPct val="75000"/>
              <a:buFont typeface="Symbol" charset="2"/>
              <a:buChar char=""/>
            </a:pPr>
            <a:r>
              <a:rPr lang="id-ID" sz="2134" b="0" strike="noStrike" spc="-1">
                <a:solidFill>
                  <a:srgbClr val="000000"/>
                </a:solidFill>
                <a:latin typeface="Arial"/>
              </a:rPr>
              <a:t>Second Outline Level</a:t>
            </a:r>
          </a:p>
          <a:p>
            <a:pPr marL="987682" lvl="2" indent="-219485" algn="ctr">
              <a:spcBef>
                <a:spcPts val="648"/>
              </a:spcBef>
              <a:buClr>
                <a:srgbClr val="000000"/>
              </a:buClr>
              <a:buSzPct val="45000"/>
              <a:buFont typeface="Wingdings" charset="2"/>
              <a:buChar char=""/>
            </a:pPr>
            <a:r>
              <a:rPr lang="id-ID" sz="2134" b="0" strike="noStrike" spc="-1">
                <a:solidFill>
                  <a:srgbClr val="000000"/>
                </a:solidFill>
                <a:latin typeface="Arial"/>
              </a:rPr>
              <a:t>Third Outline Level</a:t>
            </a:r>
          </a:p>
          <a:p>
            <a:pPr marL="1316909" lvl="3" indent="-164614" algn="ctr">
              <a:spcBef>
                <a:spcPts val="432"/>
              </a:spcBef>
              <a:buClr>
                <a:srgbClr val="000000"/>
              </a:buClr>
              <a:buSzPct val="75000"/>
              <a:buFont typeface="Symbol" charset="2"/>
              <a:buChar char=""/>
            </a:pPr>
            <a:r>
              <a:rPr lang="id-ID" sz="2134" b="0" strike="noStrike" spc="-1">
                <a:solidFill>
                  <a:srgbClr val="000000"/>
                </a:solidFill>
                <a:latin typeface="Arial"/>
              </a:rPr>
              <a:t>Fourth Outline Level</a:t>
            </a:r>
          </a:p>
          <a:p>
            <a:pPr marL="1646136" lvl="4" indent="-164614" algn="ctr">
              <a:spcBef>
                <a:spcPts val="216"/>
              </a:spcBef>
              <a:buClr>
                <a:srgbClr val="000000"/>
              </a:buClr>
              <a:buSzPct val="45000"/>
              <a:buFont typeface="Wingdings" charset="2"/>
              <a:buChar char=""/>
            </a:pPr>
            <a:r>
              <a:rPr lang="id-ID" sz="2134" b="0" strike="noStrike" spc="-1">
                <a:solidFill>
                  <a:srgbClr val="000000"/>
                </a:solidFill>
                <a:latin typeface="Arial"/>
              </a:rPr>
              <a:t>Fifth Outline Level</a:t>
            </a:r>
          </a:p>
          <a:p>
            <a:pPr marL="1975363" lvl="5" indent="-164614" algn="ctr">
              <a:spcBef>
                <a:spcPts val="216"/>
              </a:spcBef>
              <a:buClr>
                <a:srgbClr val="000000"/>
              </a:buClr>
              <a:buSzPct val="45000"/>
              <a:buFont typeface="Wingdings" charset="2"/>
              <a:buChar char=""/>
            </a:pPr>
            <a:r>
              <a:rPr lang="id-ID" sz="2134" b="0" strike="noStrike" spc="-1">
                <a:solidFill>
                  <a:srgbClr val="000000"/>
                </a:solidFill>
                <a:latin typeface="Arial"/>
              </a:rPr>
              <a:t>Sixth Outline Level</a:t>
            </a:r>
          </a:p>
          <a:p>
            <a:pPr marL="2304590" lvl="6" indent="-164614" algn="ctr">
              <a:spcBef>
                <a:spcPts val="216"/>
              </a:spcBef>
              <a:buClr>
                <a:srgbClr val="000000"/>
              </a:buClr>
              <a:buSzPct val="45000"/>
              <a:buFont typeface="Wingdings" charset="2"/>
              <a:buChar char=""/>
            </a:pPr>
            <a:r>
              <a:rPr lang="id-ID" sz="2134" b="0" strike="noStrike" spc="-1">
                <a:solidFill>
                  <a:srgbClr val="000000"/>
                </a:solidFill>
                <a:latin typeface="Arial"/>
              </a:rPr>
              <a:t>Seventh Outline Level</a:t>
            </a:r>
          </a:p>
        </p:txBody>
      </p:sp>
    </p:spTree>
    <p:extLst>
      <p:ext uri="{BB962C8B-B14F-4D97-AF65-F5344CB8AC3E}">
        <p14:creationId xmlns:p14="http://schemas.microsoft.com/office/powerpoint/2010/main" val="2556487649"/>
      </p:ext>
    </p:extLst>
  </p:cSld>
  <p:clrMap bg1="lt1" tx1="dk1" bg2="lt2" tx2="dk2" accent1="accent1" accent2="accent2" accent3="accent3" accent4="accent4" accent5="accent5" accent6="accent6" hlink="hlink" folHlink="folHlink"/>
  <p:sldLayoutIdLst>
    <p:sldLayoutId id="2147484351"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 id="2147484362"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696864" rtl="0" eaLnBrk="1" latinLnBrk="0" hangingPunct="1">
        <a:lnSpc>
          <a:spcPct val="90000"/>
        </a:lnSpc>
        <a:spcBef>
          <a:spcPct val="0"/>
        </a:spcBef>
        <a:buNone/>
        <a:defRPr sz="3353" kern="1200">
          <a:solidFill>
            <a:schemeClr val="tx1"/>
          </a:solidFill>
          <a:latin typeface="+mj-lt"/>
          <a:ea typeface="+mj-ea"/>
          <a:cs typeface="+mj-cs"/>
        </a:defRPr>
      </a:lvl1pPr>
    </p:titleStyle>
    <p:bodyStyle>
      <a:lvl1pPr marL="329227" indent="-246920" algn="ctr" defTabSz="696864" rtl="0" eaLnBrk="1" latinLnBrk="0" hangingPunct="1">
        <a:lnSpc>
          <a:spcPct val="90000"/>
        </a:lnSpc>
        <a:spcBef>
          <a:spcPts val="1080"/>
        </a:spcBef>
        <a:buClr>
          <a:srgbClr val="000000"/>
        </a:buClr>
        <a:buSzPct val="45000"/>
        <a:buFont typeface="Wingdings" charset="2"/>
        <a:buChar char=""/>
        <a:defRPr sz="2134" kern="1200">
          <a:solidFill>
            <a:schemeClr val="tx1"/>
          </a:solidFill>
          <a:latin typeface="+mn-lt"/>
          <a:ea typeface="+mn-ea"/>
          <a:cs typeface="+mn-cs"/>
        </a:defRPr>
      </a:lvl1pPr>
      <a:lvl2pPr marL="522648" indent="-174216" algn="l" defTabSz="696864" rtl="0" eaLnBrk="1" latinLnBrk="0" hangingPunct="1">
        <a:lnSpc>
          <a:spcPct val="90000"/>
        </a:lnSpc>
        <a:spcBef>
          <a:spcPts val="381"/>
        </a:spcBef>
        <a:buFont typeface="Arial" panose="020B0604020202020204" pitchFamily="34" charset="0"/>
        <a:buChar char="•"/>
        <a:defRPr sz="1829" kern="1200">
          <a:solidFill>
            <a:schemeClr val="tx1"/>
          </a:solidFill>
          <a:latin typeface="+mn-lt"/>
          <a:ea typeface="+mn-ea"/>
          <a:cs typeface="+mn-cs"/>
        </a:defRPr>
      </a:lvl2pPr>
      <a:lvl3pPr marL="871080" indent="-174216" algn="l" defTabSz="696864" rtl="0" eaLnBrk="1" latinLnBrk="0" hangingPunct="1">
        <a:lnSpc>
          <a:spcPct val="90000"/>
        </a:lnSpc>
        <a:spcBef>
          <a:spcPts val="381"/>
        </a:spcBef>
        <a:buFont typeface="Arial" panose="020B0604020202020204" pitchFamily="34" charset="0"/>
        <a:buChar char="•"/>
        <a:defRPr sz="1524" kern="1200">
          <a:solidFill>
            <a:schemeClr val="tx1"/>
          </a:solidFill>
          <a:latin typeface="+mn-lt"/>
          <a:ea typeface="+mn-ea"/>
          <a:cs typeface="+mn-cs"/>
        </a:defRPr>
      </a:lvl3pPr>
      <a:lvl4pPr marL="1219512"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4pPr>
      <a:lvl5pPr marL="1567945"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5pPr>
      <a:lvl6pPr marL="1916377"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6pPr>
      <a:lvl7pPr marL="2264809"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7pPr>
      <a:lvl8pPr marL="2613241"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8pPr>
      <a:lvl9pPr marL="2961673" indent="-174216" algn="l" defTabSz="696864" rtl="0" eaLnBrk="1" latinLnBrk="0" hangingPunct="1">
        <a:lnSpc>
          <a:spcPct val="90000"/>
        </a:lnSpc>
        <a:spcBef>
          <a:spcPts val="381"/>
        </a:spcBef>
        <a:buFont typeface="Arial" panose="020B0604020202020204" pitchFamily="34" charset="0"/>
        <a:buChar char="•"/>
        <a:defRPr sz="1372" kern="1200">
          <a:solidFill>
            <a:schemeClr val="tx1"/>
          </a:solidFill>
          <a:latin typeface="+mn-lt"/>
          <a:ea typeface="+mn-ea"/>
          <a:cs typeface="+mn-cs"/>
        </a:defRPr>
      </a:lvl9pPr>
    </p:bodyStyle>
    <p:otherStyle>
      <a:defPPr>
        <a:defRPr lang="en-US"/>
      </a:defPPr>
      <a:lvl1pPr marL="0" algn="l" defTabSz="696864" rtl="0" eaLnBrk="1" latinLnBrk="0" hangingPunct="1">
        <a:defRPr sz="1372" kern="1200">
          <a:solidFill>
            <a:schemeClr val="tx1"/>
          </a:solidFill>
          <a:latin typeface="+mn-lt"/>
          <a:ea typeface="+mn-ea"/>
          <a:cs typeface="+mn-cs"/>
        </a:defRPr>
      </a:lvl1pPr>
      <a:lvl2pPr marL="348432" algn="l" defTabSz="696864" rtl="0" eaLnBrk="1" latinLnBrk="0" hangingPunct="1">
        <a:defRPr sz="1372" kern="1200">
          <a:solidFill>
            <a:schemeClr val="tx1"/>
          </a:solidFill>
          <a:latin typeface="+mn-lt"/>
          <a:ea typeface="+mn-ea"/>
          <a:cs typeface="+mn-cs"/>
        </a:defRPr>
      </a:lvl2pPr>
      <a:lvl3pPr marL="696864" algn="l" defTabSz="696864" rtl="0" eaLnBrk="1" latinLnBrk="0" hangingPunct="1">
        <a:defRPr sz="1372" kern="1200">
          <a:solidFill>
            <a:schemeClr val="tx1"/>
          </a:solidFill>
          <a:latin typeface="+mn-lt"/>
          <a:ea typeface="+mn-ea"/>
          <a:cs typeface="+mn-cs"/>
        </a:defRPr>
      </a:lvl3pPr>
      <a:lvl4pPr marL="1045296" algn="l" defTabSz="696864" rtl="0" eaLnBrk="1" latinLnBrk="0" hangingPunct="1">
        <a:defRPr sz="1372" kern="1200">
          <a:solidFill>
            <a:schemeClr val="tx1"/>
          </a:solidFill>
          <a:latin typeface="+mn-lt"/>
          <a:ea typeface="+mn-ea"/>
          <a:cs typeface="+mn-cs"/>
        </a:defRPr>
      </a:lvl4pPr>
      <a:lvl5pPr marL="1393728" algn="l" defTabSz="696864" rtl="0" eaLnBrk="1" latinLnBrk="0" hangingPunct="1">
        <a:defRPr sz="1372" kern="1200">
          <a:solidFill>
            <a:schemeClr val="tx1"/>
          </a:solidFill>
          <a:latin typeface="+mn-lt"/>
          <a:ea typeface="+mn-ea"/>
          <a:cs typeface="+mn-cs"/>
        </a:defRPr>
      </a:lvl5pPr>
      <a:lvl6pPr marL="1742161" algn="l" defTabSz="696864" rtl="0" eaLnBrk="1" latinLnBrk="0" hangingPunct="1">
        <a:defRPr sz="1372" kern="1200">
          <a:solidFill>
            <a:schemeClr val="tx1"/>
          </a:solidFill>
          <a:latin typeface="+mn-lt"/>
          <a:ea typeface="+mn-ea"/>
          <a:cs typeface="+mn-cs"/>
        </a:defRPr>
      </a:lvl6pPr>
      <a:lvl7pPr marL="2090593" algn="l" defTabSz="696864" rtl="0" eaLnBrk="1" latinLnBrk="0" hangingPunct="1">
        <a:defRPr sz="1372" kern="1200">
          <a:solidFill>
            <a:schemeClr val="tx1"/>
          </a:solidFill>
          <a:latin typeface="+mn-lt"/>
          <a:ea typeface="+mn-ea"/>
          <a:cs typeface="+mn-cs"/>
        </a:defRPr>
      </a:lvl7pPr>
      <a:lvl8pPr marL="2439025" algn="l" defTabSz="696864" rtl="0" eaLnBrk="1" latinLnBrk="0" hangingPunct="1">
        <a:defRPr sz="1372" kern="1200">
          <a:solidFill>
            <a:schemeClr val="tx1"/>
          </a:solidFill>
          <a:latin typeface="+mn-lt"/>
          <a:ea typeface="+mn-ea"/>
          <a:cs typeface="+mn-cs"/>
        </a:defRPr>
      </a:lvl8pPr>
      <a:lvl9pPr marL="2787457" algn="l" defTabSz="696864" rtl="0" eaLnBrk="1" latinLnBrk="0" hangingPunct="1">
        <a:defRPr sz="13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311" y="4851164"/>
            <a:ext cx="8229377" cy="1366304"/>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defTabSz="696864">
              <a:defRPr/>
            </a:pPr>
            <a:r>
              <a:rPr lang="en-US" sz="4115" b="1" spc="-1">
                <a:solidFill>
                  <a:prstClr val="white"/>
                </a:solidFill>
                <a:latin typeface="Arial"/>
                <a:ea typeface="DejaVu Sans"/>
                <a:cs typeface="DejaVu Sans"/>
              </a:rPr>
              <a:t>Upload Aplikasi Laravel</a:t>
            </a:r>
          </a:p>
          <a:p>
            <a:pPr algn="ctr" defTabSz="696864">
              <a:defRPr/>
            </a:pPr>
            <a:r>
              <a:rPr lang="en-US" sz="4115" b="1" spc="-1">
                <a:solidFill>
                  <a:prstClr val="white"/>
                </a:solidFill>
                <a:latin typeface="Arial"/>
                <a:ea typeface="DejaVu Sans"/>
                <a:cs typeface="DejaVu Sans"/>
              </a:rPr>
              <a:t>ke Web Hosting</a:t>
            </a:r>
            <a:endParaRPr lang="id-ID" sz="4115" b="1" spc="-1" dirty="0">
              <a:solidFill>
                <a:prstClr val="white"/>
              </a:solidFill>
              <a:latin typeface="Arial"/>
              <a:ea typeface="DejaVu Sans"/>
              <a:cs typeface="DejaVu Sans"/>
            </a:endParaRPr>
          </a:p>
        </p:txBody>
      </p:sp>
      <p:pic>
        <p:nvPicPr>
          <p:cNvPr id="3" name="Picture 2">
            <a:extLst>
              <a:ext uri="{FF2B5EF4-FFF2-40B4-BE49-F238E27FC236}">
                <a16:creationId xmlns:a16="http://schemas.microsoft.com/office/drawing/2014/main" id="{AF51915A-7B7E-4183-A307-D635A2E76AC4}"/>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2175318" y="1323684"/>
            <a:ext cx="4793364" cy="268428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Dedicated Hosting</a:t>
            </a:r>
            <a:endParaRPr lang="id-ID" sz="4400" spc="-1" dirty="0">
              <a:solidFill>
                <a:schemeClr val="bg1"/>
              </a:solidFill>
            </a:endParaRPr>
          </a:p>
        </p:txBody>
      </p:sp>
      <p:sp>
        <p:nvSpPr>
          <p:cNvPr id="5" name="TextBox 4">
            <a:extLst>
              <a:ext uri="{FF2B5EF4-FFF2-40B4-BE49-F238E27FC236}">
                <a16:creationId xmlns:a16="http://schemas.microsoft.com/office/drawing/2014/main" id="{4CD0FA1A-21FB-8CA9-1605-B293EB345B2B}"/>
              </a:ext>
            </a:extLst>
          </p:cNvPr>
          <p:cNvSpPr txBox="1"/>
          <p:nvPr/>
        </p:nvSpPr>
        <p:spPr>
          <a:xfrm>
            <a:off x="539552" y="1700808"/>
            <a:ext cx="8136904" cy="4401205"/>
          </a:xfrm>
          <a:prstGeom prst="rect">
            <a:avLst/>
          </a:prstGeom>
          <a:noFill/>
        </p:spPr>
        <p:txBody>
          <a:bodyPr wrap="square">
            <a:spAutoFit/>
          </a:bodyPr>
          <a:lstStyle/>
          <a:p>
            <a:pPr algn="just"/>
            <a:r>
              <a:rPr lang="en-US" sz="2800" b="0" i="0">
                <a:effectLst/>
                <a:latin typeface="Times New Roman" panose="02020603050405020304" pitchFamily="18" charset="0"/>
                <a:cs typeface="Times New Roman" panose="02020603050405020304" pitchFamily="18" charset="0"/>
              </a:rPr>
              <a:t>Dengan adanya dedicated hosting, Anda bisa memiliki server fisik sendiri khusus untuk situs Anda. Karena itulah, penggunaan dedicated hosting sangatlah fleksibel. Anda dapat mengonfigurasikan sistem operasi dan software yang ingin Anda gunakan, serta setup keseluruhan aspek hosting sesuai dengan kebutuhan Anda. Menyewa dedicated server sama bagusnya dengan memiliki server sendiri, tetapi di dedicated server, Anda bisa mendapatkan bantuan dari customer support yang andal.</a:t>
            </a:r>
          </a:p>
        </p:txBody>
      </p:sp>
    </p:spTree>
    <p:extLst>
      <p:ext uri="{BB962C8B-B14F-4D97-AF65-F5344CB8AC3E}">
        <p14:creationId xmlns:p14="http://schemas.microsoft.com/office/powerpoint/2010/main" val="1214595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Web Hosting &amp; Nama Domain</a:t>
            </a:r>
            <a:endParaRPr lang="id-ID" sz="4400" spc="-1" dirty="0">
              <a:solidFill>
                <a:schemeClr val="bg1"/>
              </a:solidFill>
            </a:endParaRPr>
          </a:p>
        </p:txBody>
      </p:sp>
      <p:sp>
        <p:nvSpPr>
          <p:cNvPr id="6" name="TextBox 5">
            <a:extLst>
              <a:ext uri="{FF2B5EF4-FFF2-40B4-BE49-F238E27FC236}">
                <a16:creationId xmlns:a16="http://schemas.microsoft.com/office/drawing/2014/main" id="{5A0BD142-232B-2DCD-6A4B-55AF1629A2F4}"/>
              </a:ext>
            </a:extLst>
          </p:cNvPr>
          <p:cNvSpPr txBox="1"/>
          <p:nvPr/>
        </p:nvSpPr>
        <p:spPr>
          <a:xfrm>
            <a:off x="539552" y="1720840"/>
            <a:ext cx="8064896" cy="3970318"/>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Selain layanan website hosting, Anda juga harus membeli domain. Namun, apa perbedaan web hosting dan nama domain? Website hosting adalah space server untuk situs Anda, sedangkan domain adalah alamat situs Anda. Contohnya, nama domain kami adalah hostinger.co.id. Jika user ingin mengakses situs Anda, mereka akan mengetikkan nama domain ke kolom address browser. Server kemudian akan memindahkan konten yang user minta.</a:t>
            </a:r>
          </a:p>
        </p:txBody>
      </p:sp>
    </p:spTree>
    <p:extLst>
      <p:ext uri="{BB962C8B-B14F-4D97-AF65-F5344CB8AC3E}">
        <p14:creationId xmlns:p14="http://schemas.microsoft.com/office/powerpoint/2010/main" val="3248380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Tutorial Web Hosting#Login</a:t>
            </a:r>
            <a:endParaRPr lang="id-ID" sz="4400" spc="-1" dirty="0">
              <a:solidFill>
                <a:schemeClr val="bg1"/>
              </a:solidFill>
            </a:endParaRPr>
          </a:p>
        </p:txBody>
      </p:sp>
      <p:pic>
        <p:nvPicPr>
          <p:cNvPr id="3" name="Picture 2">
            <a:extLst>
              <a:ext uri="{FF2B5EF4-FFF2-40B4-BE49-F238E27FC236}">
                <a16:creationId xmlns:a16="http://schemas.microsoft.com/office/drawing/2014/main" id="{D688DB78-6BC1-F117-F3FF-F9855FBAC6AC}"/>
              </a:ext>
            </a:extLst>
          </p:cNvPr>
          <p:cNvPicPr>
            <a:picLocks noChangeAspect="1"/>
          </p:cNvPicPr>
          <p:nvPr/>
        </p:nvPicPr>
        <p:blipFill>
          <a:blip r:embed="rId3"/>
          <a:stretch>
            <a:fillRect/>
          </a:stretch>
        </p:blipFill>
        <p:spPr>
          <a:xfrm>
            <a:off x="0" y="1700808"/>
            <a:ext cx="9144000" cy="4458937"/>
          </a:xfrm>
          <a:prstGeom prst="rect">
            <a:avLst/>
          </a:prstGeom>
        </p:spPr>
      </p:pic>
    </p:spTree>
    <p:extLst>
      <p:ext uri="{BB962C8B-B14F-4D97-AF65-F5344CB8AC3E}">
        <p14:creationId xmlns:p14="http://schemas.microsoft.com/office/powerpoint/2010/main" val="223938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Upload Data ke File Manager#1</a:t>
            </a:r>
            <a:endParaRPr lang="id-ID" sz="4400" spc="-1" dirty="0">
              <a:solidFill>
                <a:schemeClr val="bg1"/>
              </a:solidFill>
            </a:endParaRPr>
          </a:p>
        </p:txBody>
      </p:sp>
      <p:pic>
        <p:nvPicPr>
          <p:cNvPr id="4" name="Picture 3">
            <a:extLst>
              <a:ext uri="{FF2B5EF4-FFF2-40B4-BE49-F238E27FC236}">
                <a16:creationId xmlns:a16="http://schemas.microsoft.com/office/drawing/2014/main" id="{E76F3C23-BA20-E6CA-4D68-C019441D8371}"/>
              </a:ext>
            </a:extLst>
          </p:cNvPr>
          <p:cNvPicPr>
            <a:picLocks noChangeAspect="1"/>
          </p:cNvPicPr>
          <p:nvPr/>
        </p:nvPicPr>
        <p:blipFill>
          <a:blip r:embed="rId3"/>
          <a:stretch>
            <a:fillRect/>
          </a:stretch>
        </p:blipFill>
        <p:spPr>
          <a:xfrm>
            <a:off x="7218" y="1691640"/>
            <a:ext cx="9144000" cy="3474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6098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Upload Data ke File Manager#2</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395536" y="5909493"/>
            <a:ext cx="8568952"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Compress file aplikasi web di localhost, misal dalam format zip</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Lalu upload ke web hosting di menu File Manager </a:t>
            </a:r>
          </a:p>
        </p:txBody>
      </p:sp>
      <p:pic>
        <p:nvPicPr>
          <p:cNvPr id="4" name="Picture 3">
            <a:extLst>
              <a:ext uri="{FF2B5EF4-FFF2-40B4-BE49-F238E27FC236}">
                <a16:creationId xmlns:a16="http://schemas.microsoft.com/office/drawing/2014/main" id="{17600E12-DC8A-FCC1-0D40-B954868D52F8}"/>
              </a:ext>
            </a:extLst>
          </p:cNvPr>
          <p:cNvPicPr>
            <a:picLocks noChangeAspect="1"/>
          </p:cNvPicPr>
          <p:nvPr/>
        </p:nvPicPr>
        <p:blipFill>
          <a:blip r:embed="rId3"/>
          <a:stretch>
            <a:fillRect/>
          </a:stretch>
        </p:blipFill>
        <p:spPr>
          <a:xfrm>
            <a:off x="0" y="1134486"/>
            <a:ext cx="9144000" cy="4589028"/>
          </a:xfrm>
          <a:prstGeom prst="rect">
            <a:avLst/>
          </a:prstGeom>
        </p:spPr>
      </p:pic>
    </p:spTree>
    <p:extLst>
      <p:ext uri="{BB962C8B-B14F-4D97-AF65-F5344CB8AC3E}">
        <p14:creationId xmlns:p14="http://schemas.microsoft.com/office/powerpoint/2010/main" val="3016449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Upload Data ke File Manager#3</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413098" y="5350245"/>
            <a:ext cx="8568952"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File yang sudah decompress, pilih lalu upload ke web hosting </a:t>
            </a:r>
          </a:p>
        </p:txBody>
      </p:sp>
      <p:pic>
        <p:nvPicPr>
          <p:cNvPr id="4" name="Picture 3">
            <a:extLst>
              <a:ext uri="{FF2B5EF4-FFF2-40B4-BE49-F238E27FC236}">
                <a16:creationId xmlns:a16="http://schemas.microsoft.com/office/drawing/2014/main" id="{9A7AC4CA-43E1-DF99-BB28-391924C1DBB5}"/>
              </a:ext>
            </a:extLst>
          </p:cNvPr>
          <p:cNvPicPr>
            <a:picLocks noChangeAspect="1"/>
          </p:cNvPicPr>
          <p:nvPr/>
        </p:nvPicPr>
        <p:blipFill>
          <a:blip r:embed="rId3"/>
          <a:stretch>
            <a:fillRect/>
          </a:stretch>
        </p:blipFill>
        <p:spPr>
          <a:xfrm>
            <a:off x="539552" y="1556792"/>
            <a:ext cx="8144746" cy="3456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236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Upload Data ke File Manager#4</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412726" y="5891387"/>
            <a:ext cx="8568952"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File yang sudah terupload di web hosting, lalu di extract</a:t>
            </a:r>
          </a:p>
        </p:txBody>
      </p:sp>
      <p:pic>
        <p:nvPicPr>
          <p:cNvPr id="3" name="Picture 2">
            <a:extLst>
              <a:ext uri="{FF2B5EF4-FFF2-40B4-BE49-F238E27FC236}">
                <a16:creationId xmlns:a16="http://schemas.microsoft.com/office/drawing/2014/main" id="{E68141CD-0EE7-87BA-0DA8-5DDCBDE5F7B9}"/>
              </a:ext>
            </a:extLst>
          </p:cNvPr>
          <p:cNvPicPr>
            <a:picLocks noChangeAspect="1"/>
          </p:cNvPicPr>
          <p:nvPr/>
        </p:nvPicPr>
        <p:blipFill>
          <a:blip r:embed="rId3"/>
          <a:stretch>
            <a:fillRect/>
          </a:stretch>
        </p:blipFill>
        <p:spPr>
          <a:xfrm>
            <a:off x="1657350" y="1620020"/>
            <a:ext cx="5829300" cy="4238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809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Setup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575048" y="4653136"/>
            <a:ext cx="8568952"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Untuk setup database, klik menu Edit Database di Web Hosting</a:t>
            </a:r>
          </a:p>
        </p:txBody>
      </p:sp>
      <p:pic>
        <p:nvPicPr>
          <p:cNvPr id="4" name="Picture 3">
            <a:extLst>
              <a:ext uri="{FF2B5EF4-FFF2-40B4-BE49-F238E27FC236}">
                <a16:creationId xmlns:a16="http://schemas.microsoft.com/office/drawing/2014/main" id="{B5363186-EE0E-9B70-B0DA-12F57E121C80}"/>
              </a:ext>
            </a:extLst>
          </p:cNvPr>
          <p:cNvPicPr>
            <a:picLocks noChangeAspect="1"/>
          </p:cNvPicPr>
          <p:nvPr/>
        </p:nvPicPr>
        <p:blipFill>
          <a:blip r:embed="rId3"/>
          <a:stretch>
            <a:fillRect/>
          </a:stretch>
        </p:blipFill>
        <p:spPr>
          <a:xfrm>
            <a:off x="0" y="1844824"/>
            <a:ext cx="9144000" cy="25768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944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Create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575048" y="4653136"/>
            <a:ext cx="8568952"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Untuk membuat database baru, klik menu Create Database di Web Hosting</a:t>
            </a:r>
          </a:p>
        </p:txBody>
      </p:sp>
      <p:pic>
        <p:nvPicPr>
          <p:cNvPr id="3" name="Picture 2">
            <a:extLst>
              <a:ext uri="{FF2B5EF4-FFF2-40B4-BE49-F238E27FC236}">
                <a16:creationId xmlns:a16="http://schemas.microsoft.com/office/drawing/2014/main" id="{F796B065-16FF-87E8-8354-B93D9C97188B}"/>
              </a:ext>
            </a:extLst>
          </p:cNvPr>
          <p:cNvPicPr>
            <a:picLocks noChangeAspect="1"/>
          </p:cNvPicPr>
          <p:nvPr/>
        </p:nvPicPr>
        <p:blipFill>
          <a:blip r:embed="rId3"/>
          <a:stretch>
            <a:fillRect/>
          </a:stretch>
        </p:blipFill>
        <p:spPr>
          <a:xfrm>
            <a:off x="0" y="1844824"/>
            <a:ext cx="9144000" cy="2324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16211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Create Database Success</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615058" y="4929169"/>
            <a:ext cx="8349430"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Database baru sudah terbuat di Web Hosting</a:t>
            </a:r>
          </a:p>
        </p:txBody>
      </p:sp>
      <p:pic>
        <p:nvPicPr>
          <p:cNvPr id="4" name="Picture 3">
            <a:extLst>
              <a:ext uri="{FF2B5EF4-FFF2-40B4-BE49-F238E27FC236}">
                <a16:creationId xmlns:a16="http://schemas.microsoft.com/office/drawing/2014/main" id="{042A8910-099C-C4E5-2874-107EC0FE5CC3}"/>
              </a:ext>
            </a:extLst>
          </p:cNvPr>
          <p:cNvPicPr>
            <a:picLocks noChangeAspect="1"/>
          </p:cNvPicPr>
          <p:nvPr/>
        </p:nvPicPr>
        <p:blipFill>
          <a:blip r:embed="rId3"/>
          <a:stretch>
            <a:fillRect/>
          </a:stretch>
        </p:blipFill>
        <p:spPr>
          <a:xfrm>
            <a:off x="0" y="1700808"/>
            <a:ext cx="9144000" cy="2999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1750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456533" y="640821"/>
            <a:ext cx="8229377"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defTabSz="696864">
              <a:defRPr/>
            </a:pPr>
            <a:r>
              <a:rPr lang="en-US" sz="3353" b="1" spc="-1" dirty="0">
                <a:solidFill>
                  <a:srgbClr val="FFFFFF"/>
                </a:solidFill>
                <a:latin typeface="Arial"/>
                <a:ea typeface="DejaVu Sans"/>
                <a:cs typeface="DejaVu Sans"/>
              </a:rPr>
              <a:t>Nasrul, </a:t>
            </a:r>
            <a:r>
              <a:rPr lang="en-US" sz="3353" b="1" spc="-1" dirty="0" err="1">
                <a:solidFill>
                  <a:srgbClr val="FFFFFF"/>
                </a:solidFill>
                <a:latin typeface="Arial"/>
                <a:ea typeface="DejaVu Sans"/>
                <a:cs typeface="DejaVu Sans"/>
              </a:rPr>
              <a:t>S.Pd.I</a:t>
            </a:r>
            <a:r>
              <a:rPr lang="en-US" sz="3353" b="1" spc="-1" dirty="0">
                <a:solidFill>
                  <a:srgbClr val="FFFFFF"/>
                </a:solidFill>
                <a:latin typeface="Arial"/>
                <a:ea typeface="DejaVu Sans"/>
                <a:cs typeface="DejaVu Sans"/>
              </a:rPr>
              <a:t>, </a:t>
            </a:r>
            <a:r>
              <a:rPr lang="en-US" sz="3353" b="1" spc="-1" dirty="0" err="1">
                <a:solidFill>
                  <a:srgbClr val="FFFFFF"/>
                </a:solidFill>
                <a:latin typeface="Arial"/>
                <a:ea typeface="DejaVu Sans"/>
                <a:cs typeface="DejaVu Sans"/>
              </a:rPr>
              <a:t>S.Kom</a:t>
            </a:r>
            <a:r>
              <a:rPr lang="en-US" sz="3353" b="1" spc="-1" dirty="0">
                <a:solidFill>
                  <a:srgbClr val="FFFFFF"/>
                </a:solidFill>
                <a:latin typeface="Arial"/>
                <a:ea typeface="DejaVu Sans"/>
                <a:cs typeface="DejaVu Sans"/>
              </a:rPr>
              <a:t>, </a:t>
            </a:r>
            <a:r>
              <a:rPr lang="en-US" sz="3353" b="1" spc="-1" dirty="0" err="1">
                <a:solidFill>
                  <a:srgbClr val="FFFFFF"/>
                </a:solidFill>
                <a:latin typeface="Arial"/>
                <a:ea typeface="DejaVu Sans"/>
                <a:cs typeface="DejaVu Sans"/>
              </a:rPr>
              <a:t>M.Kom</a:t>
            </a:r>
            <a:endParaRPr lang="id-ID" sz="3353" spc="-1" dirty="0">
              <a:solidFill>
                <a:prstClr val="black"/>
              </a:solidFill>
              <a:latin typeface="Arial"/>
              <a:ea typeface="DejaVu Sans"/>
              <a:cs typeface="DejaVu Sans"/>
            </a:endParaRPr>
          </a:p>
        </p:txBody>
      </p:sp>
      <p:sp>
        <p:nvSpPr>
          <p:cNvPr id="126" name="CustomShape 2"/>
          <p:cNvSpPr/>
          <p:nvPr/>
        </p:nvSpPr>
        <p:spPr>
          <a:xfrm>
            <a:off x="278749" y="2011789"/>
            <a:ext cx="8362166" cy="3553763"/>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82307" algn="ctr" defTabSz="696864">
              <a:spcAft>
                <a:spcPts val="1072"/>
              </a:spcAft>
              <a:defRPr/>
            </a:pPr>
            <a:endParaRPr lang="id-ID" sz="2439" spc="-1" dirty="0">
              <a:solidFill>
                <a:prstClr val="black"/>
              </a:solidFill>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4707725" y="2011790"/>
            <a:ext cx="4337375" cy="2940792"/>
          </a:xfrm>
        </p:spPr>
        <p:txBody>
          <a:bodyPr/>
          <a:lstStyle/>
          <a:p>
            <a:pPr marL="348432" indent="-348432">
              <a:buFont typeface="Wingdings" panose="05000000000000000000" pitchFamily="2" charset="2"/>
              <a:buChar char="q"/>
            </a:pPr>
            <a:r>
              <a:rPr lang="en-US" sz="2439" dirty="0" err="1"/>
              <a:t>Dosen</a:t>
            </a:r>
            <a:r>
              <a:rPr lang="en-US" sz="2439" dirty="0"/>
              <a:t> </a:t>
            </a:r>
            <a:r>
              <a:rPr lang="en-US" sz="2439" dirty="0" err="1"/>
              <a:t>Tetap</a:t>
            </a:r>
            <a:r>
              <a:rPr lang="en-US" sz="2439" dirty="0"/>
              <a:t> STT Nurul </a:t>
            </a:r>
            <a:r>
              <a:rPr lang="en-US" sz="2439" dirty="0" err="1"/>
              <a:t>Fikri</a:t>
            </a:r>
            <a:endParaRPr lang="en-US" sz="2439" dirty="0"/>
          </a:p>
          <a:p>
            <a:pPr marL="348432" indent="-348432">
              <a:buFont typeface="Wingdings" panose="05000000000000000000" pitchFamily="2" charset="2"/>
              <a:buChar char="q"/>
            </a:pPr>
            <a:r>
              <a:rPr lang="en-US" sz="2439" dirty="0" err="1"/>
              <a:t>Instruktur</a:t>
            </a:r>
            <a:r>
              <a:rPr lang="en-US" sz="2439" dirty="0"/>
              <a:t> IT NF Computer</a:t>
            </a:r>
          </a:p>
          <a:p>
            <a:pPr marL="348432" indent="-348432">
              <a:buFont typeface="Wingdings" panose="05000000000000000000" pitchFamily="2" charset="2"/>
              <a:buChar char="q"/>
            </a:pPr>
            <a:r>
              <a:rPr lang="en-US" sz="2439" dirty="0" err="1"/>
              <a:t>Instruktur</a:t>
            </a:r>
            <a:r>
              <a:rPr lang="en-US" sz="2439" dirty="0"/>
              <a:t> IT </a:t>
            </a:r>
            <a:r>
              <a:rPr lang="en-US" sz="2439" dirty="0" err="1"/>
              <a:t>Sekolah</a:t>
            </a:r>
            <a:r>
              <a:rPr lang="en-US" sz="2439" dirty="0"/>
              <a:t> Programmer YBM PLN</a:t>
            </a:r>
          </a:p>
          <a:p>
            <a:pPr marL="348432" indent="-348432">
              <a:buFont typeface="Wingdings" panose="05000000000000000000" pitchFamily="2" charset="2"/>
              <a:buChar char="q"/>
            </a:pPr>
            <a:r>
              <a:rPr lang="en-US" sz="2439" dirty="0" err="1"/>
              <a:t>Instruktur</a:t>
            </a:r>
            <a:r>
              <a:rPr lang="en-US" sz="2439" dirty="0"/>
              <a:t> IT Fast Com</a:t>
            </a:r>
          </a:p>
          <a:p>
            <a:pPr marL="348432" indent="-348432">
              <a:buFont typeface="Wingdings" panose="05000000000000000000" pitchFamily="2" charset="2"/>
              <a:buChar char="q"/>
            </a:pPr>
            <a:r>
              <a:rPr lang="en-US" sz="2439" dirty="0"/>
              <a:t>Programmer</a:t>
            </a:r>
          </a:p>
        </p:txBody>
      </p:sp>
      <p:pic>
        <p:nvPicPr>
          <p:cNvPr id="3" name="Picture 2">
            <a:extLst>
              <a:ext uri="{FF2B5EF4-FFF2-40B4-BE49-F238E27FC236}">
                <a16:creationId xmlns:a16="http://schemas.microsoft.com/office/drawing/2014/main" id="{09F8B616-3FFE-473C-B2B5-83EE8C4A45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288" t="10403" r="17589" b="20410"/>
          <a:stretch/>
        </p:blipFill>
        <p:spPr>
          <a:xfrm>
            <a:off x="342613" y="2011790"/>
            <a:ext cx="3897062" cy="2940792"/>
          </a:xfrm>
          <a:prstGeom prst="rect">
            <a:avLst/>
          </a:prstGeom>
          <a:ln>
            <a:noFill/>
          </a:ln>
          <a:effectLst>
            <a:softEdge rad="112500"/>
          </a:effectLst>
        </p:spPr>
      </p:pic>
      <p:sp>
        <p:nvSpPr>
          <p:cNvPr id="2" name="TextBox 1">
            <a:extLst>
              <a:ext uri="{FF2B5EF4-FFF2-40B4-BE49-F238E27FC236}">
                <a16:creationId xmlns:a16="http://schemas.microsoft.com/office/drawing/2014/main" id="{FEC3883E-2527-CBB5-DD4A-C60F1AF71125}"/>
              </a:ext>
            </a:extLst>
          </p:cNvPr>
          <p:cNvSpPr txBox="1"/>
          <p:nvPr/>
        </p:nvSpPr>
        <p:spPr>
          <a:xfrm>
            <a:off x="939392" y="5060844"/>
            <a:ext cx="4031615" cy="929935"/>
          </a:xfrm>
          <a:prstGeom prst="rect">
            <a:avLst/>
          </a:prstGeom>
          <a:noFill/>
        </p:spPr>
        <p:txBody>
          <a:bodyPr wrap="square" rtlCol="0">
            <a:spAutoFit/>
          </a:bodyPr>
          <a:lstStyle/>
          <a:p>
            <a:pPr defTabSz="622143">
              <a:lnSpc>
                <a:spcPct val="150000"/>
              </a:lnSpc>
              <a:defRPr/>
            </a:pPr>
            <a:r>
              <a:rPr lang="en-US" sz="1905" dirty="0">
                <a:solidFill>
                  <a:prstClr val="black"/>
                </a:solidFill>
                <a:latin typeface="STXinwei" panose="02010800040101010101" pitchFamily="2" charset="-122"/>
                <a:ea typeface="STXinwei" panose="02010800040101010101" pitchFamily="2" charset="-122"/>
                <a:cs typeface="DejaVu Sans"/>
              </a:rPr>
              <a:t>nasrul99@gmail</a:t>
            </a:r>
            <a:r>
              <a:rPr lang="en-US" sz="1905">
                <a:solidFill>
                  <a:prstClr val="black"/>
                </a:solidFill>
                <a:latin typeface="STXinwei" panose="02010800040101010101" pitchFamily="2" charset="-122"/>
                <a:ea typeface="STXinwei" panose="02010800040101010101" pitchFamily="2" charset="-122"/>
                <a:cs typeface="DejaVu Sans"/>
              </a:rPr>
              <a:t>.com</a:t>
            </a:r>
          </a:p>
          <a:p>
            <a:pPr defTabSz="622143">
              <a:lnSpc>
                <a:spcPct val="150000"/>
              </a:lnSpc>
              <a:defRPr/>
            </a:pPr>
            <a:r>
              <a:rPr lang="en-US" sz="1905">
                <a:solidFill>
                  <a:prstClr val="black"/>
                </a:solidFill>
                <a:latin typeface="STXinwei" panose="02010800040101010101" pitchFamily="2" charset="-122"/>
                <a:ea typeface="STXinwei" panose="02010800040101010101" pitchFamily="2" charset="-122"/>
                <a:cs typeface="DejaVu Sans"/>
              </a:rPr>
              <a:t>youtube.com/@nasrultutorial</a:t>
            </a:r>
            <a:endParaRPr lang="en-US" sz="1905" dirty="0">
              <a:solidFill>
                <a:prstClr val="black"/>
              </a:solidFill>
              <a:latin typeface="STXinwei" panose="02010800040101010101" pitchFamily="2" charset="-122"/>
              <a:ea typeface="STXinwei" panose="02010800040101010101" pitchFamily="2" charset="-122"/>
              <a:cs typeface="DejaVu Sans"/>
            </a:endParaRPr>
          </a:p>
        </p:txBody>
      </p:sp>
      <p:pic>
        <p:nvPicPr>
          <p:cNvPr id="5" name="Picture 4">
            <a:extLst>
              <a:ext uri="{FF2B5EF4-FFF2-40B4-BE49-F238E27FC236}">
                <a16:creationId xmlns:a16="http://schemas.microsoft.com/office/drawing/2014/main" id="{441D528C-71B7-277D-D902-49F15D21E4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00391" y="5197681"/>
            <a:ext cx="339002" cy="339002"/>
          </a:xfrm>
          <a:prstGeom prst="rect">
            <a:avLst/>
          </a:prstGeom>
        </p:spPr>
      </p:pic>
      <p:pic>
        <p:nvPicPr>
          <p:cNvPr id="6" name="Picture 5">
            <a:extLst>
              <a:ext uri="{FF2B5EF4-FFF2-40B4-BE49-F238E27FC236}">
                <a16:creationId xmlns:a16="http://schemas.microsoft.com/office/drawing/2014/main" id="{A6839CDB-E3B5-05BC-7629-CB31276CA2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0392" y="5614307"/>
            <a:ext cx="322357" cy="32235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Setup User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615058" y="4929169"/>
            <a:ext cx="8349430"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Untuk setup username database, klik tab menu Usernames di Web Hosting</a:t>
            </a:r>
          </a:p>
        </p:txBody>
      </p:sp>
      <p:pic>
        <p:nvPicPr>
          <p:cNvPr id="3" name="Picture 2">
            <a:extLst>
              <a:ext uri="{FF2B5EF4-FFF2-40B4-BE49-F238E27FC236}">
                <a16:creationId xmlns:a16="http://schemas.microsoft.com/office/drawing/2014/main" id="{9EED1485-A6F4-11F7-9FC0-10ECFC8EA778}"/>
              </a:ext>
            </a:extLst>
          </p:cNvPr>
          <p:cNvPicPr>
            <a:picLocks noChangeAspect="1"/>
          </p:cNvPicPr>
          <p:nvPr/>
        </p:nvPicPr>
        <p:blipFill>
          <a:blip r:embed="rId3"/>
          <a:stretch>
            <a:fillRect/>
          </a:stretch>
        </p:blipFill>
        <p:spPr>
          <a:xfrm>
            <a:off x="-3448" y="1928831"/>
            <a:ext cx="9144000" cy="2703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8341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Setup Password User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615058" y="4929169"/>
            <a:ext cx="8349430"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Untuk setup password username database, klik tab menu Passwords di Web Hosting</a:t>
            </a:r>
          </a:p>
        </p:txBody>
      </p:sp>
      <p:pic>
        <p:nvPicPr>
          <p:cNvPr id="4" name="Picture 3">
            <a:extLst>
              <a:ext uri="{FF2B5EF4-FFF2-40B4-BE49-F238E27FC236}">
                <a16:creationId xmlns:a16="http://schemas.microsoft.com/office/drawing/2014/main" id="{6DC1BF12-8D95-90CE-6449-FD58E4A8CED3}"/>
              </a:ext>
            </a:extLst>
          </p:cNvPr>
          <p:cNvPicPr>
            <a:picLocks noChangeAspect="1"/>
          </p:cNvPicPr>
          <p:nvPr/>
        </p:nvPicPr>
        <p:blipFill>
          <a:blip r:embed="rId3"/>
          <a:stretch>
            <a:fillRect/>
          </a:stretch>
        </p:blipFill>
        <p:spPr>
          <a:xfrm>
            <a:off x="0" y="1928831"/>
            <a:ext cx="9144000" cy="2715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2117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Setup Password User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615058" y="4929169"/>
            <a:ext cx="8349430"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Untuk setup password username database, klik tab menu Passwords di Web Hosting</a:t>
            </a:r>
          </a:p>
        </p:txBody>
      </p:sp>
      <p:pic>
        <p:nvPicPr>
          <p:cNvPr id="4" name="Picture 3">
            <a:extLst>
              <a:ext uri="{FF2B5EF4-FFF2-40B4-BE49-F238E27FC236}">
                <a16:creationId xmlns:a16="http://schemas.microsoft.com/office/drawing/2014/main" id="{6DC1BF12-8D95-90CE-6449-FD58E4A8CED3}"/>
              </a:ext>
            </a:extLst>
          </p:cNvPr>
          <p:cNvPicPr>
            <a:picLocks noChangeAspect="1"/>
          </p:cNvPicPr>
          <p:nvPr/>
        </p:nvPicPr>
        <p:blipFill>
          <a:blip r:embed="rId3"/>
          <a:stretch>
            <a:fillRect/>
          </a:stretch>
        </p:blipFill>
        <p:spPr>
          <a:xfrm>
            <a:off x="0" y="1928831"/>
            <a:ext cx="9144000" cy="2715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4803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Setting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76647" y="5854589"/>
            <a:ext cx="8983488"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Ubahlah file .env di web hosting, sesuai user dan password yang sudah disetup</a:t>
            </a:r>
          </a:p>
        </p:txBody>
      </p:sp>
    </p:spTree>
    <p:extLst>
      <p:ext uri="{BB962C8B-B14F-4D97-AF65-F5344CB8AC3E}">
        <p14:creationId xmlns:p14="http://schemas.microsoft.com/office/powerpoint/2010/main" val="225462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Backup Database Lokal</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160512" y="5637312"/>
            <a:ext cx="8983488"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Backuplah database di localhost menggunakan tools PHPMyAdmin</a:t>
            </a:r>
          </a:p>
        </p:txBody>
      </p:sp>
      <p:pic>
        <p:nvPicPr>
          <p:cNvPr id="3" name="Picture 2">
            <a:extLst>
              <a:ext uri="{FF2B5EF4-FFF2-40B4-BE49-F238E27FC236}">
                <a16:creationId xmlns:a16="http://schemas.microsoft.com/office/drawing/2014/main" id="{59F05066-02FE-CAAA-F472-B1FB763521E5}"/>
              </a:ext>
            </a:extLst>
          </p:cNvPr>
          <p:cNvPicPr>
            <a:picLocks noChangeAspect="1"/>
          </p:cNvPicPr>
          <p:nvPr/>
        </p:nvPicPr>
        <p:blipFill>
          <a:blip r:embed="rId3"/>
          <a:stretch>
            <a:fillRect/>
          </a:stretch>
        </p:blipFill>
        <p:spPr>
          <a:xfrm>
            <a:off x="477564" y="1423987"/>
            <a:ext cx="8181975" cy="4010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0753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Manage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76808" y="5229200"/>
            <a:ext cx="8983488"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Kelolalah database untuk aplikasi web Anda, dengan klik tombol manage pada database yang Anda Pilih</a:t>
            </a:r>
          </a:p>
        </p:txBody>
      </p:sp>
      <p:pic>
        <p:nvPicPr>
          <p:cNvPr id="4" name="Picture 3">
            <a:extLst>
              <a:ext uri="{FF2B5EF4-FFF2-40B4-BE49-F238E27FC236}">
                <a16:creationId xmlns:a16="http://schemas.microsoft.com/office/drawing/2014/main" id="{B9AEA898-01B1-37B0-31FD-A5281A9A4D10}"/>
              </a:ext>
            </a:extLst>
          </p:cNvPr>
          <p:cNvPicPr>
            <a:picLocks noChangeAspect="1"/>
          </p:cNvPicPr>
          <p:nvPr/>
        </p:nvPicPr>
        <p:blipFill>
          <a:blip r:embed="rId3"/>
          <a:stretch>
            <a:fillRect/>
          </a:stretch>
        </p:blipFill>
        <p:spPr>
          <a:xfrm>
            <a:off x="0" y="1905000"/>
            <a:ext cx="914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7903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Restore Database</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76808" y="5229200"/>
            <a:ext cx="8983488" cy="1200329"/>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Restorelah database yang dibackup di local, dari menu Execute SQL, lalu pilih tab menu Run SQL From File, lalu pilih file sql yang sudah dibackup di local. Setelah itu klik tombol Execute.</a:t>
            </a:r>
          </a:p>
        </p:txBody>
      </p:sp>
      <p:pic>
        <p:nvPicPr>
          <p:cNvPr id="7" name="Picture 6">
            <a:extLst>
              <a:ext uri="{FF2B5EF4-FFF2-40B4-BE49-F238E27FC236}">
                <a16:creationId xmlns:a16="http://schemas.microsoft.com/office/drawing/2014/main" id="{E6AB3041-58CF-5538-A424-C745698BFFE4}"/>
              </a:ext>
            </a:extLst>
          </p:cNvPr>
          <p:cNvPicPr>
            <a:picLocks noChangeAspect="1"/>
          </p:cNvPicPr>
          <p:nvPr/>
        </p:nvPicPr>
        <p:blipFill>
          <a:blip r:embed="rId3"/>
          <a:stretch>
            <a:fillRect/>
          </a:stretch>
        </p:blipFill>
        <p:spPr>
          <a:xfrm>
            <a:off x="0" y="1777794"/>
            <a:ext cx="9144000" cy="2663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97204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Restore Database Success</a:t>
            </a:r>
            <a:endParaRPr lang="id-ID" sz="4400" spc="-1" dirty="0">
              <a:solidFill>
                <a:schemeClr val="bg1"/>
              </a:solidFill>
            </a:endParaRPr>
          </a:p>
        </p:txBody>
      </p:sp>
      <p:sp>
        <p:nvSpPr>
          <p:cNvPr id="5" name="TextBox 4">
            <a:extLst>
              <a:ext uri="{FF2B5EF4-FFF2-40B4-BE49-F238E27FC236}">
                <a16:creationId xmlns:a16="http://schemas.microsoft.com/office/drawing/2014/main" id="{377BE352-DCF7-29DC-DB36-B818852F8215}"/>
              </a:ext>
            </a:extLst>
          </p:cNvPr>
          <p:cNvSpPr txBox="1"/>
          <p:nvPr/>
        </p:nvSpPr>
        <p:spPr>
          <a:xfrm>
            <a:off x="149102" y="4219357"/>
            <a:ext cx="8983488" cy="830997"/>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Selamat Anda telah sukses merestore database yang dibackup di local ke database web hosting.</a:t>
            </a:r>
          </a:p>
        </p:txBody>
      </p:sp>
      <p:pic>
        <p:nvPicPr>
          <p:cNvPr id="3" name="Picture 2">
            <a:extLst>
              <a:ext uri="{FF2B5EF4-FFF2-40B4-BE49-F238E27FC236}">
                <a16:creationId xmlns:a16="http://schemas.microsoft.com/office/drawing/2014/main" id="{BF121E6F-4CF0-D230-C7B2-0E44682FB2C0}"/>
              </a:ext>
            </a:extLst>
          </p:cNvPr>
          <p:cNvPicPr>
            <a:picLocks noChangeAspect="1"/>
          </p:cNvPicPr>
          <p:nvPr/>
        </p:nvPicPr>
        <p:blipFill>
          <a:blip r:embed="rId3"/>
          <a:stretch>
            <a:fillRect/>
          </a:stretch>
        </p:blipFill>
        <p:spPr>
          <a:xfrm>
            <a:off x="-3448" y="1916832"/>
            <a:ext cx="9144000" cy="19757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57895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85000" lnSpcReduction="10000"/>
          </a:bodyPr>
          <a:lstStyle/>
          <a:p>
            <a:pPr lvl="0">
              <a:defRPr/>
            </a:pPr>
            <a:r>
              <a:rPr lang="en-US" sz="4400" b="1" spc="-1">
                <a:solidFill>
                  <a:schemeClr val="bg1"/>
                </a:solidFill>
              </a:rPr>
              <a:t>Setting file .htaccess di Main Root</a:t>
            </a:r>
            <a:endParaRPr lang="id-ID" sz="4400" spc="-1" dirty="0">
              <a:solidFill>
                <a:schemeClr val="bg1"/>
              </a:solidFill>
            </a:endParaRPr>
          </a:p>
        </p:txBody>
      </p:sp>
      <p:sp>
        <p:nvSpPr>
          <p:cNvPr id="3" name="TextBox 2">
            <a:extLst>
              <a:ext uri="{FF2B5EF4-FFF2-40B4-BE49-F238E27FC236}">
                <a16:creationId xmlns:a16="http://schemas.microsoft.com/office/drawing/2014/main" id="{A09AC5C1-4C7F-A4A0-6DE2-45D83C4C4D1C}"/>
              </a:ext>
            </a:extLst>
          </p:cNvPr>
          <p:cNvSpPr txBox="1"/>
          <p:nvPr/>
        </p:nvSpPr>
        <p:spPr>
          <a:xfrm>
            <a:off x="380400" y="1916832"/>
            <a:ext cx="6855895" cy="3970318"/>
          </a:xfrm>
          <a:prstGeom prst="rect">
            <a:avLst/>
          </a:prstGeom>
          <a:noFill/>
        </p:spPr>
        <p:txBody>
          <a:bodyPr wrap="square">
            <a:spAutoFit/>
          </a:bodyPr>
          <a:lstStyle/>
          <a:p>
            <a:r>
              <a:rPr lang="en-US" b="0">
                <a:solidFill>
                  <a:srgbClr val="800000"/>
                </a:solidFill>
                <a:effectLst/>
                <a:latin typeface="Consolas" panose="020B0609020204030204" pitchFamily="49" charset="0"/>
              </a:rPr>
              <a:t>&lt;IfModule</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mod_rewrite.c</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&lt;IfModule</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mod_negotiation.c</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Options -MultiViews</a:t>
            </a: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&lt;/IfModule&gt;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RewriteEngine On</a:t>
            </a:r>
          </a:p>
          <a:p>
            <a:r>
              <a:rPr lang="en-US" b="0">
                <a:solidFill>
                  <a:srgbClr val="000000"/>
                </a:solidFill>
                <a:effectLst/>
                <a:latin typeface="Consolas" panose="020B0609020204030204" pitchFamily="49" charset="0"/>
              </a:rPr>
              <a:t>    RewriteCond %{REQUEST_FILENAME} -d [OR]</a:t>
            </a:r>
          </a:p>
          <a:p>
            <a:r>
              <a:rPr lang="en-US" b="0">
                <a:solidFill>
                  <a:srgbClr val="000000"/>
                </a:solidFill>
                <a:effectLst/>
                <a:latin typeface="Consolas" panose="020B0609020204030204" pitchFamily="49" charset="0"/>
              </a:rPr>
              <a:t>    RewriteCond %{REQUEST_FILENAME} -f</a:t>
            </a:r>
          </a:p>
          <a:p>
            <a:r>
              <a:rPr lang="en-US" b="0">
                <a:solidFill>
                  <a:srgbClr val="000000"/>
                </a:solidFill>
                <a:effectLst/>
                <a:latin typeface="Consolas" panose="020B0609020204030204" pitchFamily="49" charset="0"/>
              </a:rPr>
              <a:t>    RewriteRule ^ ^$1 [N]</a:t>
            </a:r>
          </a:p>
          <a:p>
            <a:r>
              <a:rPr lang="en-US" b="0">
                <a:solidFill>
                  <a:srgbClr val="000000"/>
                </a:solidFill>
                <a:effectLst/>
                <a:latin typeface="Consolas" panose="020B0609020204030204" pitchFamily="49" charset="0"/>
              </a:rPr>
              <a:t>    RewriteCond %{REQUEST_URI} (\.\w+$) [NC]</a:t>
            </a:r>
          </a:p>
          <a:p>
            <a:r>
              <a:rPr lang="en-US" b="0">
                <a:solidFill>
                  <a:srgbClr val="000000"/>
                </a:solidFill>
                <a:effectLst/>
                <a:latin typeface="Consolas" panose="020B0609020204030204" pitchFamily="49" charset="0"/>
              </a:rPr>
              <a:t>    RewriteRule ^(.*)$ public/$1 </a:t>
            </a:r>
          </a:p>
          <a:p>
            <a:r>
              <a:rPr lang="en-US" b="0">
                <a:solidFill>
                  <a:srgbClr val="000000"/>
                </a:solidFill>
                <a:effectLst/>
                <a:latin typeface="Consolas" panose="020B0609020204030204" pitchFamily="49" charset="0"/>
              </a:rPr>
              <a:t>    RewriteCond %{REQUEST_FILENAME} !-d</a:t>
            </a:r>
          </a:p>
          <a:p>
            <a:r>
              <a:rPr lang="en-US" b="0">
                <a:solidFill>
                  <a:srgbClr val="000000"/>
                </a:solidFill>
                <a:effectLst/>
                <a:latin typeface="Consolas" panose="020B0609020204030204" pitchFamily="49" charset="0"/>
              </a:rPr>
              <a:t>    RewriteCond %{REQUEST_FILENAME} !-f</a:t>
            </a:r>
          </a:p>
          <a:p>
            <a:r>
              <a:rPr lang="en-US" b="0">
                <a:solidFill>
                  <a:srgbClr val="000000"/>
                </a:solidFill>
                <a:effectLst/>
                <a:latin typeface="Consolas" panose="020B0609020204030204" pitchFamily="49" charset="0"/>
              </a:rPr>
              <a:t>    RewriteRule ^ server.php</a:t>
            </a:r>
          </a:p>
          <a:p>
            <a:r>
              <a:rPr lang="en-US" b="0">
                <a:solidFill>
                  <a:srgbClr val="800000"/>
                </a:solidFill>
                <a:effectLst/>
                <a:latin typeface="Consolas" panose="020B0609020204030204" pitchFamily="49" charset="0"/>
              </a:rPr>
              <a:t>&lt;/IfModule&gt;</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23428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85000" lnSpcReduction="10000"/>
          </a:bodyPr>
          <a:lstStyle/>
          <a:p>
            <a:pPr lvl="0">
              <a:defRPr/>
            </a:pPr>
            <a:r>
              <a:rPr lang="en-US" sz="4400" b="1" spc="-1">
                <a:solidFill>
                  <a:schemeClr val="bg1"/>
                </a:solidFill>
              </a:rPr>
              <a:t>Setting file server.php di Main Root</a:t>
            </a:r>
            <a:endParaRPr lang="id-ID" sz="4400" spc="-1" dirty="0">
              <a:solidFill>
                <a:schemeClr val="bg1"/>
              </a:solidFill>
            </a:endParaRPr>
          </a:p>
        </p:txBody>
      </p:sp>
      <p:sp>
        <p:nvSpPr>
          <p:cNvPr id="4" name="TextBox 3">
            <a:extLst>
              <a:ext uri="{FF2B5EF4-FFF2-40B4-BE49-F238E27FC236}">
                <a16:creationId xmlns:a16="http://schemas.microsoft.com/office/drawing/2014/main" id="{F5B152D8-28E0-03A0-7036-A0821F6875BA}"/>
              </a:ext>
            </a:extLst>
          </p:cNvPr>
          <p:cNvSpPr txBox="1"/>
          <p:nvPr/>
        </p:nvSpPr>
        <p:spPr>
          <a:xfrm>
            <a:off x="356084" y="1556792"/>
            <a:ext cx="8424936" cy="3477875"/>
          </a:xfrm>
          <a:prstGeom prst="rect">
            <a:avLst/>
          </a:prstGeom>
          <a:noFill/>
        </p:spPr>
        <p:txBody>
          <a:bodyPr wrap="square">
            <a:spAutoFit/>
          </a:bodyPr>
          <a:lstStyle/>
          <a:p>
            <a:r>
              <a:rPr lang="en-US" sz="2000" b="0">
                <a:solidFill>
                  <a:srgbClr val="800000"/>
                </a:solidFill>
                <a:effectLst/>
                <a:latin typeface="Consolas" panose="020B0609020204030204" pitchFamily="49" charset="0"/>
              </a:rPr>
              <a:t>&lt;?php</a:t>
            </a:r>
            <a:r>
              <a:rPr lang="en-US" sz="2000" b="0">
                <a:solidFill>
                  <a:srgbClr val="000000"/>
                </a:solidFill>
                <a:effectLst/>
                <a:latin typeface="Consolas" panose="020B0609020204030204" pitchFamily="49" charset="0"/>
              </a:rPr>
              <a:t> </a:t>
            </a:r>
          </a:p>
          <a:p>
            <a:br>
              <a:rPr lang="en-US" sz="2000" b="0">
                <a:solidFill>
                  <a:srgbClr val="000000"/>
                </a:solidFill>
                <a:effectLst/>
                <a:latin typeface="Consolas" panose="020B0609020204030204" pitchFamily="49" charset="0"/>
              </a:rPr>
            </a:br>
            <a:r>
              <a:rPr lang="en-US" sz="2000" b="0">
                <a:solidFill>
                  <a:srgbClr val="000000"/>
                </a:solidFill>
                <a:effectLst/>
                <a:latin typeface="Consolas" panose="020B0609020204030204" pitchFamily="49" charset="0"/>
              </a:rPr>
              <a:t> $uri = urldecode(</a:t>
            </a:r>
          </a:p>
          <a:p>
            <a:r>
              <a:rPr lang="en-US" sz="2000" b="0">
                <a:solidFill>
                  <a:srgbClr val="000000"/>
                </a:solidFill>
                <a:effectLst/>
                <a:latin typeface="Consolas" panose="020B0609020204030204" pitchFamily="49" charset="0"/>
              </a:rPr>
              <a:t>    parse_url($_SERVER[</a:t>
            </a:r>
            <a:r>
              <a:rPr lang="en-US" sz="2000" b="0">
                <a:solidFill>
                  <a:srgbClr val="A31515"/>
                </a:solidFill>
                <a:effectLst/>
                <a:latin typeface="Consolas" panose="020B0609020204030204" pitchFamily="49" charset="0"/>
              </a:rPr>
              <a:t>'REQUEST_URI'</a:t>
            </a:r>
            <a:r>
              <a:rPr lang="en-US" sz="2000" b="0">
                <a:solidFill>
                  <a:srgbClr val="000000"/>
                </a:solidFill>
                <a:effectLst/>
                <a:latin typeface="Consolas" panose="020B0609020204030204" pitchFamily="49" charset="0"/>
              </a:rPr>
              <a:t>], PHP_URL_PATH)</a:t>
            </a:r>
          </a:p>
          <a:p>
            <a:r>
              <a:rPr lang="en-US" sz="2000" b="0">
                <a:solidFill>
                  <a:srgbClr val="000000"/>
                </a:solidFill>
                <a:effectLst/>
                <a:latin typeface="Consolas" panose="020B0609020204030204" pitchFamily="49" charset="0"/>
              </a:rPr>
              <a:t> );</a:t>
            </a:r>
          </a:p>
          <a:p>
            <a:br>
              <a:rPr lang="en-US" sz="2000" b="0">
                <a:solidFill>
                  <a:srgbClr val="000000"/>
                </a:solidFill>
                <a:effectLst/>
                <a:latin typeface="Consolas" panose="020B0609020204030204" pitchFamily="49" charset="0"/>
              </a:rPr>
            </a:b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if</a:t>
            </a:r>
            <a:r>
              <a:rPr lang="en-US" sz="2000" b="0">
                <a:solidFill>
                  <a:srgbClr val="000000"/>
                </a:solidFill>
                <a:effectLst/>
                <a:latin typeface="Consolas" panose="020B0609020204030204" pitchFamily="49" charset="0"/>
              </a:rPr>
              <a:t> ($uri != </a:t>
            </a:r>
            <a:r>
              <a:rPr lang="en-US" sz="2000" b="0">
                <a:solidFill>
                  <a:srgbClr val="A31515"/>
                </a:solidFill>
                <a:effectLst/>
                <a:latin typeface="Consolas" panose="020B0609020204030204" pitchFamily="49" charset="0"/>
              </a:rPr>
              <a:t>'/'</a:t>
            </a:r>
            <a:r>
              <a:rPr lang="en-US" sz="2000" b="0">
                <a:solidFill>
                  <a:srgbClr val="000000"/>
                </a:solidFill>
                <a:effectLst/>
                <a:latin typeface="Consolas" panose="020B0609020204030204" pitchFamily="49" charset="0"/>
              </a:rPr>
              <a:t> &amp;&amp; file_exists(</a:t>
            </a:r>
            <a:r>
              <a:rPr lang="en-US" sz="2000" b="0">
                <a:solidFill>
                  <a:srgbClr val="0000FF"/>
                </a:solidFill>
                <a:effectLst/>
                <a:latin typeface="Consolas" panose="020B0609020204030204" pitchFamily="49" charset="0"/>
              </a:rPr>
              <a:t>__DIR__</a:t>
            </a:r>
            <a:r>
              <a:rPr lang="en-US" sz="2000" b="0">
                <a:solidFill>
                  <a:srgbClr val="000000"/>
                </a:solidFill>
                <a:effectLst/>
                <a:latin typeface="Consolas" panose="020B0609020204030204" pitchFamily="49" charset="0"/>
              </a:rPr>
              <a:t>.</a:t>
            </a:r>
            <a:r>
              <a:rPr lang="en-US" sz="2000" b="0">
                <a:solidFill>
                  <a:srgbClr val="A31515"/>
                </a:solidFill>
                <a:effectLst/>
                <a:latin typeface="Consolas" panose="020B0609020204030204" pitchFamily="49" charset="0"/>
              </a:rPr>
              <a:t>'/public'</a:t>
            </a:r>
            <a:r>
              <a:rPr lang="en-US" sz="2000" b="0">
                <a:solidFill>
                  <a:srgbClr val="000000"/>
                </a:solidFill>
                <a:effectLst/>
                <a:latin typeface="Consolas" panose="020B0609020204030204" pitchFamily="49" charset="0"/>
              </a:rPr>
              <a:t>.$uri)) {</a:t>
            </a:r>
          </a:p>
          <a:p>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return</a:t>
            </a: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false</a:t>
            </a:r>
            <a:r>
              <a:rPr lang="en-US" sz="2000" b="0">
                <a:solidFill>
                  <a:srgbClr val="000000"/>
                </a:solidFill>
                <a:effectLst/>
                <a:latin typeface="Consolas" panose="020B0609020204030204" pitchFamily="49" charset="0"/>
              </a:rPr>
              <a:t>;</a:t>
            </a:r>
          </a:p>
          <a:p>
            <a:r>
              <a:rPr lang="en-US" sz="2000" b="0">
                <a:solidFill>
                  <a:srgbClr val="000000"/>
                </a:solidFill>
                <a:effectLst/>
                <a:latin typeface="Consolas" panose="020B0609020204030204" pitchFamily="49" charset="0"/>
              </a:rPr>
              <a:t> }</a:t>
            </a:r>
          </a:p>
          <a:p>
            <a:br>
              <a:rPr lang="en-US" sz="2000" b="0">
                <a:solidFill>
                  <a:srgbClr val="000000"/>
                </a:solidFill>
                <a:effectLst/>
                <a:latin typeface="Consolas" panose="020B0609020204030204" pitchFamily="49" charset="0"/>
              </a:rPr>
            </a:b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require_once</a:t>
            </a: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__DIR__</a:t>
            </a:r>
            <a:r>
              <a:rPr lang="en-US" sz="2000" b="0">
                <a:solidFill>
                  <a:srgbClr val="000000"/>
                </a:solidFill>
                <a:effectLst/>
                <a:latin typeface="Consolas" panose="020B0609020204030204" pitchFamily="49" charset="0"/>
              </a:rPr>
              <a:t>.</a:t>
            </a:r>
            <a:r>
              <a:rPr lang="en-US" sz="2000" b="0">
                <a:solidFill>
                  <a:srgbClr val="A31515"/>
                </a:solidFill>
                <a:effectLst/>
                <a:latin typeface="Consolas" panose="020B0609020204030204" pitchFamily="49" charset="0"/>
              </a:rPr>
              <a:t>'/public/index.php'</a:t>
            </a:r>
            <a:r>
              <a:rPr lang="en-US" sz="20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871015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Web Hosting</a:t>
            </a:r>
            <a:endParaRPr lang="id-ID" sz="4400" spc="-1" dirty="0">
              <a:solidFill>
                <a:schemeClr val="bg1"/>
              </a:solidFill>
            </a:endParaRPr>
          </a:p>
        </p:txBody>
      </p:sp>
      <p:pic>
        <p:nvPicPr>
          <p:cNvPr id="6" name="Picture 5">
            <a:extLst>
              <a:ext uri="{FF2B5EF4-FFF2-40B4-BE49-F238E27FC236}">
                <a16:creationId xmlns:a16="http://schemas.microsoft.com/office/drawing/2014/main" id="{2B3334FD-C490-941E-BCA1-2D460C73888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195" y="1772816"/>
            <a:ext cx="8305609" cy="4542130"/>
          </a:xfrm>
          <a:prstGeom prst="rect">
            <a:avLst/>
          </a:prstGeom>
        </p:spPr>
      </p:pic>
    </p:spTree>
    <p:extLst>
      <p:ext uri="{BB962C8B-B14F-4D97-AF65-F5344CB8AC3E}">
        <p14:creationId xmlns:p14="http://schemas.microsoft.com/office/powerpoint/2010/main" val="1556876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56084" y="28228"/>
            <a:ext cx="842493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Tampilan Web di Web Hosting</a:t>
            </a:r>
            <a:endParaRPr lang="id-ID" sz="4400" spc="-1" dirty="0">
              <a:solidFill>
                <a:schemeClr val="bg1"/>
              </a:solidFill>
            </a:endParaRPr>
          </a:p>
        </p:txBody>
      </p:sp>
      <p:pic>
        <p:nvPicPr>
          <p:cNvPr id="3" name="Picture 2">
            <a:extLst>
              <a:ext uri="{FF2B5EF4-FFF2-40B4-BE49-F238E27FC236}">
                <a16:creationId xmlns:a16="http://schemas.microsoft.com/office/drawing/2014/main" id="{8AA28600-8B71-16C9-251F-DD78770E2089}"/>
              </a:ext>
            </a:extLst>
          </p:cNvPr>
          <p:cNvPicPr>
            <a:picLocks noChangeAspect="1"/>
          </p:cNvPicPr>
          <p:nvPr/>
        </p:nvPicPr>
        <p:blipFill>
          <a:blip r:embed="rId3"/>
          <a:stretch>
            <a:fillRect/>
          </a:stretch>
        </p:blipFill>
        <p:spPr>
          <a:xfrm>
            <a:off x="0" y="1733916"/>
            <a:ext cx="9144000" cy="3390168"/>
          </a:xfrm>
          <a:prstGeom prst="rect">
            <a:avLst/>
          </a:prstGeom>
          <a:ln w="6350">
            <a:solidFill>
              <a:schemeClr val="tx1"/>
            </a:solidFill>
          </a:ln>
        </p:spPr>
      </p:pic>
    </p:spTree>
    <p:extLst>
      <p:ext uri="{BB962C8B-B14F-4D97-AF65-F5344CB8AC3E}">
        <p14:creationId xmlns:p14="http://schemas.microsoft.com/office/powerpoint/2010/main" val="2374434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a:xfrm>
            <a:off x="457311" y="21744"/>
            <a:ext cx="8229377" cy="1144682"/>
          </a:xfrm>
        </p:spPr>
        <p:txBody>
          <a:bodyPr lIns="67500" tIns="35100" rIns="67500" bIns="35100" anchor="ctr">
            <a:noAutofit/>
          </a:bodyPr>
          <a:lstStyle/>
          <a:p>
            <a:pPr>
              <a:lnSpc>
                <a:spcPct val="97000"/>
              </a:lnSpc>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4400" b="1">
                <a:solidFill>
                  <a:schemeClr val="bg1"/>
                </a:solidFill>
              </a:rPr>
              <a:t>Referensi</a:t>
            </a:r>
          </a:p>
        </p:txBody>
      </p:sp>
      <p:sp>
        <p:nvSpPr>
          <p:cNvPr id="2" name="Text Placeholder 1">
            <a:extLst>
              <a:ext uri="{FF2B5EF4-FFF2-40B4-BE49-F238E27FC236}">
                <a16:creationId xmlns:a16="http://schemas.microsoft.com/office/drawing/2014/main" id="{545760ED-EBA0-C9F9-E840-5996BD1DE8AD}"/>
              </a:ext>
            </a:extLst>
          </p:cNvPr>
          <p:cNvSpPr>
            <a:spLocks noGrp="1"/>
          </p:cNvSpPr>
          <p:nvPr>
            <p:ph type="body"/>
          </p:nvPr>
        </p:nvSpPr>
        <p:spPr>
          <a:xfrm>
            <a:off x="457311" y="1988840"/>
            <a:ext cx="8229377" cy="858512"/>
          </a:xfrm>
        </p:spPr>
        <p:txBody>
          <a:bodyPr>
            <a:normAutofit/>
          </a:bodyPr>
          <a:lstStyle/>
          <a:p>
            <a:pPr marL="342900" indent="-3429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https://www.hostinger.co.id/</a:t>
            </a:r>
          </a:p>
          <a:p>
            <a:pPr marL="342900" indent="-3429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Sirojul Munir, Modul PHP Dasar, NF Computer, 2011</a:t>
            </a:r>
          </a:p>
        </p:txBody>
      </p:sp>
    </p:spTree>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Web Hosting</a:t>
            </a:r>
            <a:endParaRPr lang="id-ID" sz="4400" spc="-1" dirty="0">
              <a:solidFill>
                <a:schemeClr val="bg1"/>
              </a:solidFill>
            </a:endParaRPr>
          </a:p>
        </p:txBody>
      </p:sp>
      <p:sp>
        <p:nvSpPr>
          <p:cNvPr id="5" name="TextBox 4">
            <a:extLst>
              <a:ext uri="{FF2B5EF4-FFF2-40B4-BE49-F238E27FC236}">
                <a16:creationId xmlns:a16="http://schemas.microsoft.com/office/drawing/2014/main" id="{4F9EB2A7-18AF-D7F8-4528-A2D5FC07A143}"/>
              </a:ext>
            </a:extLst>
          </p:cNvPr>
          <p:cNvSpPr txBox="1"/>
          <p:nvPr/>
        </p:nvSpPr>
        <p:spPr>
          <a:xfrm>
            <a:off x="503548" y="1484784"/>
            <a:ext cx="8136904" cy="6124754"/>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Hosting atau web hosting adalah layanan untuk menyimpan semua file dan data website agar bisa online di internet dan diakses oleh siapa pun. Web hosting ibarat rumah bagi website Anda, sehingga orang-orang bisa mengunjunginya dari mana saja.</a:t>
            </a:r>
          </a:p>
          <a:p>
            <a:pPr algn="just"/>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Web hosting menyediakan teknologi dan resource yang diperlukan agar website Anda bisa online dengan aman dan efektif. Tugasnya adalah mengelola dan menjalankan server, mengamankan website, dan memastikan bahwa data seperti teks, foto, dan file website lainnya bisa dibuka di browser pengunjung.</a:t>
            </a:r>
          </a:p>
          <a:p>
            <a:pPr algn="just"/>
            <a:endParaRPr lang="en-US" sz="2800">
              <a:latin typeface="Times New Roman" panose="02020603050405020304" pitchFamily="18" charset="0"/>
              <a:cs typeface="Times New Roman" panose="02020603050405020304" pitchFamily="18" charset="0"/>
            </a:endParaRPr>
          </a:p>
          <a:p>
            <a:pPr algn="just"/>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963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Jenis-Jenis Web Hosting</a:t>
            </a:r>
            <a:endParaRPr lang="id-ID" sz="4400" spc="-1" dirty="0">
              <a:solidFill>
                <a:schemeClr val="bg1"/>
              </a:solidFill>
            </a:endParaRPr>
          </a:p>
        </p:txBody>
      </p:sp>
      <p:graphicFrame>
        <p:nvGraphicFramePr>
          <p:cNvPr id="2" name="Diagram 1">
            <a:extLst>
              <a:ext uri="{FF2B5EF4-FFF2-40B4-BE49-F238E27FC236}">
                <a16:creationId xmlns:a16="http://schemas.microsoft.com/office/drawing/2014/main" id="{4CF53759-393D-FE8C-395D-E66A45D1BD3B}"/>
              </a:ext>
            </a:extLst>
          </p:cNvPr>
          <p:cNvGraphicFramePr/>
          <p:nvPr>
            <p:extLst>
              <p:ext uri="{D42A27DB-BD31-4B8C-83A1-F6EECF244321}">
                <p14:modId xmlns:p14="http://schemas.microsoft.com/office/powerpoint/2010/main" val="1826236279"/>
              </p:ext>
            </p:extLst>
          </p:nvPr>
        </p:nvGraphicFramePr>
        <p:xfrm>
          <a:off x="539552" y="1556792"/>
          <a:ext cx="8064896"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7762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Shared Hosting</a:t>
            </a:r>
            <a:endParaRPr lang="id-ID" sz="4400" spc="-1" dirty="0">
              <a:solidFill>
                <a:schemeClr val="bg1"/>
              </a:solidFill>
            </a:endParaRPr>
          </a:p>
        </p:txBody>
      </p:sp>
      <p:sp>
        <p:nvSpPr>
          <p:cNvPr id="6" name="TextBox 5">
            <a:extLst>
              <a:ext uri="{FF2B5EF4-FFF2-40B4-BE49-F238E27FC236}">
                <a16:creationId xmlns:a16="http://schemas.microsoft.com/office/drawing/2014/main" id="{083B3144-212D-BFE6-82E1-49BFA819DB21}"/>
              </a:ext>
            </a:extLst>
          </p:cNvPr>
          <p:cNvSpPr txBox="1"/>
          <p:nvPr/>
        </p:nvSpPr>
        <p:spPr>
          <a:xfrm>
            <a:off x="539552" y="1720840"/>
            <a:ext cx="8280920" cy="3970318"/>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Shared hosting merupakan tipe hosting paling murah dan juga paling populer. Paket ini tepat untuk blog dan website sederhana. Ketika Anda bertanya tentang apa itu web hosting, biasanya user akan merujuk pada shared hosting. Dengan shared hosting, Anda berbagi server dengan klien lainnya di provider hosting yang sama. Website yang dionlinekan di server yang sama berbagi semua resource, seperti memori, computing power, disk space, dan lain-lain.</a:t>
            </a:r>
          </a:p>
        </p:txBody>
      </p:sp>
    </p:spTree>
    <p:extLst>
      <p:ext uri="{BB962C8B-B14F-4D97-AF65-F5344CB8AC3E}">
        <p14:creationId xmlns:p14="http://schemas.microsoft.com/office/powerpoint/2010/main" val="841710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VPS Hosting</a:t>
            </a:r>
            <a:endParaRPr lang="id-ID" sz="4400" spc="-1" dirty="0">
              <a:solidFill>
                <a:schemeClr val="bg1"/>
              </a:solidFill>
            </a:endParaRPr>
          </a:p>
        </p:txBody>
      </p:sp>
      <p:sp>
        <p:nvSpPr>
          <p:cNvPr id="5" name="TextBox 4">
            <a:extLst>
              <a:ext uri="{FF2B5EF4-FFF2-40B4-BE49-F238E27FC236}">
                <a16:creationId xmlns:a16="http://schemas.microsoft.com/office/drawing/2014/main" id="{4CD0FA1A-21FB-8CA9-1605-B293EB345B2B}"/>
              </a:ext>
            </a:extLst>
          </p:cNvPr>
          <p:cNvSpPr txBox="1"/>
          <p:nvPr/>
        </p:nvSpPr>
        <p:spPr>
          <a:xfrm>
            <a:off x="539552" y="1582340"/>
            <a:ext cx="8136904" cy="4247317"/>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Dengan menggunakan VPS (Virtual Private Server) hosting, Anda masih berbagi server dengan pengguna lainnya. Akan tetapi, penyedia web hosting telah mengalokasikan beberapa bagian untuk Anda sendiri di server. Hal ini berarti Anda mendapatkan space server yang dedicated dan memperoleh sejumlah power computing dan memory. Selain itu, VPS hosting merupakan pilihan yang tepat bagi pengguna website bisnis yang trafficnya tinggi.</a:t>
            </a:r>
          </a:p>
          <a:p>
            <a:endParaRPr lang="en-US"/>
          </a:p>
        </p:txBody>
      </p:sp>
    </p:spTree>
    <p:extLst>
      <p:ext uri="{BB962C8B-B14F-4D97-AF65-F5344CB8AC3E}">
        <p14:creationId xmlns:p14="http://schemas.microsoft.com/office/powerpoint/2010/main" val="2035967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Cloud Hosting</a:t>
            </a:r>
            <a:endParaRPr lang="id-ID" sz="4400" spc="-1" dirty="0">
              <a:solidFill>
                <a:schemeClr val="bg1"/>
              </a:solidFill>
            </a:endParaRPr>
          </a:p>
        </p:txBody>
      </p:sp>
      <p:sp>
        <p:nvSpPr>
          <p:cNvPr id="5" name="TextBox 4">
            <a:extLst>
              <a:ext uri="{FF2B5EF4-FFF2-40B4-BE49-F238E27FC236}">
                <a16:creationId xmlns:a16="http://schemas.microsoft.com/office/drawing/2014/main" id="{4CD0FA1A-21FB-8CA9-1605-B293EB345B2B}"/>
              </a:ext>
            </a:extLst>
          </p:cNvPr>
          <p:cNvSpPr txBox="1"/>
          <p:nvPr/>
        </p:nvSpPr>
        <p:spPr>
          <a:xfrm>
            <a:off x="539552" y="1582340"/>
            <a:ext cx="8136904" cy="3539430"/>
          </a:xfrm>
          <a:prstGeom prst="rect">
            <a:avLst/>
          </a:prstGeom>
          <a:noFill/>
        </p:spPr>
        <p:txBody>
          <a:bodyPr wrap="square">
            <a:spAutoFit/>
          </a:bodyPr>
          <a:lstStyle/>
          <a:p>
            <a:pPr algn="just"/>
            <a:r>
              <a:rPr lang="en-US" sz="2800" b="0" i="0">
                <a:effectLst/>
                <a:latin typeface="Times New Roman" panose="02020603050405020304" pitchFamily="18" charset="0"/>
                <a:cs typeface="Times New Roman" panose="02020603050405020304" pitchFamily="18" charset="0"/>
              </a:rPr>
              <a:t>Saat ini, cloud hosting merupakan paket yang paling populer di pasaran karena hampir tidak pernah mengalami downtime. Dengan cloud hosting, Anda bisa menggunakan sekelompok server. File dan resource direplikasi di setiap server. Ketika salah satu server cloud sibuk atau bermasalah, maka traffic situs Anda akan secara otomatis di-route ke server lainnya dalam cluster.</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086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WordPress Hosting</a:t>
            </a:r>
            <a:endParaRPr lang="id-ID" sz="4400" spc="-1" dirty="0">
              <a:solidFill>
                <a:schemeClr val="bg1"/>
              </a:solidFill>
            </a:endParaRPr>
          </a:p>
        </p:txBody>
      </p:sp>
      <p:sp>
        <p:nvSpPr>
          <p:cNvPr id="5" name="TextBox 4">
            <a:extLst>
              <a:ext uri="{FF2B5EF4-FFF2-40B4-BE49-F238E27FC236}">
                <a16:creationId xmlns:a16="http://schemas.microsoft.com/office/drawing/2014/main" id="{4CD0FA1A-21FB-8CA9-1605-B293EB345B2B}"/>
              </a:ext>
            </a:extLst>
          </p:cNvPr>
          <p:cNvSpPr txBox="1"/>
          <p:nvPr/>
        </p:nvSpPr>
        <p:spPr>
          <a:xfrm>
            <a:off x="539552" y="1582340"/>
            <a:ext cx="8136904" cy="4832092"/>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WordPress hosting merupakan bentuk lain dari shared hosting, khusus untuk pengguna website WordPress. Server dikonfigurasi secara khusus untuk WordPress dan tersedia plugin siap pakai untuk berbagai hal, seperti caching dan keamanan. Karena konfigurasi sudah sangat optimal, maka situs Anda akan loading lebih cepat dan terhindar dari masalah. Acap kali paket WordPress hosting menyertakan fitur tambahan terkait WordPress, tema WordPress yang pre-designed, drag-and-drop page builder, dan tool developer yang spesifik.</a:t>
            </a:r>
          </a:p>
        </p:txBody>
      </p:sp>
    </p:spTree>
    <p:extLst>
      <p:ext uri="{BB962C8B-B14F-4D97-AF65-F5344CB8AC3E}">
        <p14:creationId xmlns:p14="http://schemas.microsoft.com/office/powerpoint/2010/main" val="3969439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2529</TotalTime>
  <Words>1178</Words>
  <Application>Microsoft Office PowerPoint</Application>
  <PresentationFormat>On-screen Show (4:3)</PresentationFormat>
  <Paragraphs>96</Paragraphs>
  <Slides>31</Slides>
  <Notes>31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31</vt:i4>
      </vt:variant>
    </vt:vector>
  </HeadingPairs>
  <TitlesOfParts>
    <vt:vector size="42" baseType="lpstr">
      <vt:lpstr>STXinwei</vt:lpstr>
      <vt:lpstr>Arial</vt:lpstr>
      <vt:lpstr>Calibri</vt:lpstr>
      <vt:lpstr>Consolas</vt:lpstr>
      <vt:lpstr>Symbol</vt:lpstr>
      <vt:lpstr>Times New Roman</vt:lpstr>
      <vt:lpstr>Wingdings</vt:lpstr>
      <vt:lpstr>1_Office Theme</vt:lpstr>
      <vt:lpstr>Office Theme</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Perl</dc:title>
  <dc:creator>fawwaz</dc:creator>
  <cp:lastModifiedBy>nasrul ivan</cp:lastModifiedBy>
  <cp:revision>100</cp:revision>
  <cp:lastPrinted>1601-01-01T00:00:00Z</cp:lastPrinted>
  <dcterms:created xsi:type="dcterms:W3CDTF">1601-01-01T00:00:00Z</dcterms:created>
  <dcterms:modified xsi:type="dcterms:W3CDTF">2022-12-05T01:09:22Z</dcterms:modified>
</cp:coreProperties>
</file>