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</p:sldMasterIdLst>
  <p:notesMasterIdLst>
    <p:notesMasterId r:id="rId20"/>
  </p:notesMasterIdLst>
  <p:sldIdLst>
    <p:sldId id="256" r:id="rId4"/>
    <p:sldId id="684" r:id="rId5"/>
    <p:sldId id="292" r:id="rId6"/>
    <p:sldId id="532" r:id="rId7"/>
    <p:sldId id="533" r:id="rId8"/>
    <p:sldId id="534" r:id="rId9"/>
    <p:sldId id="535" r:id="rId10"/>
    <p:sldId id="537" r:id="rId11"/>
    <p:sldId id="536" r:id="rId12"/>
    <p:sldId id="540" r:id="rId13"/>
    <p:sldId id="539" r:id="rId14"/>
    <p:sldId id="541" r:id="rId15"/>
    <p:sldId id="542" r:id="rId16"/>
    <p:sldId id="543" r:id="rId17"/>
    <p:sldId id="685" r:id="rId18"/>
    <p:sldId id="544" r:id="rId19"/>
  </p:sldIdLst>
  <p:sldSz cx="11998325" cy="7559675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88766" autoAdjust="0"/>
  </p:normalViewPr>
  <p:slideViewPr>
    <p:cSldViewPr snapToGrid="0">
      <p:cViewPr varScale="1">
        <p:scale>
          <a:sx n="55" d="100"/>
          <a:sy n="55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196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BB004-A18F-4288-B250-F31E18613973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AC4DF-7947-4318-94A1-7E38B576568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>
            <a:buFont typeface="Arial" panose="020B0604020202020204" pitchFamily="34" charset="0"/>
            <a:buChar char="•"/>
          </a:pPr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>
            <a:latin typeface="STXinwei" panose="02010800040101010101" pitchFamily="2" charset="-122"/>
            <a:ea typeface="STXinwei" panose="02010800040101010101" pitchFamily="2" charset="-122"/>
          </a:endParaRPr>
        </a:p>
      </dgm:t>
    </dgm:pt>
    <dgm:pt modelId="{06069517-387E-41A4-BF69-0E36BB695ED9}" type="parTrans" cxnId="{4FAFCB29-E0EF-4BA5-9F84-8428E3677DA0}">
      <dgm:prSet/>
      <dgm:spPr/>
      <dgm:t>
        <a:bodyPr/>
        <a:lstStyle/>
        <a:p>
          <a:endParaRPr lang="en-US"/>
        </a:p>
      </dgm:t>
    </dgm:pt>
    <dgm:pt modelId="{E239BE60-0965-4AE6-B4E5-0806867327DB}" type="sibTrans" cxnId="{4FAFCB29-E0EF-4BA5-9F84-8428E3677DA0}">
      <dgm:prSet/>
      <dgm:spPr/>
      <dgm:t>
        <a:bodyPr/>
        <a:lstStyle/>
        <a:p>
          <a:endParaRPr lang="en-US"/>
        </a:p>
      </dgm:t>
    </dgm:pt>
    <dgm:pt modelId="{09C9A7D5-2E28-434A-BBBD-F16460F0BEA2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0DD8D2FC-75F4-4C4D-983A-29A418333677}" type="parTrans" cxnId="{0B870B96-BFAF-4F0A-A21B-C7DB10E19B38}">
      <dgm:prSet/>
      <dgm:spPr/>
      <dgm:t>
        <a:bodyPr/>
        <a:lstStyle/>
        <a:p>
          <a:endParaRPr lang="en-US"/>
        </a:p>
      </dgm:t>
    </dgm:pt>
    <dgm:pt modelId="{A09FB0DB-F55C-4038-87B9-B03776A700F6}" type="sibTrans" cxnId="{0B870B96-BFAF-4F0A-A21B-C7DB10E19B38}">
      <dgm:prSet/>
      <dgm:spPr/>
      <dgm:t>
        <a:bodyPr/>
        <a:lstStyle/>
        <a:p>
          <a:endParaRPr lang="en-US"/>
        </a:p>
      </dgm:t>
    </dgm:pt>
    <dgm:pt modelId="{10331030-184C-409D-B98A-72FA4102D1C8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7DBEA13E-5C79-4CB5-8959-3AE91CB37191}" type="parTrans" cxnId="{C1820617-4AEB-4089-AB72-35B76A0F5771}">
      <dgm:prSet/>
      <dgm:spPr/>
      <dgm:t>
        <a:bodyPr/>
        <a:lstStyle/>
        <a:p>
          <a:endParaRPr lang="en-US"/>
        </a:p>
      </dgm:t>
    </dgm:pt>
    <dgm:pt modelId="{E966F441-378B-4619-8BCE-F8D5383E3BE5}" type="sibTrans" cxnId="{C1820617-4AEB-4089-AB72-35B76A0F5771}">
      <dgm:prSet/>
      <dgm:spPr/>
      <dgm:t>
        <a:bodyPr/>
        <a:lstStyle/>
        <a:p>
          <a:endParaRPr lang="en-US"/>
        </a:p>
      </dgm:t>
    </dgm:pt>
    <dgm:pt modelId="{D0076939-4D45-477A-8EED-4DD6CD617B94}">
      <dgm:prSet custT="1"/>
      <dgm:spPr/>
      <dgm:t>
        <a:bodyPr/>
        <a:lstStyle/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r>
            <a:rPr lang="en-US" sz="2800" b="1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gm:t>
    </dgm:pt>
    <dgm:pt modelId="{3C234485-47E0-4BBE-9DFA-ABD82B65CAAD}" type="parTrans" cxnId="{54495E26-22F8-49E0-9BE2-C17AF0A55B7C}">
      <dgm:prSet/>
      <dgm:spPr/>
      <dgm:t>
        <a:bodyPr/>
        <a:lstStyle/>
        <a:p>
          <a:endParaRPr lang="en-US"/>
        </a:p>
      </dgm:t>
    </dgm:pt>
    <dgm:pt modelId="{0EE9B6A5-560D-4800-907B-720ED1E0A5C6}" type="sibTrans" cxnId="{54495E26-22F8-49E0-9BE2-C17AF0A55B7C}">
      <dgm:prSet/>
      <dgm:spPr/>
      <dgm:t>
        <a:bodyPr/>
        <a:lstStyle/>
        <a:p>
          <a:endParaRPr lang="en-US"/>
        </a:p>
      </dgm:t>
    </dgm:pt>
    <dgm:pt modelId="{855623AC-CE1B-449D-8ACD-082420D710D1}" type="pres">
      <dgm:prSet presAssocID="{291BB004-A18F-4288-B250-F31E18613973}" presName="diagram" presStyleCnt="0">
        <dgm:presLayoutVars>
          <dgm:dir/>
          <dgm:resizeHandles val="exact"/>
        </dgm:presLayoutVars>
      </dgm:prSet>
      <dgm:spPr/>
    </dgm:pt>
    <dgm:pt modelId="{14E3A39E-DC56-4998-840B-B8EBA7B7C2E8}" type="pres">
      <dgm:prSet presAssocID="{9A1AC4DF-7947-4318-94A1-7E38B576568B}" presName="node" presStyleLbl="node1" presStyleIdx="0" presStyleCnt="4">
        <dgm:presLayoutVars>
          <dgm:bulletEnabled val="1"/>
        </dgm:presLayoutVars>
      </dgm:prSet>
      <dgm:spPr/>
    </dgm:pt>
    <dgm:pt modelId="{2D5F3B4F-4676-470A-B3FD-652072F2CF5E}" type="pres">
      <dgm:prSet presAssocID="{E239BE60-0965-4AE6-B4E5-0806867327DB}" presName="sibTrans" presStyleCnt="0"/>
      <dgm:spPr/>
    </dgm:pt>
    <dgm:pt modelId="{A87BF6F2-DF1E-4054-B3D9-5A796278EB4F}" type="pres">
      <dgm:prSet presAssocID="{09C9A7D5-2E28-434A-BBBD-F16460F0BEA2}" presName="node" presStyleLbl="node1" presStyleIdx="1" presStyleCnt="4">
        <dgm:presLayoutVars>
          <dgm:bulletEnabled val="1"/>
        </dgm:presLayoutVars>
      </dgm:prSet>
      <dgm:spPr/>
    </dgm:pt>
    <dgm:pt modelId="{7A506C96-A0DF-47C9-A99F-9941AE1AC66D}" type="pres">
      <dgm:prSet presAssocID="{A09FB0DB-F55C-4038-87B9-B03776A700F6}" presName="sibTrans" presStyleCnt="0"/>
      <dgm:spPr/>
    </dgm:pt>
    <dgm:pt modelId="{E1688ABB-9B7B-450A-AC3B-DC709204A2DC}" type="pres">
      <dgm:prSet presAssocID="{10331030-184C-409D-B98A-72FA4102D1C8}" presName="node" presStyleLbl="node1" presStyleIdx="2" presStyleCnt="4">
        <dgm:presLayoutVars>
          <dgm:bulletEnabled val="1"/>
        </dgm:presLayoutVars>
      </dgm:prSet>
      <dgm:spPr/>
    </dgm:pt>
    <dgm:pt modelId="{553ED34E-094D-4376-AC70-5BD790F3A5AE}" type="pres">
      <dgm:prSet presAssocID="{E966F441-378B-4619-8BCE-F8D5383E3BE5}" presName="sibTrans" presStyleCnt="0"/>
      <dgm:spPr/>
    </dgm:pt>
    <dgm:pt modelId="{E852AFCB-1EDC-479B-AFC9-C72B243D0770}" type="pres">
      <dgm:prSet presAssocID="{D0076939-4D45-477A-8EED-4DD6CD617B94}" presName="node" presStyleLbl="node1" presStyleIdx="3" presStyleCnt="4">
        <dgm:presLayoutVars>
          <dgm:bulletEnabled val="1"/>
        </dgm:presLayoutVars>
      </dgm:prSet>
      <dgm:spPr/>
    </dgm:pt>
  </dgm:ptLst>
  <dgm:cxnLst>
    <dgm:cxn modelId="{9EB7FD05-BAD2-4241-B339-E3F575730C8B}" type="presOf" srcId="{9A1AC4DF-7947-4318-94A1-7E38B576568B}" destId="{14E3A39E-DC56-4998-840B-B8EBA7B7C2E8}" srcOrd="0" destOrd="0" presId="urn:microsoft.com/office/officeart/2005/8/layout/default"/>
    <dgm:cxn modelId="{C1820617-4AEB-4089-AB72-35B76A0F5771}" srcId="{291BB004-A18F-4288-B250-F31E18613973}" destId="{10331030-184C-409D-B98A-72FA4102D1C8}" srcOrd="2" destOrd="0" parTransId="{7DBEA13E-5C79-4CB5-8959-3AE91CB37191}" sibTransId="{E966F441-378B-4619-8BCE-F8D5383E3BE5}"/>
    <dgm:cxn modelId="{54495E26-22F8-49E0-9BE2-C17AF0A55B7C}" srcId="{291BB004-A18F-4288-B250-F31E18613973}" destId="{D0076939-4D45-477A-8EED-4DD6CD617B94}" srcOrd="3" destOrd="0" parTransId="{3C234485-47E0-4BBE-9DFA-ABD82B65CAAD}" sibTransId="{0EE9B6A5-560D-4800-907B-720ED1E0A5C6}"/>
    <dgm:cxn modelId="{4FAFCB29-E0EF-4BA5-9F84-8428E3677DA0}" srcId="{291BB004-A18F-4288-B250-F31E18613973}" destId="{9A1AC4DF-7947-4318-94A1-7E38B576568B}" srcOrd="0" destOrd="0" parTransId="{06069517-387E-41A4-BF69-0E36BB695ED9}" sibTransId="{E239BE60-0965-4AE6-B4E5-0806867327DB}"/>
    <dgm:cxn modelId="{C801DC3D-2FE9-4DEC-BC5C-504A89FDCCBA}" type="presOf" srcId="{10331030-184C-409D-B98A-72FA4102D1C8}" destId="{E1688ABB-9B7B-450A-AC3B-DC709204A2DC}" srcOrd="0" destOrd="0" presId="urn:microsoft.com/office/officeart/2005/8/layout/default"/>
    <dgm:cxn modelId="{08CB534D-DB15-4535-889B-CACEB334EA8B}" type="presOf" srcId="{09C9A7D5-2E28-434A-BBBD-F16460F0BEA2}" destId="{A87BF6F2-DF1E-4054-B3D9-5A796278EB4F}" srcOrd="0" destOrd="0" presId="urn:microsoft.com/office/officeart/2005/8/layout/default"/>
    <dgm:cxn modelId="{0BA86877-4051-450F-8472-077D268F243D}" type="presOf" srcId="{291BB004-A18F-4288-B250-F31E18613973}" destId="{855623AC-CE1B-449D-8ACD-082420D710D1}" srcOrd="0" destOrd="0" presId="urn:microsoft.com/office/officeart/2005/8/layout/default"/>
    <dgm:cxn modelId="{2ACB437C-B794-4917-A8F8-276506F50652}" type="presOf" srcId="{D0076939-4D45-477A-8EED-4DD6CD617B94}" destId="{E852AFCB-1EDC-479B-AFC9-C72B243D0770}" srcOrd="0" destOrd="0" presId="urn:microsoft.com/office/officeart/2005/8/layout/default"/>
    <dgm:cxn modelId="{0B870B96-BFAF-4F0A-A21B-C7DB10E19B38}" srcId="{291BB004-A18F-4288-B250-F31E18613973}" destId="{09C9A7D5-2E28-434A-BBBD-F16460F0BEA2}" srcOrd="1" destOrd="0" parTransId="{0DD8D2FC-75F4-4C4D-983A-29A418333677}" sibTransId="{A09FB0DB-F55C-4038-87B9-B03776A700F6}"/>
    <dgm:cxn modelId="{3174A5BE-4308-4811-B7FE-EB07EDE83F53}" type="presParOf" srcId="{855623AC-CE1B-449D-8ACD-082420D710D1}" destId="{14E3A39E-DC56-4998-840B-B8EBA7B7C2E8}" srcOrd="0" destOrd="0" presId="urn:microsoft.com/office/officeart/2005/8/layout/default"/>
    <dgm:cxn modelId="{732A632D-6CBC-490C-BB31-2254983D5348}" type="presParOf" srcId="{855623AC-CE1B-449D-8ACD-082420D710D1}" destId="{2D5F3B4F-4676-470A-B3FD-652072F2CF5E}" srcOrd="1" destOrd="0" presId="urn:microsoft.com/office/officeart/2005/8/layout/default"/>
    <dgm:cxn modelId="{E0C3DE58-EDA6-4094-9392-0D33CE47B29C}" type="presParOf" srcId="{855623AC-CE1B-449D-8ACD-082420D710D1}" destId="{A87BF6F2-DF1E-4054-B3D9-5A796278EB4F}" srcOrd="2" destOrd="0" presId="urn:microsoft.com/office/officeart/2005/8/layout/default"/>
    <dgm:cxn modelId="{6629A986-7375-4E5A-B1C0-4D1D87CD711A}" type="presParOf" srcId="{855623AC-CE1B-449D-8ACD-082420D710D1}" destId="{7A506C96-A0DF-47C9-A99F-9941AE1AC66D}" srcOrd="3" destOrd="0" presId="urn:microsoft.com/office/officeart/2005/8/layout/default"/>
    <dgm:cxn modelId="{29C51135-CA16-447A-947A-B4CEE95072B3}" type="presParOf" srcId="{855623AC-CE1B-449D-8ACD-082420D710D1}" destId="{E1688ABB-9B7B-450A-AC3B-DC709204A2DC}" srcOrd="4" destOrd="0" presId="urn:microsoft.com/office/officeart/2005/8/layout/default"/>
    <dgm:cxn modelId="{5B7F8D1D-B629-4E6F-9519-8EAF6F2028E2}" type="presParOf" srcId="{855623AC-CE1B-449D-8ACD-082420D710D1}" destId="{553ED34E-094D-4376-AC70-5BD790F3A5AE}" srcOrd="5" destOrd="0" presId="urn:microsoft.com/office/officeart/2005/8/layout/default"/>
    <dgm:cxn modelId="{E46E5E4C-30C5-404A-BF91-9C630A31A240}" type="presParOf" srcId="{855623AC-CE1B-449D-8ACD-082420D710D1}" destId="{E852AFCB-1EDC-479B-AFC9-C72B243D07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A39E-DC56-4998-840B-B8EBA7B7C2E8}">
      <dsp:nvSpPr>
        <dsp:cNvPr id="0" name=""/>
        <dsp:cNvSpPr/>
      </dsp:nvSpPr>
      <dsp:spPr>
        <a:xfrm>
          <a:off x="776" y="139248"/>
          <a:ext cx="3027532" cy="1816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Dosen STT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Nurul Fikri</a:t>
          </a:r>
          <a:endParaRPr lang="en-US" sz="2800" b="1" kern="1200">
            <a:latin typeface="STXinwei" panose="02010800040101010101" pitchFamily="2" charset="-122"/>
            <a:ea typeface="STXinwei" panose="02010800040101010101" pitchFamily="2" charset="-122"/>
          </a:endParaRPr>
        </a:p>
      </dsp:txBody>
      <dsp:txXfrm>
        <a:off x="776" y="139248"/>
        <a:ext cx="3027532" cy="1816519"/>
      </dsp:txXfrm>
    </dsp:sp>
    <dsp:sp modelId="{A87BF6F2-DF1E-4054-B3D9-5A796278EB4F}">
      <dsp:nvSpPr>
        <dsp:cNvPr id="0" name=""/>
        <dsp:cNvSpPr/>
      </dsp:nvSpPr>
      <dsp:spPr>
        <a:xfrm>
          <a:off x="3331062" y="139248"/>
          <a:ext cx="3027532" cy="1816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NF Computer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331062" y="139248"/>
        <a:ext cx="3027532" cy="1816519"/>
      </dsp:txXfrm>
    </dsp:sp>
    <dsp:sp modelId="{E1688ABB-9B7B-450A-AC3B-DC709204A2DC}">
      <dsp:nvSpPr>
        <dsp:cNvPr id="0" name=""/>
        <dsp:cNvSpPr/>
      </dsp:nvSpPr>
      <dsp:spPr>
        <a:xfrm>
          <a:off x="776" y="2258521"/>
          <a:ext cx="3027532" cy="1816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 Sekolah Programmer YBM PLN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776" y="2258521"/>
        <a:ext cx="3027532" cy="1816519"/>
      </dsp:txXfrm>
    </dsp:sp>
    <dsp:sp modelId="{E852AFCB-1EDC-479B-AFC9-C72B243D0770}">
      <dsp:nvSpPr>
        <dsp:cNvPr id="0" name=""/>
        <dsp:cNvSpPr/>
      </dsp:nvSpPr>
      <dsp:spPr>
        <a:xfrm>
          <a:off x="3331062" y="2258521"/>
          <a:ext cx="3027532" cy="1816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Instruktur IT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STXinwei" panose="02010800040101010101" pitchFamily="2" charset="-122"/>
              <a:ea typeface="STXinwei" panose="02010800040101010101" pitchFamily="2" charset="-122"/>
              <a:cs typeface="Times New Roman" panose="02020603050405020304" pitchFamily="18" charset="0"/>
            </a:rPr>
            <a:t> Fast Com</a:t>
          </a:r>
          <a:endParaRPr lang="en-US" sz="2800" b="1" kern="1200" dirty="0">
            <a:latin typeface="STXinwei" panose="02010800040101010101" pitchFamily="2" charset="-122"/>
            <a:ea typeface="STXinwei" panose="02010800040101010101" pitchFamily="2" charset="-122"/>
            <a:cs typeface="Times New Roman" panose="02020603050405020304" pitchFamily="18" charset="0"/>
          </a:endParaRPr>
        </a:p>
      </dsp:txBody>
      <dsp:txXfrm>
        <a:off x="3331062" y="2258521"/>
        <a:ext cx="3027532" cy="181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868363"/>
            <a:ext cx="6791325" cy="4279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9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8643" y="5422827"/>
            <a:ext cx="6228772" cy="51372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407118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407118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C83065C-07F1-4CB8-9AC7-8245F385ABA8}" type="slidenum">
              <a:rPr lang="id-ID" sz="1500" b="0" strike="noStrike" spc="-1">
                <a:latin typeface="Times New Roman"/>
              </a:rPr>
              <a:t>‹#›</a:t>
            </a:fld>
            <a:endParaRPr lang="id-ID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90879" y="4576747"/>
            <a:ext cx="5750833" cy="40289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631"/>
              </a:spcAft>
            </a:pPr>
            <a:endParaRPr lang="id-ID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800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745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69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72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681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906463"/>
            <a:ext cx="5329237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72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85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id-ID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gambar visualisasi MVC Laravel di dalam slide dapat dijelaskan sebagai berikut: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User mengakses aplikasi melalui route tertentu.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Route tersebut oleh aplikasi telah dipetakan ke controller action.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Controller action akan menggunakan model untuk mengakses data. Atau langsung mengembalikan view tanpa data (langsung ke step 5).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Model berinteraksi ke database untuk mendapatkan data atau menyimpan data.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Setelah berhasil mendapatkan data melalui model, controller akan mengembalikan sebuah view sekaligus data jika ada.</a:t>
            </a:r>
            <a:endParaRPr lang="id-ID" sz="1300" spc="-1">
              <a:latin typeface="Arial"/>
            </a:endParaRPr>
          </a:p>
          <a:p>
            <a:pPr marL="375405" lvl="3" indent="-226911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1300" spc="-1">
                <a:solidFill>
                  <a:srgbClr val="000000"/>
                </a:solidFill>
                <a:latin typeface="Times New Roman"/>
              </a:rPr>
              <a:t>View tersebut pada akhirnya yang dilihat oleh user. </a:t>
            </a:r>
            <a:endParaRPr lang="id-ID" sz="1300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id-ID" sz="13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3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48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1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95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94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343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84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2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00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41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98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265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696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39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61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48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75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83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064166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85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199134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827385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1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1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21020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7670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285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819696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1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1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1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580453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1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1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1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271817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1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1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019429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075597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1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1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1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1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061179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60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1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1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574096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9" y="251989"/>
            <a:ext cx="10698506" cy="10919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03889" y="1763924"/>
            <a:ext cx="10698506" cy="4955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D4F93-3501-4807-BE5C-AB48AB1224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114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3929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71358" lvl="1" indent="-289259" algn="ctr">
              <a:spcBef>
                <a:spcPts val="10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5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57037" lvl="2" indent="-257120" algn="ctr">
              <a:spcBef>
                <a:spcPts val="7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542716" lvl="3" indent="-192839" algn="ctr">
              <a:spcBef>
                <a:spcPts val="5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928395" lvl="4" indent="-192839" algn="ctr">
              <a:spcBef>
                <a:spcPts val="25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314074" lvl="5" indent="-192839" algn="ctr">
              <a:spcBef>
                <a:spcPts val="25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699753" lvl="6" indent="-192839" algn="ctr">
              <a:spcBef>
                <a:spcPts val="25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26836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ransition spd="slow">
    <p:push dir="u"/>
  </p:transition>
  <p:txStyles>
    <p:titleStyle>
      <a:lvl1pPr algn="l" defTabSz="816354" rtl="0" eaLnBrk="1" latinLnBrk="0" hangingPunct="1">
        <a:lnSpc>
          <a:spcPct val="90000"/>
        </a:lnSpc>
        <a:spcBef>
          <a:spcPct val="0"/>
        </a:spcBef>
        <a:buNone/>
        <a:defRPr sz="3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5131" indent="-318848" algn="ctr" defTabSz="816354" rtl="0" eaLnBrk="1" latinLnBrk="0" hangingPunct="1">
        <a:lnSpc>
          <a:spcPct val="90000"/>
        </a:lnSpc>
        <a:spcBef>
          <a:spcPts val="1394"/>
        </a:spcBef>
        <a:buClr>
          <a:srgbClr val="000000"/>
        </a:buClr>
        <a:buSzPct val="45000"/>
        <a:buFont typeface="Wingdings" charset="2"/>
        <a:buChar char="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12266" indent="-204089" algn="l" defTabSz="8163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443" indent="-204089" algn="l" defTabSz="8163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619" indent="-204089" algn="l" defTabSz="8163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7" kern="1200">
          <a:solidFill>
            <a:schemeClr val="tx1"/>
          </a:solidFill>
          <a:latin typeface="+mn-lt"/>
          <a:ea typeface="+mn-ea"/>
          <a:cs typeface="+mn-cs"/>
        </a:defRPr>
      </a:lvl4pPr>
      <a:lvl5pPr marL="1836796" indent="-204089" algn="l" defTabSz="8163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7" kern="1200">
          <a:solidFill>
            <a:schemeClr val="tx1"/>
          </a:solidFill>
          <a:latin typeface="+mn-lt"/>
          <a:ea typeface="+mn-ea"/>
          <a:cs typeface="+mn-cs"/>
        </a:defRPr>
      </a:lvl5pPr>
      <a:lvl6pPr marL="2244973" indent="-204089" algn="l" defTabSz="8163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7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0" indent="-204089" algn="l" defTabSz="8163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7" kern="1200">
          <a:solidFill>
            <a:schemeClr val="tx1"/>
          </a:solidFill>
          <a:latin typeface="+mn-lt"/>
          <a:ea typeface="+mn-ea"/>
          <a:cs typeface="+mn-cs"/>
        </a:defRPr>
      </a:lvl7pPr>
      <a:lvl8pPr marL="3061327" indent="-204089" algn="l" defTabSz="8163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7" kern="1200">
          <a:solidFill>
            <a:schemeClr val="tx1"/>
          </a:solidFill>
          <a:latin typeface="+mn-lt"/>
          <a:ea typeface="+mn-ea"/>
          <a:cs typeface="+mn-cs"/>
        </a:defRPr>
      </a:lvl8pPr>
      <a:lvl9pPr marL="3469505" indent="-204089" algn="l" defTabSz="816354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1pPr>
      <a:lvl2pPr marL="408177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2pPr>
      <a:lvl3pPr marL="816354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1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4pPr>
      <a:lvl5pPr marL="1632708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5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2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7pPr>
      <a:lvl8pPr marL="2857239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8pPr>
      <a:lvl9pPr marL="3265416" algn="l" defTabSz="816354" rtl="0" eaLnBrk="1" latinLnBrk="0" hangingPunct="1">
        <a:defRPr sz="16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0062" y="5141482"/>
            <a:ext cx="10798200" cy="17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spc="-1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4</a:t>
            </a:r>
            <a:r>
              <a:rPr kumimoji="0" lang="en-US" sz="5400" b="1" i="0" u="none" strike="noStrike" kern="1200" cap="none" spc="-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. Routing</a:t>
            </a:r>
            <a:endParaRPr kumimoji="0" lang="id-ID" sz="5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Laravel</a:t>
            </a:r>
            <a:r>
              <a:rPr kumimoji="0" lang="en-US" sz="5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id-ID" sz="5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1915A-7B7E-4183-A307-D635A2E76A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49" y="1017340"/>
            <a:ext cx="6289626" cy="3522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View, Blade &amp; Array(1)</a:t>
            </a:r>
            <a:endParaRPr lang="id-ID" sz="40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1548038" y="2915046"/>
            <a:ext cx="89022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daftarnilai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448C27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 err="1">
                <a:solidFill>
                  <a:srgbClr val="448C27"/>
                </a:solidFill>
                <a:latin typeface="Consolas" panose="020B0609020204030204" pitchFamily="49" charset="0"/>
              </a:rPr>
              <a:t>daftar_nilai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5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View, Blade &amp; Array(2)</a:t>
            </a:r>
            <a:endParaRPr lang="id-ID" sz="40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A4DD4-2FFE-4140-BBFF-F4EAF736864C}"/>
              </a:ext>
            </a:extLst>
          </p:cNvPr>
          <p:cNvSpPr txBox="1"/>
          <p:nvPr/>
        </p:nvSpPr>
        <p:spPr>
          <a:xfrm>
            <a:off x="477463" y="1700433"/>
            <a:ext cx="1104339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{{--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resources/views/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nilai.blade.php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--}}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//array scalar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Fawwaz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Bedu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Siti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Deden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'=&gt;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Keterangan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//array </a:t>
            </a:r>
            <a:r>
              <a:rPr lang="en-US" sz="2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assoc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8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View, Blade &amp; Array(3)</a:t>
            </a:r>
            <a:endParaRPr lang="id-ID" sz="40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A4DD4-2FFE-4140-BBFF-F4EAF736864C}"/>
              </a:ext>
            </a:extLst>
          </p:cNvPr>
          <p:cNvSpPr txBox="1"/>
          <p:nvPr/>
        </p:nvSpPr>
        <p:spPr>
          <a:xfrm>
            <a:off x="477463" y="1700433"/>
            <a:ext cx="11043397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{{--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Lanjutan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Slide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Sebelumnya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--}}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cellpadding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judul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jdl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jdl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endforeach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Lulus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Gagal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warna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{{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warna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']}}&lt;/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&gt;{{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endforeach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5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58564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Controller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839755" y="2841118"/>
            <a:ext cx="1015170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/mahasiswa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’,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MahasiswaController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dataMahasiswa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9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02818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Controller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1314773" y="2020024"/>
            <a:ext cx="936877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file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//app/Http/Controllers/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MahasiswaController.php</a:t>
            </a: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Illuminate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MahasiswaController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dataMahasiswa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mhs1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Fawwaz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asal1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mhs2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Inaya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asal2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Depok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data_mahasiswa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mhs1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mhs2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asal1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asal2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816733" y="1744538"/>
            <a:ext cx="10364858" cy="4524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80" b="1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238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Tambahkan</a:t>
            </a:r>
            <a:r>
              <a:rPr lang="en-US" sz="2380" b="1" dirty="0">
                <a:solidFill>
                  <a:srgbClr val="00B050"/>
                </a:solidFill>
                <a:latin typeface="Consolas" panose="020B0609020204030204" pitchFamily="49" charset="0"/>
              </a:rPr>
              <a:t> route </a:t>
            </a:r>
            <a:r>
              <a:rPr lang="en-US" sz="238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baru</a:t>
            </a:r>
            <a:r>
              <a:rPr lang="en-US" sz="2380" b="1" dirty="0">
                <a:solidFill>
                  <a:srgbClr val="00B050"/>
                </a:solidFill>
                <a:latin typeface="Consolas" panose="020B0609020204030204" pitchFamily="49" charset="0"/>
              </a:rPr>
              <a:t> di routes/</a:t>
            </a:r>
            <a:r>
              <a:rPr lang="en-US" sz="238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web</a:t>
            </a:r>
            <a:r>
              <a:rPr lang="en-US" sz="2380" b="1" err="1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  <a:r>
              <a:rPr lang="en-US" sz="2380" b="1">
                <a:solidFill>
                  <a:srgbClr val="00B050"/>
                </a:solidFill>
                <a:latin typeface="Consolas" panose="020B0609020204030204" pitchFamily="49" charset="0"/>
              </a:rPr>
              <a:t>php (cara 1)</a:t>
            </a:r>
            <a:endParaRPr lang="en-US" sz="238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2380">
                <a:solidFill>
                  <a:srgbClr val="005CC5"/>
                </a:solidFill>
                <a:latin typeface="Consolas" panose="020B0609020204030204" pitchFamily="49" charset="0"/>
              </a:rPr>
              <a:t>Route</a:t>
            </a:r>
            <a:r>
              <a:rPr lang="en-US" sz="2380">
                <a:solidFill>
                  <a:srgbClr val="D73A49"/>
                </a:solidFill>
                <a:latin typeface="Consolas" panose="020B0609020204030204" pitchFamily="49" charset="0"/>
              </a:rPr>
              <a:t>::</a:t>
            </a:r>
            <a:r>
              <a:rPr lang="en-US" sz="2380">
                <a:solidFill>
                  <a:srgbClr val="6F42C1"/>
                </a:solidFill>
                <a:latin typeface="Consolas" panose="020B0609020204030204" pitchFamily="49" charset="0"/>
              </a:rPr>
              <a:t>get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2380">
                <a:solidFill>
                  <a:srgbClr val="032F62"/>
                </a:solidFill>
                <a:latin typeface="Consolas" panose="020B0609020204030204" pitchFamily="49" charset="0"/>
              </a:rPr>
              <a:t>'mahasiswa'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2380">
                <a:solidFill>
                  <a:srgbClr val="032F62"/>
                </a:solidFill>
                <a:latin typeface="Consolas" panose="020B0609020204030204" pitchFamily="49" charset="0"/>
              </a:rPr>
              <a:t>'App\Http\Controllers\MahasiswaController@dataMahasiswa’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38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2380" b="1">
                <a:solidFill>
                  <a:srgbClr val="00B050"/>
                </a:solidFill>
                <a:latin typeface="Consolas" panose="020B0609020204030204" pitchFamily="49" charset="0"/>
              </a:rPr>
              <a:t>//Atau cara 2 (pilih salah satu saja)</a:t>
            </a:r>
          </a:p>
          <a:p>
            <a:r>
              <a:rPr lang="en-US" sz="2380">
                <a:solidFill>
                  <a:srgbClr val="D73A49"/>
                </a:solidFill>
                <a:latin typeface="Consolas" panose="020B0609020204030204" pitchFamily="49" charset="0"/>
              </a:rPr>
              <a:t>use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sz="2380">
                <a:solidFill>
                  <a:srgbClr val="005CC5"/>
                </a:solidFill>
                <a:latin typeface="Consolas" panose="020B0609020204030204" pitchFamily="49" charset="0"/>
              </a:rPr>
              <a:t>App\Http\Controllers\MahasiswaController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80">
                <a:solidFill>
                  <a:srgbClr val="005CC5"/>
                </a:solidFill>
                <a:latin typeface="Consolas" panose="020B0609020204030204" pitchFamily="49" charset="0"/>
              </a:rPr>
              <a:t>Route</a:t>
            </a:r>
            <a:r>
              <a:rPr lang="en-US" sz="2380">
                <a:solidFill>
                  <a:srgbClr val="D73A49"/>
                </a:solidFill>
                <a:latin typeface="Consolas" panose="020B0609020204030204" pitchFamily="49" charset="0"/>
              </a:rPr>
              <a:t>::</a:t>
            </a:r>
            <a:r>
              <a:rPr lang="en-US" sz="2380">
                <a:solidFill>
                  <a:srgbClr val="6F42C1"/>
                </a:solidFill>
                <a:latin typeface="Consolas" panose="020B0609020204030204" pitchFamily="49" charset="0"/>
              </a:rPr>
              <a:t>get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    </a:t>
            </a:r>
            <a:r>
              <a:rPr lang="en-US" sz="2380">
                <a:solidFill>
                  <a:srgbClr val="032F62"/>
                </a:solidFill>
                <a:latin typeface="Consolas" panose="020B0609020204030204" pitchFamily="49" charset="0"/>
              </a:rPr>
              <a:t>'/mahasiswa'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    [</a:t>
            </a:r>
            <a:r>
              <a:rPr lang="en-US" sz="2380">
                <a:solidFill>
                  <a:srgbClr val="005CC5"/>
                </a:solidFill>
                <a:latin typeface="Consolas" panose="020B0609020204030204" pitchFamily="49" charset="0"/>
              </a:rPr>
              <a:t>MahasiswaController</a:t>
            </a:r>
            <a:r>
              <a:rPr lang="en-US" sz="2380">
                <a:solidFill>
                  <a:srgbClr val="D73A49"/>
                </a:solidFill>
                <a:latin typeface="Consolas" panose="020B0609020204030204" pitchFamily="49" charset="0"/>
              </a:rPr>
              <a:t>::class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sz="2380">
                <a:solidFill>
                  <a:srgbClr val="032F62"/>
                </a:solidFill>
                <a:latin typeface="Consolas" panose="020B0609020204030204" pitchFamily="49" charset="0"/>
              </a:rPr>
              <a:t>'dataMahasiswa'</a:t>
            </a:r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380">
                <a:solidFill>
                  <a:srgbClr val="24292E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99" b="1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en-US" sz="2499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CFBE5672-2588-373F-699A-E312A98F958B}"/>
              </a:ext>
            </a:extLst>
          </p:cNvPr>
          <p:cNvSpPr/>
          <p:nvPr/>
        </p:nvSpPr>
        <p:spPr>
          <a:xfrm>
            <a:off x="589854" y="-166255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</a:rPr>
              <a:t>Controller</a:t>
            </a: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(3)</a:t>
            </a:r>
            <a:endParaRPr lang="id-ID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1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11159" y="-187036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</a:rPr>
              <a:t>Controller</a:t>
            </a: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(4)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817046" y="2411909"/>
            <a:ext cx="105809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{{-- 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di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resources/views/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nilai.blade.php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--}}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mhs1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Asal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asal1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Mahasiswa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mhs2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Asal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asal2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}}&lt;/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5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94311" y="0"/>
            <a:ext cx="9640319" cy="1126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816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TXinwei" panose="02010800040101010101" pitchFamily="2" charset="-122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TXinwei" panose="02010800040101010101" pitchFamily="2" charset="-122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TXinwei" panose="02010800040101010101" pitchFamily="2" charset="-122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TXinwei" panose="02010800040101010101" pitchFamily="2" charset="-122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TXinwei" panose="02010800040101010101" pitchFamily="2" charset="-122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STXinwei" panose="02010800040101010101" pitchFamily="2" charset="-122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38755" y="1911940"/>
            <a:ext cx="9795875" cy="4163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96420" marR="0" lvl="0" indent="0" algn="ctr" defTabSz="816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56"/>
              </a:spcAft>
              <a:buClrTx/>
              <a:buSzTx/>
              <a:buFontTx/>
              <a:buNone/>
              <a:tabLst/>
              <a:defRPr/>
            </a:pPr>
            <a:endParaRPr kumimoji="0" lang="id-ID" sz="2857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232625" y="5921065"/>
            <a:ext cx="3247879" cy="118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 tutorial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FDCCC06-EE85-400B-A119-1880EC71325F}"/>
              </a:ext>
            </a:extLst>
          </p:cNvPr>
          <p:cNvGraphicFramePr/>
          <p:nvPr/>
        </p:nvGraphicFramePr>
        <p:xfrm>
          <a:off x="5133529" y="1860714"/>
          <a:ext cx="6359371" cy="421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BD2017B-45A0-475F-8B6F-F2282AAFDC3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2" y="1959162"/>
            <a:ext cx="3097914" cy="39670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699E0-820F-4432-9973-C4377B698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804" y="6100617"/>
            <a:ext cx="444822" cy="44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EEBE4-801D-4DC8-AB7D-44C81B5F34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" y="6647293"/>
            <a:ext cx="422981" cy="4229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00120" y="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Konsep </a:t>
            </a:r>
            <a:r>
              <a:rPr lang="en-US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Route &amp; </a:t>
            </a: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MVC Laravel</a:t>
            </a:r>
            <a:endParaRPr lang="id-ID" sz="4400" b="0" strike="noStrike" spc="-1">
              <a:latin typeface="Arial"/>
            </a:endParaRPr>
          </a:p>
        </p:txBody>
      </p:sp>
      <p:pic>
        <p:nvPicPr>
          <p:cNvPr id="197" name="Picture 1"/>
          <p:cNvPicPr/>
          <p:nvPr/>
        </p:nvPicPr>
        <p:blipFill>
          <a:blip r:embed="rId4"/>
          <a:stretch/>
        </p:blipFill>
        <p:spPr>
          <a:xfrm>
            <a:off x="2535480" y="1794600"/>
            <a:ext cx="6927120" cy="4894560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72E80-E3B1-0E61-A4A0-4CABF4D63137}"/>
              </a:ext>
            </a:extLst>
          </p:cNvPr>
          <p:cNvCxnSpPr/>
          <p:nvPr/>
        </p:nvCxnSpPr>
        <p:spPr>
          <a:xfrm>
            <a:off x="7033846" y="1794600"/>
            <a:ext cx="0" cy="48945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00120" y="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FB17C-1C31-490A-9CF4-FBB97825A0ED}"/>
              </a:ext>
            </a:extLst>
          </p:cNvPr>
          <p:cNvSpPr txBox="1"/>
          <p:nvPr/>
        </p:nvSpPr>
        <p:spPr>
          <a:xfrm>
            <a:off x="786733" y="3048104"/>
            <a:ext cx="107978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4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salam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Assalamu'alaikum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Sobat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Selamat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Belajar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Laravel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8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Menerima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Parameter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205273" y="3096217"/>
            <a:ext cx="116072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4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/{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}/{divisi}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divisi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Nama 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Departemen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divisi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5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1697328" y="3114610"/>
            <a:ext cx="89022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kondisi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10348-E6ED-41E8-B65C-E2CF36FF3576}"/>
              </a:ext>
            </a:extLst>
          </p:cNvPr>
          <p:cNvSpPr txBox="1"/>
          <p:nvPr/>
        </p:nvSpPr>
        <p:spPr>
          <a:xfrm>
            <a:off x="1088407" y="2734808"/>
            <a:ext cx="1012008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28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</a:p>
          <a:p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resources/views/</a:t>
            </a: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kondisi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.php</a:t>
            </a:r>
            <a:endParaRPr lang="en-US" sz="24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Bedu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Hai 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Apa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Kabar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'.$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?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 &amp; Blade(1)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1907-B9F1-41F5-8205-9D2BB4E297F8}"/>
              </a:ext>
            </a:extLst>
          </p:cNvPr>
          <p:cNvSpPr txBox="1"/>
          <p:nvPr/>
        </p:nvSpPr>
        <p:spPr>
          <a:xfrm>
            <a:off x="1548038" y="2915046"/>
            <a:ext cx="89022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route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routes/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web.php</a:t>
            </a:r>
            <a:endParaRPr lang="en-US" sz="2800" b="1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3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3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8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05273" y="0"/>
            <a:ext cx="11192687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Latihan Routing </a:t>
            </a:r>
            <a:r>
              <a:rPr lang="en-US" sz="44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dgn</a:t>
            </a:r>
            <a:r>
              <a:rPr lang="en-US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View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</a:rPr>
              <a:t> &amp; Blade(2)</a:t>
            </a:r>
            <a:endParaRPr lang="id-ID" sz="44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10348-E6ED-41E8-B65C-E2CF36FF3576}"/>
              </a:ext>
            </a:extLst>
          </p:cNvPr>
          <p:cNvSpPr txBox="1"/>
          <p:nvPr/>
        </p:nvSpPr>
        <p:spPr>
          <a:xfrm>
            <a:off x="939118" y="1615134"/>
            <a:ext cx="10120088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{{--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Tambahkan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di resources/views/</a:t>
            </a:r>
            <a:r>
              <a:rPr lang="en-US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nilai.blade.php</a:t>
            </a: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--}}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Budi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{{--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struktur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kendali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--}}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Lulus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Gagal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endphp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endif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Siswa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dinyatakan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ket</a:t>
            </a:r>
            <a:r>
              <a:rPr lang="en-US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0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14231</TotalTime>
  <Words>1047</Words>
  <Application>Microsoft Office PowerPoint</Application>
  <PresentationFormat>Custom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STXinwei</vt:lpstr>
      <vt:lpstr>Arial</vt:lpstr>
      <vt:lpstr>Consolas</vt:lpstr>
      <vt:lpstr>Symbol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655</cp:revision>
  <cp:lastPrinted>2020-02-04T05:56:17Z</cp:lastPrinted>
  <dcterms:created xsi:type="dcterms:W3CDTF">2020-03-11T07:55:13Z</dcterms:created>
  <dcterms:modified xsi:type="dcterms:W3CDTF">2022-06-02T01:48:50Z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113</vt:i4>
  </property>
</Properties>
</file>