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11"/>
  </p:notesMasterIdLst>
  <p:sldIdLst>
    <p:sldId id="256" r:id="rId3"/>
    <p:sldId id="269" r:id="rId4"/>
    <p:sldId id="602" r:id="rId5"/>
    <p:sldId id="604" r:id="rId6"/>
    <p:sldId id="605" r:id="rId7"/>
    <p:sldId id="607" r:id="rId8"/>
    <p:sldId id="608" r:id="rId9"/>
    <p:sldId id="358" r:id="rId10"/>
  </p:sldIdLst>
  <p:sldSz cx="11998325" cy="7559675"/>
  <p:notesSz cx="7102475" cy="89916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80663" autoAdjust="0"/>
  </p:normalViewPr>
  <p:slideViewPr>
    <p:cSldViewPr snapToGrid="0">
      <p:cViewPr varScale="1">
        <p:scale>
          <a:sx n="53" d="100"/>
          <a:sy n="53" d="100"/>
        </p:scale>
        <p:origin x="1506" y="78"/>
      </p:cViewPr>
      <p:guideLst/>
    </p:cSldViewPr>
  </p:slideViewPr>
  <p:notesTextViewPr>
    <p:cViewPr>
      <p:scale>
        <a:sx n="1" d="1"/>
        <a:sy n="1" d="1"/>
      </p:scale>
      <p:origin x="0" y="-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6BC696-DF65-4071-961A-43A8E044426C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2AE16E-DDCF-4019-A289-C3CEBA3C13F9}">
      <dgm:prSet phldrT="[Text]"/>
      <dgm:spPr/>
      <dgm:t>
        <a:bodyPr/>
        <a:lstStyle/>
        <a:p>
          <a:r>
            <a:rPr lang="en-US" b="1" i="0" dirty="0"/>
            <a:t>COMMIT</a:t>
          </a:r>
          <a:endParaRPr lang="en-US" dirty="0"/>
        </a:p>
      </dgm:t>
    </dgm:pt>
    <dgm:pt modelId="{5236E324-7255-45C5-B54B-BD208BC5BACC}" type="parTrans" cxnId="{91FC123D-22BF-4C93-BD27-DCDC89483984}">
      <dgm:prSet/>
      <dgm:spPr/>
      <dgm:t>
        <a:bodyPr/>
        <a:lstStyle/>
        <a:p>
          <a:endParaRPr lang="en-US"/>
        </a:p>
      </dgm:t>
    </dgm:pt>
    <dgm:pt modelId="{9C8DA827-9E00-4FBF-9B82-8F6E8E8F2F33}" type="sibTrans" cxnId="{91FC123D-22BF-4C93-BD27-DCDC89483984}">
      <dgm:prSet/>
      <dgm:spPr/>
      <dgm:t>
        <a:bodyPr/>
        <a:lstStyle/>
        <a:p>
          <a:endParaRPr lang="en-US"/>
        </a:p>
      </dgm:t>
    </dgm:pt>
    <dgm:pt modelId="{CCA448F6-4646-41FA-B95D-D6074C3681E9}">
      <dgm:prSet phldrT="[Text]"/>
      <dgm:spPr/>
      <dgm:t>
        <a:bodyPr/>
        <a:lstStyle/>
        <a:p>
          <a:r>
            <a:rPr lang="en-US" dirty="0"/>
            <a:t>ROLLBACK</a:t>
          </a:r>
        </a:p>
      </dgm:t>
    </dgm:pt>
    <dgm:pt modelId="{7AFCBEB9-6CA5-44A7-8FD6-777E1FCF103D}" type="parTrans" cxnId="{5BB0D2FC-9EF5-4563-824B-B6085147A1F7}">
      <dgm:prSet/>
      <dgm:spPr/>
      <dgm:t>
        <a:bodyPr/>
        <a:lstStyle/>
        <a:p>
          <a:endParaRPr lang="en-US"/>
        </a:p>
      </dgm:t>
    </dgm:pt>
    <dgm:pt modelId="{FFF5DEE4-3658-4640-84EB-BF7A6442BFC9}" type="sibTrans" cxnId="{5BB0D2FC-9EF5-4563-824B-B6085147A1F7}">
      <dgm:prSet/>
      <dgm:spPr/>
      <dgm:t>
        <a:bodyPr/>
        <a:lstStyle/>
        <a:p>
          <a:endParaRPr lang="en-US"/>
        </a:p>
      </dgm:t>
    </dgm:pt>
    <dgm:pt modelId="{8B0C65E2-A8C3-4775-A84E-EED9BBA5D9FE}">
      <dgm:prSet phldrT="[Text]"/>
      <dgm:spPr/>
      <dgm:t>
        <a:bodyPr/>
        <a:lstStyle/>
        <a:p>
          <a:r>
            <a:rPr lang="en-US" dirty="0"/>
            <a:t>SAVEPOINT</a:t>
          </a:r>
        </a:p>
      </dgm:t>
    </dgm:pt>
    <dgm:pt modelId="{8E2A38B6-DA40-4FAA-981D-9E039BD38617}" type="parTrans" cxnId="{B6655250-7022-4098-B32C-41CC23C8729E}">
      <dgm:prSet/>
      <dgm:spPr/>
    </dgm:pt>
    <dgm:pt modelId="{C6F9127B-512F-40F4-8ACE-C2F94AB71FC4}" type="sibTrans" cxnId="{B6655250-7022-4098-B32C-41CC23C8729E}">
      <dgm:prSet/>
      <dgm:spPr/>
    </dgm:pt>
    <dgm:pt modelId="{95DEE68D-B2CD-4BF9-B4DE-B59967F0224B}" type="pres">
      <dgm:prSet presAssocID="{7F6BC696-DF65-4071-961A-43A8E044426C}" presName="linear" presStyleCnt="0">
        <dgm:presLayoutVars>
          <dgm:dir/>
          <dgm:animLvl val="lvl"/>
          <dgm:resizeHandles val="exact"/>
        </dgm:presLayoutVars>
      </dgm:prSet>
      <dgm:spPr/>
    </dgm:pt>
    <dgm:pt modelId="{F3F4BA54-3CBA-43C3-9C24-013549F95160}" type="pres">
      <dgm:prSet presAssocID="{A32AE16E-DDCF-4019-A289-C3CEBA3C13F9}" presName="parentLin" presStyleCnt="0"/>
      <dgm:spPr/>
    </dgm:pt>
    <dgm:pt modelId="{88A2B079-A82F-4B01-8BD7-C8F47497533D}" type="pres">
      <dgm:prSet presAssocID="{A32AE16E-DDCF-4019-A289-C3CEBA3C13F9}" presName="parentLeftMargin" presStyleLbl="node1" presStyleIdx="0" presStyleCnt="3"/>
      <dgm:spPr/>
    </dgm:pt>
    <dgm:pt modelId="{CE70ECE6-C2A7-4468-94B9-6FA9D38A7D1A}" type="pres">
      <dgm:prSet presAssocID="{A32AE16E-DDCF-4019-A289-C3CEBA3C13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9B7A08-2ED7-47EB-A29F-76503BE40969}" type="pres">
      <dgm:prSet presAssocID="{A32AE16E-DDCF-4019-A289-C3CEBA3C13F9}" presName="negativeSpace" presStyleCnt="0"/>
      <dgm:spPr/>
    </dgm:pt>
    <dgm:pt modelId="{3810A428-3638-4B57-8751-E349AF2CB35C}" type="pres">
      <dgm:prSet presAssocID="{A32AE16E-DDCF-4019-A289-C3CEBA3C13F9}" presName="childText" presStyleLbl="conFgAcc1" presStyleIdx="0" presStyleCnt="3">
        <dgm:presLayoutVars>
          <dgm:bulletEnabled val="1"/>
        </dgm:presLayoutVars>
      </dgm:prSet>
      <dgm:spPr/>
    </dgm:pt>
    <dgm:pt modelId="{D9219360-F323-4C8D-AA44-FCF8DB4DB086}" type="pres">
      <dgm:prSet presAssocID="{9C8DA827-9E00-4FBF-9B82-8F6E8E8F2F33}" presName="spaceBetweenRectangles" presStyleCnt="0"/>
      <dgm:spPr/>
    </dgm:pt>
    <dgm:pt modelId="{60BDEC57-BD5B-4A0B-B3C8-6970D5A04140}" type="pres">
      <dgm:prSet presAssocID="{CCA448F6-4646-41FA-B95D-D6074C3681E9}" presName="parentLin" presStyleCnt="0"/>
      <dgm:spPr/>
    </dgm:pt>
    <dgm:pt modelId="{136C920C-50CC-4EBB-BD1C-E64DEE0F20AF}" type="pres">
      <dgm:prSet presAssocID="{CCA448F6-4646-41FA-B95D-D6074C3681E9}" presName="parentLeftMargin" presStyleLbl="node1" presStyleIdx="0" presStyleCnt="3"/>
      <dgm:spPr/>
    </dgm:pt>
    <dgm:pt modelId="{C978B290-6F67-4C4C-82B4-A8545B5A1B2A}" type="pres">
      <dgm:prSet presAssocID="{CCA448F6-4646-41FA-B95D-D6074C3681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7C7782-8833-4DC2-946C-AF227C97DAEB}" type="pres">
      <dgm:prSet presAssocID="{CCA448F6-4646-41FA-B95D-D6074C3681E9}" presName="negativeSpace" presStyleCnt="0"/>
      <dgm:spPr/>
    </dgm:pt>
    <dgm:pt modelId="{0E750FCC-BA6A-4260-9B6B-3B9EC8280929}" type="pres">
      <dgm:prSet presAssocID="{CCA448F6-4646-41FA-B95D-D6074C3681E9}" presName="childText" presStyleLbl="conFgAcc1" presStyleIdx="1" presStyleCnt="3">
        <dgm:presLayoutVars>
          <dgm:bulletEnabled val="1"/>
        </dgm:presLayoutVars>
      </dgm:prSet>
      <dgm:spPr/>
    </dgm:pt>
    <dgm:pt modelId="{A0474053-B72F-4EA2-95E3-01AEFC89843C}" type="pres">
      <dgm:prSet presAssocID="{FFF5DEE4-3658-4640-84EB-BF7A6442BFC9}" presName="spaceBetweenRectangles" presStyleCnt="0"/>
      <dgm:spPr/>
    </dgm:pt>
    <dgm:pt modelId="{0EC66D20-5839-404B-8975-293BCD56647A}" type="pres">
      <dgm:prSet presAssocID="{8B0C65E2-A8C3-4775-A84E-EED9BBA5D9FE}" presName="parentLin" presStyleCnt="0"/>
      <dgm:spPr/>
    </dgm:pt>
    <dgm:pt modelId="{49583999-FECA-4651-AF5C-22CAAE02AA60}" type="pres">
      <dgm:prSet presAssocID="{8B0C65E2-A8C3-4775-A84E-EED9BBA5D9FE}" presName="parentLeftMargin" presStyleLbl="node1" presStyleIdx="1" presStyleCnt="3"/>
      <dgm:spPr/>
    </dgm:pt>
    <dgm:pt modelId="{AE119174-F9E5-4600-88FB-C402F39221BB}" type="pres">
      <dgm:prSet presAssocID="{8B0C65E2-A8C3-4775-A84E-EED9BBA5D9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14F9CE9-28C2-4EA0-BEA9-D7175FE614C0}" type="pres">
      <dgm:prSet presAssocID="{8B0C65E2-A8C3-4775-A84E-EED9BBA5D9FE}" presName="negativeSpace" presStyleCnt="0"/>
      <dgm:spPr/>
    </dgm:pt>
    <dgm:pt modelId="{D10099D4-7419-4A8F-B87C-F155841A64B5}" type="pres">
      <dgm:prSet presAssocID="{8B0C65E2-A8C3-4775-A84E-EED9BBA5D9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6FD802C-DDD3-4241-BD89-3234BD6FC53F}" type="presOf" srcId="{CCA448F6-4646-41FA-B95D-D6074C3681E9}" destId="{C978B290-6F67-4C4C-82B4-A8545B5A1B2A}" srcOrd="1" destOrd="0" presId="urn:microsoft.com/office/officeart/2005/8/layout/list1"/>
    <dgm:cxn modelId="{0436B234-F4F9-4F2C-B16A-153ADFAF43C9}" type="presOf" srcId="{CCA448F6-4646-41FA-B95D-D6074C3681E9}" destId="{136C920C-50CC-4EBB-BD1C-E64DEE0F20AF}" srcOrd="0" destOrd="0" presId="urn:microsoft.com/office/officeart/2005/8/layout/list1"/>
    <dgm:cxn modelId="{91FC123D-22BF-4C93-BD27-DCDC89483984}" srcId="{7F6BC696-DF65-4071-961A-43A8E044426C}" destId="{A32AE16E-DDCF-4019-A289-C3CEBA3C13F9}" srcOrd="0" destOrd="0" parTransId="{5236E324-7255-45C5-B54B-BD208BC5BACC}" sibTransId="{9C8DA827-9E00-4FBF-9B82-8F6E8E8F2F33}"/>
    <dgm:cxn modelId="{ED660A4A-7205-43DA-A274-D4317C68283F}" type="presOf" srcId="{8B0C65E2-A8C3-4775-A84E-EED9BBA5D9FE}" destId="{AE119174-F9E5-4600-88FB-C402F39221BB}" srcOrd="1" destOrd="0" presId="urn:microsoft.com/office/officeart/2005/8/layout/list1"/>
    <dgm:cxn modelId="{B6655250-7022-4098-B32C-41CC23C8729E}" srcId="{7F6BC696-DF65-4071-961A-43A8E044426C}" destId="{8B0C65E2-A8C3-4775-A84E-EED9BBA5D9FE}" srcOrd="2" destOrd="0" parTransId="{8E2A38B6-DA40-4FAA-981D-9E039BD38617}" sibTransId="{C6F9127B-512F-40F4-8ACE-C2F94AB71FC4}"/>
    <dgm:cxn modelId="{83DAEF59-1753-4884-A9CB-F54B792AC8B6}" type="presOf" srcId="{A32AE16E-DDCF-4019-A289-C3CEBA3C13F9}" destId="{CE70ECE6-C2A7-4468-94B9-6FA9D38A7D1A}" srcOrd="1" destOrd="0" presId="urn:microsoft.com/office/officeart/2005/8/layout/list1"/>
    <dgm:cxn modelId="{DA0F44C6-CC46-4269-ACB6-3D78031BF283}" type="presOf" srcId="{A32AE16E-DDCF-4019-A289-C3CEBA3C13F9}" destId="{88A2B079-A82F-4B01-8BD7-C8F47497533D}" srcOrd="0" destOrd="0" presId="urn:microsoft.com/office/officeart/2005/8/layout/list1"/>
    <dgm:cxn modelId="{A0DE14D9-2837-40C2-8E59-546C3171B9CF}" type="presOf" srcId="{8B0C65E2-A8C3-4775-A84E-EED9BBA5D9FE}" destId="{49583999-FECA-4651-AF5C-22CAAE02AA60}" srcOrd="0" destOrd="0" presId="urn:microsoft.com/office/officeart/2005/8/layout/list1"/>
    <dgm:cxn modelId="{533FE5DE-0BE5-4E8A-AE3B-3557F6814436}" type="presOf" srcId="{7F6BC696-DF65-4071-961A-43A8E044426C}" destId="{95DEE68D-B2CD-4BF9-B4DE-B59967F0224B}" srcOrd="0" destOrd="0" presId="urn:microsoft.com/office/officeart/2005/8/layout/list1"/>
    <dgm:cxn modelId="{5BB0D2FC-9EF5-4563-824B-B6085147A1F7}" srcId="{7F6BC696-DF65-4071-961A-43A8E044426C}" destId="{CCA448F6-4646-41FA-B95D-D6074C3681E9}" srcOrd="1" destOrd="0" parTransId="{7AFCBEB9-6CA5-44A7-8FD6-777E1FCF103D}" sibTransId="{FFF5DEE4-3658-4640-84EB-BF7A6442BFC9}"/>
    <dgm:cxn modelId="{A3F348CE-D0DD-49B4-9E3D-C3D1506BC133}" type="presParOf" srcId="{95DEE68D-B2CD-4BF9-B4DE-B59967F0224B}" destId="{F3F4BA54-3CBA-43C3-9C24-013549F95160}" srcOrd="0" destOrd="0" presId="urn:microsoft.com/office/officeart/2005/8/layout/list1"/>
    <dgm:cxn modelId="{7DB90B2F-7DCC-4D99-83E5-43F59389C7AC}" type="presParOf" srcId="{F3F4BA54-3CBA-43C3-9C24-013549F95160}" destId="{88A2B079-A82F-4B01-8BD7-C8F47497533D}" srcOrd="0" destOrd="0" presId="urn:microsoft.com/office/officeart/2005/8/layout/list1"/>
    <dgm:cxn modelId="{7D0966F4-24CB-41E9-BF22-06D1708D380B}" type="presParOf" srcId="{F3F4BA54-3CBA-43C3-9C24-013549F95160}" destId="{CE70ECE6-C2A7-4468-94B9-6FA9D38A7D1A}" srcOrd="1" destOrd="0" presId="urn:microsoft.com/office/officeart/2005/8/layout/list1"/>
    <dgm:cxn modelId="{42DEA846-AC05-485C-981C-B9BA245858D4}" type="presParOf" srcId="{95DEE68D-B2CD-4BF9-B4DE-B59967F0224B}" destId="{099B7A08-2ED7-47EB-A29F-76503BE40969}" srcOrd="1" destOrd="0" presId="urn:microsoft.com/office/officeart/2005/8/layout/list1"/>
    <dgm:cxn modelId="{65701CE4-7E98-4B1B-84C6-88E455D06E9E}" type="presParOf" srcId="{95DEE68D-B2CD-4BF9-B4DE-B59967F0224B}" destId="{3810A428-3638-4B57-8751-E349AF2CB35C}" srcOrd="2" destOrd="0" presId="urn:microsoft.com/office/officeart/2005/8/layout/list1"/>
    <dgm:cxn modelId="{A383E339-3107-4B7B-8D57-A6CE662F47E1}" type="presParOf" srcId="{95DEE68D-B2CD-4BF9-B4DE-B59967F0224B}" destId="{D9219360-F323-4C8D-AA44-FCF8DB4DB086}" srcOrd="3" destOrd="0" presId="urn:microsoft.com/office/officeart/2005/8/layout/list1"/>
    <dgm:cxn modelId="{00C859ED-13C7-4263-8136-36C2BE8D1B92}" type="presParOf" srcId="{95DEE68D-B2CD-4BF9-B4DE-B59967F0224B}" destId="{60BDEC57-BD5B-4A0B-B3C8-6970D5A04140}" srcOrd="4" destOrd="0" presId="urn:microsoft.com/office/officeart/2005/8/layout/list1"/>
    <dgm:cxn modelId="{C7C785E1-A24C-4FDE-9676-545CF75B2025}" type="presParOf" srcId="{60BDEC57-BD5B-4A0B-B3C8-6970D5A04140}" destId="{136C920C-50CC-4EBB-BD1C-E64DEE0F20AF}" srcOrd="0" destOrd="0" presId="urn:microsoft.com/office/officeart/2005/8/layout/list1"/>
    <dgm:cxn modelId="{97A4025A-17EF-4423-A7AD-CBBB9A0BF907}" type="presParOf" srcId="{60BDEC57-BD5B-4A0B-B3C8-6970D5A04140}" destId="{C978B290-6F67-4C4C-82B4-A8545B5A1B2A}" srcOrd="1" destOrd="0" presId="urn:microsoft.com/office/officeart/2005/8/layout/list1"/>
    <dgm:cxn modelId="{E5DDB38B-9B5F-4281-9D39-B32D1C68766B}" type="presParOf" srcId="{95DEE68D-B2CD-4BF9-B4DE-B59967F0224B}" destId="{CA7C7782-8833-4DC2-946C-AF227C97DAEB}" srcOrd="5" destOrd="0" presId="urn:microsoft.com/office/officeart/2005/8/layout/list1"/>
    <dgm:cxn modelId="{95082434-7B65-482B-912E-959327D7D7AE}" type="presParOf" srcId="{95DEE68D-B2CD-4BF9-B4DE-B59967F0224B}" destId="{0E750FCC-BA6A-4260-9B6B-3B9EC8280929}" srcOrd="6" destOrd="0" presId="urn:microsoft.com/office/officeart/2005/8/layout/list1"/>
    <dgm:cxn modelId="{9C782F1D-7013-4E8E-BB7C-FD851B8B04C5}" type="presParOf" srcId="{95DEE68D-B2CD-4BF9-B4DE-B59967F0224B}" destId="{A0474053-B72F-4EA2-95E3-01AEFC89843C}" srcOrd="7" destOrd="0" presId="urn:microsoft.com/office/officeart/2005/8/layout/list1"/>
    <dgm:cxn modelId="{1FDAA6A9-DD4A-43F0-B2DB-70F655C45B6A}" type="presParOf" srcId="{95DEE68D-B2CD-4BF9-B4DE-B59967F0224B}" destId="{0EC66D20-5839-404B-8975-293BCD56647A}" srcOrd="8" destOrd="0" presId="urn:microsoft.com/office/officeart/2005/8/layout/list1"/>
    <dgm:cxn modelId="{E242A9A7-7943-4971-8680-833BC7653D7D}" type="presParOf" srcId="{0EC66D20-5839-404B-8975-293BCD56647A}" destId="{49583999-FECA-4651-AF5C-22CAAE02AA60}" srcOrd="0" destOrd="0" presId="urn:microsoft.com/office/officeart/2005/8/layout/list1"/>
    <dgm:cxn modelId="{5269DE06-5F1C-4D91-A475-5371C87815BD}" type="presParOf" srcId="{0EC66D20-5839-404B-8975-293BCD56647A}" destId="{AE119174-F9E5-4600-88FB-C402F39221BB}" srcOrd="1" destOrd="0" presId="urn:microsoft.com/office/officeart/2005/8/layout/list1"/>
    <dgm:cxn modelId="{C7AB4650-1C4D-4B07-A03E-88441CEEF051}" type="presParOf" srcId="{95DEE68D-B2CD-4BF9-B4DE-B59967F0224B}" destId="{514F9CE9-28C2-4EA0-BEA9-D7175FE614C0}" srcOrd="9" destOrd="0" presId="urn:microsoft.com/office/officeart/2005/8/layout/list1"/>
    <dgm:cxn modelId="{A5EC0A39-A156-4870-AF96-3AC8FBB55DA8}" type="presParOf" srcId="{95DEE68D-B2CD-4BF9-B4DE-B59967F0224B}" destId="{D10099D4-7419-4A8F-B87C-F155841A64B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0A428-3638-4B57-8751-E349AF2CB35C}">
      <dsp:nvSpPr>
        <dsp:cNvPr id="0" name=""/>
        <dsp:cNvSpPr/>
      </dsp:nvSpPr>
      <dsp:spPr>
        <a:xfrm>
          <a:off x="0" y="505711"/>
          <a:ext cx="7660888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70ECE6-C2A7-4468-94B9-6FA9D38A7D1A}">
      <dsp:nvSpPr>
        <dsp:cNvPr id="0" name=""/>
        <dsp:cNvSpPr/>
      </dsp:nvSpPr>
      <dsp:spPr>
        <a:xfrm>
          <a:off x="383044" y="18631"/>
          <a:ext cx="5362621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2694" tIns="0" rIns="20269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dirty="0"/>
            <a:t>COMMIT</a:t>
          </a:r>
          <a:endParaRPr lang="en-US" sz="3300" kern="1200" dirty="0"/>
        </a:p>
      </dsp:txBody>
      <dsp:txXfrm>
        <a:off x="430599" y="66186"/>
        <a:ext cx="5267511" cy="879050"/>
      </dsp:txXfrm>
    </dsp:sp>
    <dsp:sp modelId="{0E750FCC-BA6A-4260-9B6B-3B9EC8280929}">
      <dsp:nvSpPr>
        <dsp:cNvPr id="0" name=""/>
        <dsp:cNvSpPr/>
      </dsp:nvSpPr>
      <dsp:spPr>
        <a:xfrm>
          <a:off x="0" y="2002591"/>
          <a:ext cx="7660888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78B290-6F67-4C4C-82B4-A8545B5A1B2A}">
      <dsp:nvSpPr>
        <dsp:cNvPr id="0" name=""/>
        <dsp:cNvSpPr/>
      </dsp:nvSpPr>
      <dsp:spPr>
        <a:xfrm>
          <a:off x="383044" y="1515511"/>
          <a:ext cx="5362621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2694" tIns="0" rIns="20269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ROLLBACK</a:t>
          </a:r>
        </a:p>
      </dsp:txBody>
      <dsp:txXfrm>
        <a:off x="430599" y="1563066"/>
        <a:ext cx="5267511" cy="879050"/>
      </dsp:txXfrm>
    </dsp:sp>
    <dsp:sp modelId="{D10099D4-7419-4A8F-B87C-F155841A64B5}">
      <dsp:nvSpPr>
        <dsp:cNvPr id="0" name=""/>
        <dsp:cNvSpPr/>
      </dsp:nvSpPr>
      <dsp:spPr>
        <a:xfrm>
          <a:off x="0" y="3499471"/>
          <a:ext cx="7660888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19174-F9E5-4600-88FB-C402F39221BB}">
      <dsp:nvSpPr>
        <dsp:cNvPr id="0" name=""/>
        <dsp:cNvSpPr/>
      </dsp:nvSpPr>
      <dsp:spPr>
        <a:xfrm>
          <a:off x="383044" y="3012391"/>
          <a:ext cx="5362621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2694" tIns="0" rIns="20269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SAVEPOINT</a:t>
          </a:r>
        </a:p>
      </dsp:txBody>
      <dsp:txXfrm>
        <a:off x="430599" y="3059946"/>
        <a:ext cx="5267511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849313"/>
            <a:ext cx="4989512" cy="314325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71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584138" cy="3773511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1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584138" cy="3773511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endParaRPr lang="id-ID" sz="11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kedalam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semuanya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sekali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(all or nothing)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ketidakkonsistenan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lain transaction di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DBMS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reliabilitas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salah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digagalkan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tersimpan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reliable (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diandalkan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proses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persatu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kemungkinan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sekaligus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45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di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DBMS: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mengakhiri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merubah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pending data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permanen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semula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bertemu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SAVEPOINT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transaksinya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7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memulai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diawal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 TRANSACTION;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query-query DML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mengesahkan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query:</a:t>
            </a:r>
          </a:p>
          <a:p>
            <a:pPr algn="just">
              <a:lnSpc>
                <a:spcPct val="150000"/>
              </a:lnSpc>
            </a:pP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96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membatalkan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diawali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START TRANSACTION;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query-query DML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membatalkan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query:</a:t>
            </a:r>
          </a:p>
          <a:p>
            <a:r>
              <a:rPr lang="sv-S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ROLLBACK;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352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membatalkan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SAVEPOINT,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diawali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algn="l" defTabSz="914400" rtl="0" eaLnBrk="1" latinLnBrk="0" hangingPunct="1">
              <a:lnSpc>
                <a:spcPct val="150000"/>
              </a:lnSpc>
            </a:pPr>
            <a:endParaRPr lang="en-US" sz="1200" b="1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START TRANSACTION;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SAVEPOINT update_produk;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query-query DML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membatalkan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query: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ROLLBACK </a:t>
            </a:r>
            <a:r>
              <a:rPr lang="sv-SE" sz="1200" b="1">
                <a:latin typeface="Courier New" panose="02070309020205020404" pitchFamily="49" charset="0"/>
                <a:cs typeface="Courier New" panose="02070309020205020404" pitchFamily="49" charset="0"/>
              </a:rPr>
              <a:t>TO update</a:t>
            </a:r>
            <a:r>
              <a:rPr lang="sv-S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_produk;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99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endParaRPr lang="id-ID" sz="11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7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EA130-F203-477A-BE1C-00DA8B6BE4B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15" y="6791400"/>
            <a:ext cx="409424" cy="4094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D71587-8E7C-45BA-8429-E99483BB790F}"/>
              </a:ext>
            </a:extLst>
          </p:cNvPr>
          <p:cNvSpPr/>
          <p:nvPr userDrawn="1"/>
        </p:nvSpPr>
        <p:spPr>
          <a:xfrm>
            <a:off x="4628539" y="6814051"/>
            <a:ext cx="27334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Nasrul Tutorial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500537"/>
            <a:ext cx="10798560" cy="2922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 algn="ctr"/>
            <a:r>
              <a:rPr lang="en-US" sz="8800" b="1" spc="-1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Basis Data</a:t>
            </a:r>
            <a:r>
              <a:rPr lang="en-US" sz="8800" b="1" strike="noStrike" spc="-1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endParaRPr lang="en-US" sz="8800" b="1" strike="noStrike" spc="-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800" b="1" spc="-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MariaDB / MySQL</a:t>
            </a:r>
            <a:endParaRPr lang="id-ID" sz="8800" b="1" strike="noStrike" spc="-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B9FD8-E598-4D34-A54F-6417BC4B64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63" y="3680682"/>
            <a:ext cx="5399280" cy="3599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3A6E11-EEF7-4CE3-8D0C-7C3693A037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6" y="3883416"/>
            <a:ext cx="8456785" cy="210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F80E8-6F4B-4EF3-A91F-5834602CA1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998140" y="1962359"/>
            <a:ext cx="5339481" cy="36349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err="1">
                <a:solidFill>
                  <a:srgbClr val="002060"/>
                </a:solidFill>
                <a:latin typeface="Agency FB" panose="020B0503020202020204" pitchFamily="34" charset="0"/>
              </a:rPr>
              <a:t>Dosen</a:t>
            </a:r>
            <a:r>
              <a:rPr lang="en-US" b="1">
                <a:solidFill>
                  <a:srgbClr val="002060"/>
                </a:solidFill>
                <a:latin typeface="Agency FB" panose="020B0503020202020204" pitchFamily="34" charset="0"/>
              </a:rPr>
              <a:t> Tetap STT-NF</a:t>
            </a:r>
            <a:endParaRPr lang="en-US" b="1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Instruktur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IT NF Computer</a:t>
            </a:r>
          </a:p>
          <a:p>
            <a:pPr algn="ctr"/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Instruktur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IT </a:t>
            </a:r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Sekolah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Programmer YBM PLN</a:t>
            </a:r>
          </a:p>
          <a:p>
            <a:pPr algn="ctr"/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Instruktur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IT </a:t>
            </a:r>
            <a:r>
              <a:rPr lang="en-US" b="1">
                <a:solidFill>
                  <a:srgbClr val="002060"/>
                </a:solidFill>
                <a:latin typeface="Agency FB" panose="020B0503020202020204" pitchFamily="34" charset="0"/>
              </a:rPr>
              <a:t>Fast Com</a:t>
            </a:r>
            <a:endParaRPr lang="en-US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1076573" y="6033841"/>
            <a:ext cx="3407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gency FB" panose="020B0503020202020204" pitchFamily="34" charset="0"/>
                <a:ea typeface="DejaVu Sans"/>
                <a:cs typeface="DejaVu Sans"/>
              </a:rPr>
              <a:t>nasrul99@gmail.com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DED13F-0216-4B34-B8F1-F1B17DAC3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" y="1709270"/>
            <a:ext cx="3233828" cy="41411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949FD-286B-4654-B056-0FE40301F8E9}"/>
              </a:ext>
            </a:extLst>
          </p:cNvPr>
          <p:cNvSpPr txBox="1"/>
          <p:nvPr/>
        </p:nvSpPr>
        <p:spPr>
          <a:xfrm>
            <a:off x="858644" y="495558"/>
            <a:ext cx="76608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DejaVu Sans"/>
                <a:cs typeface="DejaVu Sans"/>
              </a:rPr>
              <a:t>Pengertian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DejaVu Sans"/>
                <a:cs typeface="DejaVu Sans"/>
              </a:rPr>
              <a:t> Transaction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C0BAA-BB33-485B-B7CD-A1B353194E59}"/>
              </a:ext>
            </a:extLst>
          </p:cNvPr>
          <p:cNvSpPr txBox="1"/>
          <p:nvPr/>
        </p:nvSpPr>
        <p:spPr>
          <a:xfrm>
            <a:off x="858644" y="2907784"/>
            <a:ext cx="1042639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subset SQL,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mengontrol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pemrosesan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database. Unit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sekelompok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DML.</a:t>
            </a:r>
          </a:p>
        </p:txBody>
      </p:sp>
    </p:spTree>
    <p:extLst>
      <p:ext uri="{BB962C8B-B14F-4D97-AF65-F5344CB8AC3E}">
        <p14:creationId xmlns:p14="http://schemas.microsoft.com/office/powerpoint/2010/main" val="83502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949FD-286B-4654-B056-0FE40301F8E9}"/>
              </a:ext>
            </a:extLst>
          </p:cNvPr>
          <p:cNvSpPr txBox="1"/>
          <p:nvPr/>
        </p:nvSpPr>
        <p:spPr>
          <a:xfrm>
            <a:off x="858644" y="495558"/>
            <a:ext cx="76608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DejaVu Sans"/>
                <a:cs typeface="DejaVu Sans"/>
              </a:rPr>
              <a:t>Perintah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DejaVu Sans"/>
                <a:cs typeface="DejaVu Sans"/>
              </a:rPr>
              <a:t> Transaction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DejaVu Sans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6F382D3-97C3-49BF-8D48-AADA4BF59200}"/>
              </a:ext>
            </a:extLst>
          </p:cNvPr>
          <p:cNvGraphicFramePr/>
          <p:nvPr/>
        </p:nvGraphicFramePr>
        <p:xfrm>
          <a:off x="1999721" y="2096429"/>
          <a:ext cx="7660888" cy="4349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825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949FD-286B-4654-B056-0FE40301F8E9}"/>
              </a:ext>
            </a:extLst>
          </p:cNvPr>
          <p:cNvSpPr txBox="1"/>
          <p:nvPr/>
        </p:nvSpPr>
        <p:spPr>
          <a:xfrm>
            <a:off x="858644" y="495558"/>
            <a:ext cx="76608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DejaVu Sans"/>
                <a:cs typeface="DejaVu Sans"/>
              </a:rPr>
              <a:t>COMMIT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2B41-00DF-4A99-AFA3-0FE770003AD5}"/>
              </a:ext>
            </a:extLst>
          </p:cNvPr>
          <p:cNvSpPr txBox="1"/>
          <p:nvPr/>
        </p:nvSpPr>
        <p:spPr>
          <a:xfrm>
            <a:off x="858644" y="2168158"/>
            <a:ext cx="10668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START TRANSACTION;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penjualan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kodeBeli,tgl,idpelanggan,idproduk,jumlah,harga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('P1116','2020-07-11',1,5,2,8000000),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('P1117','2020-07-12',1,6,2,2000000),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('P1118','2020-07-13',2,6,1,1000000);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</a:p>
        </p:txBody>
      </p:sp>
    </p:spTree>
    <p:extLst>
      <p:ext uri="{BB962C8B-B14F-4D97-AF65-F5344CB8AC3E}">
        <p14:creationId xmlns:p14="http://schemas.microsoft.com/office/powerpoint/2010/main" val="346858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949FD-286B-4654-B056-0FE40301F8E9}"/>
              </a:ext>
            </a:extLst>
          </p:cNvPr>
          <p:cNvSpPr txBox="1"/>
          <p:nvPr/>
        </p:nvSpPr>
        <p:spPr>
          <a:xfrm>
            <a:off x="858644" y="495558"/>
            <a:ext cx="76608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>
                <a:solidFill>
                  <a:srgbClr val="FFFFFF"/>
                </a:solidFill>
                <a:ea typeface="DejaVu Sans"/>
                <a:cs typeface="DejaVu Sans"/>
              </a:rPr>
              <a:t>ROLLBACK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6E31D-740F-49A3-B0FA-A79EB3EE3E0F}"/>
              </a:ext>
            </a:extLst>
          </p:cNvPr>
          <p:cNvSpPr txBox="1"/>
          <p:nvPr/>
        </p:nvSpPr>
        <p:spPr>
          <a:xfrm>
            <a:off x="3001962" y="2901295"/>
            <a:ext cx="5994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START TRANSACTION;</a:t>
            </a:r>
          </a:p>
          <a:p>
            <a:endParaRPr lang="sv-S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penjualan;</a:t>
            </a:r>
          </a:p>
          <a:p>
            <a:endParaRPr lang="sv-S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ROLLBACK;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949FD-286B-4654-B056-0FE40301F8E9}"/>
              </a:ext>
            </a:extLst>
          </p:cNvPr>
          <p:cNvSpPr txBox="1"/>
          <p:nvPr/>
        </p:nvSpPr>
        <p:spPr>
          <a:xfrm>
            <a:off x="685649" y="421418"/>
            <a:ext cx="76608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DejaVu Sans"/>
                <a:cs typeface="DejaVu Sans"/>
              </a:rPr>
              <a:t>SAVEPOINT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238D5-E3D1-491A-ACCC-FCC86E3918FA}"/>
              </a:ext>
            </a:extLst>
          </p:cNvPr>
          <p:cNvSpPr txBox="1"/>
          <p:nvPr/>
        </p:nvSpPr>
        <p:spPr>
          <a:xfrm>
            <a:off x="685649" y="2334873"/>
            <a:ext cx="105526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START TRANSACTION;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SAVEPOINT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update_produk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UPDATE barang set nama=‘Mixer’ WHERE id=1;</a:t>
            </a:r>
          </a:p>
          <a:p>
            <a:endParaRPr lang="nn-NO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ROLLBACK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TO update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_produk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9371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https://www.mariadb.org/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https://www.tutorialspoint.com/mariadb/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https://www.javatpoint.com/mariadb-tutorial/</a:t>
            </a:r>
          </a:p>
        </p:txBody>
      </p:sp>
    </p:spTree>
    <p:extLst>
      <p:ext uri="{BB962C8B-B14F-4D97-AF65-F5344CB8AC3E}">
        <p14:creationId xmlns:p14="http://schemas.microsoft.com/office/powerpoint/2010/main" val="64209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10871</TotalTime>
  <Words>436</Words>
  <Application>Microsoft Office PowerPoint</Application>
  <PresentationFormat>Custom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Agency FB</vt:lpstr>
      <vt:lpstr>Arial</vt:lpstr>
      <vt:lpstr>Consolas</vt:lpstr>
      <vt:lpstr>Courier New</vt:lpstr>
      <vt:lpstr>Source Sans Pro Black</vt:lpstr>
      <vt:lpstr>Source Sans Pro Light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</cp:lastModifiedBy>
  <cp:revision>418</cp:revision>
  <cp:lastPrinted>2020-02-04T05:56:17Z</cp:lastPrinted>
  <dcterms:created xsi:type="dcterms:W3CDTF">2020-03-11T07:55:13Z</dcterms:created>
  <dcterms:modified xsi:type="dcterms:W3CDTF">2021-02-11T03:33:09Z</dcterms:modified>
  <dc:language>en-US</dc:language>
</cp:coreProperties>
</file>