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9"/>
  </p:notesMasterIdLst>
  <p:sldIdLst>
    <p:sldId id="256" r:id="rId3"/>
    <p:sldId id="269" r:id="rId4"/>
    <p:sldId id="370" r:id="rId5"/>
    <p:sldId id="552" r:id="rId6"/>
    <p:sldId id="478" r:id="rId7"/>
    <p:sldId id="546" r:id="rId8"/>
    <p:sldId id="481" r:id="rId9"/>
    <p:sldId id="547" r:id="rId10"/>
    <p:sldId id="483" r:id="rId11"/>
    <p:sldId id="548" r:id="rId12"/>
    <p:sldId id="549" r:id="rId13"/>
    <p:sldId id="553" r:id="rId14"/>
    <p:sldId id="550" r:id="rId15"/>
    <p:sldId id="551" r:id="rId16"/>
    <p:sldId id="489" r:id="rId17"/>
    <p:sldId id="357" r:id="rId18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1CE11-DE63-4990-B1D6-311158D042A0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EB9080-F736-4DBB-9510-E639D85E7F3B}">
      <dgm:prSet phldrT="[Text]"/>
      <dgm:spPr/>
      <dgm:t>
        <a:bodyPr/>
        <a:lstStyle/>
        <a:p>
          <a:r>
            <a:rPr lang="en-US" dirty="0"/>
            <a:t>DDL</a:t>
          </a:r>
        </a:p>
      </dgm:t>
    </dgm:pt>
    <dgm:pt modelId="{61669094-CD0D-4730-A93F-4F060F1E00AD}" type="parTrans" cxnId="{2BD6684E-1F4D-4E55-A8A1-D4EBA6170A58}">
      <dgm:prSet/>
      <dgm:spPr/>
      <dgm:t>
        <a:bodyPr/>
        <a:lstStyle/>
        <a:p>
          <a:endParaRPr lang="en-US"/>
        </a:p>
      </dgm:t>
    </dgm:pt>
    <dgm:pt modelId="{EF19B961-69F8-40DC-9246-32514BC86821}" type="sibTrans" cxnId="{2BD6684E-1F4D-4E55-A8A1-D4EBA6170A58}">
      <dgm:prSet/>
      <dgm:spPr/>
      <dgm:t>
        <a:bodyPr/>
        <a:lstStyle/>
        <a:p>
          <a:endParaRPr lang="en-US"/>
        </a:p>
      </dgm:t>
    </dgm:pt>
    <dgm:pt modelId="{002B97BF-2D29-4A31-9DD8-B72C04318D11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00740346-5ECC-43A5-9BEE-D1EEE71F5F39}" type="parTrans" cxnId="{5C0D6D59-FEB0-40B1-92B9-7A9F62694BE6}">
      <dgm:prSet/>
      <dgm:spPr/>
      <dgm:t>
        <a:bodyPr/>
        <a:lstStyle/>
        <a:p>
          <a:endParaRPr lang="en-US"/>
        </a:p>
      </dgm:t>
    </dgm:pt>
    <dgm:pt modelId="{8C0623FA-AAE1-4F14-BEF0-AD9ED99BC0B1}" type="sibTrans" cxnId="{5C0D6D59-FEB0-40B1-92B9-7A9F62694BE6}">
      <dgm:prSet/>
      <dgm:spPr/>
      <dgm:t>
        <a:bodyPr/>
        <a:lstStyle/>
        <a:p>
          <a:endParaRPr lang="en-US"/>
        </a:p>
      </dgm:t>
    </dgm:pt>
    <dgm:pt modelId="{1A8C5E2F-AF1B-4867-938E-A4E782C679AE}">
      <dgm:prSet phldrT="[Text]"/>
      <dgm:spPr/>
      <dgm:t>
        <a:bodyPr/>
        <a:lstStyle/>
        <a:p>
          <a:r>
            <a:rPr lang="en-US" dirty="0"/>
            <a:t>Alter</a:t>
          </a:r>
        </a:p>
      </dgm:t>
    </dgm:pt>
    <dgm:pt modelId="{737B2BEA-85D8-4AF3-8FAE-39FD7E6E08EE}" type="parTrans" cxnId="{38D42CCA-0A53-4D3C-B71D-D94E2BA7B8CF}">
      <dgm:prSet/>
      <dgm:spPr/>
      <dgm:t>
        <a:bodyPr/>
        <a:lstStyle/>
        <a:p>
          <a:endParaRPr lang="en-US"/>
        </a:p>
      </dgm:t>
    </dgm:pt>
    <dgm:pt modelId="{6BC3DD36-6622-4D74-8C9B-F907E2A25296}" type="sibTrans" cxnId="{38D42CCA-0A53-4D3C-B71D-D94E2BA7B8CF}">
      <dgm:prSet/>
      <dgm:spPr/>
      <dgm:t>
        <a:bodyPr/>
        <a:lstStyle/>
        <a:p>
          <a:endParaRPr lang="en-US"/>
        </a:p>
      </dgm:t>
    </dgm:pt>
    <dgm:pt modelId="{E0AC2A76-5189-4256-8D3D-FDD0CF8E6887}">
      <dgm:prSet phldrT="[Text]"/>
      <dgm:spPr/>
      <dgm:t>
        <a:bodyPr/>
        <a:lstStyle/>
        <a:p>
          <a:r>
            <a:rPr lang="en-US" dirty="0"/>
            <a:t>DML</a:t>
          </a:r>
        </a:p>
      </dgm:t>
    </dgm:pt>
    <dgm:pt modelId="{D4413BA2-714E-43B2-BE5E-892F283DB29D}" type="parTrans" cxnId="{84072634-44FC-42F7-B6BC-A5FDFE8E744C}">
      <dgm:prSet/>
      <dgm:spPr/>
      <dgm:t>
        <a:bodyPr/>
        <a:lstStyle/>
        <a:p>
          <a:endParaRPr lang="en-US"/>
        </a:p>
      </dgm:t>
    </dgm:pt>
    <dgm:pt modelId="{52DCA35D-5D0D-46B9-BFF5-E3BC515FDEB1}" type="sibTrans" cxnId="{84072634-44FC-42F7-B6BC-A5FDFE8E744C}">
      <dgm:prSet/>
      <dgm:spPr/>
      <dgm:t>
        <a:bodyPr/>
        <a:lstStyle/>
        <a:p>
          <a:endParaRPr lang="en-US"/>
        </a:p>
      </dgm:t>
    </dgm:pt>
    <dgm:pt modelId="{B222EC85-40B4-4385-9D5A-B4DC140F0F6F}">
      <dgm:prSet phldrT="[Text]"/>
      <dgm:spPr/>
      <dgm:t>
        <a:bodyPr/>
        <a:lstStyle/>
        <a:p>
          <a:r>
            <a:rPr lang="en-US" dirty="0"/>
            <a:t>Insert</a:t>
          </a:r>
        </a:p>
      </dgm:t>
    </dgm:pt>
    <dgm:pt modelId="{736E4F08-C3C8-47D1-B513-1CF6DCDA9BD9}" type="parTrans" cxnId="{011D3BBA-C831-462A-97AE-73F21E7BD61A}">
      <dgm:prSet/>
      <dgm:spPr/>
      <dgm:t>
        <a:bodyPr/>
        <a:lstStyle/>
        <a:p>
          <a:endParaRPr lang="en-US"/>
        </a:p>
      </dgm:t>
    </dgm:pt>
    <dgm:pt modelId="{95B354D4-8C0A-4A93-854E-2E3AE1EDCFC3}" type="sibTrans" cxnId="{011D3BBA-C831-462A-97AE-73F21E7BD61A}">
      <dgm:prSet/>
      <dgm:spPr/>
      <dgm:t>
        <a:bodyPr/>
        <a:lstStyle/>
        <a:p>
          <a:endParaRPr lang="en-US"/>
        </a:p>
      </dgm:t>
    </dgm:pt>
    <dgm:pt modelId="{2AC5559D-75C0-49A3-B0B2-D415FA07897F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97CFDE67-22F9-4924-B9D4-E35F51E19369}" type="parTrans" cxnId="{85151495-39BC-4C7F-9386-15ACDA84ABCE}">
      <dgm:prSet/>
      <dgm:spPr/>
      <dgm:t>
        <a:bodyPr/>
        <a:lstStyle/>
        <a:p>
          <a:endParaRPr lang="en-US"/>
        </a:p>
      </dgm:t>
    </dgm:pt>
    <dgm:pt modelId="{59C7308B-D59B-45DC-82C0-6FD86EC7BA23}" type="sibTrans" cxnId="{85151495-39BC-4C7F-9386-15ACDA84ABCE}">
      <dgm:prSet/>
      <dgm:spPr/>
      <dgm:t>
        <a:bodyPr/>
        <a:lstStyle/>
        <a:p>
          <a:endParaRPr lang="en-US"/>
        </a:p>
      </dgm:t>
    </dgm:pt>
    <dgm:pt modelId="{82A070DC-547C-44E3-8A00-DB1C0FF9A933}">
      <dgm:prSet phldrT="[Text]"/>
      <dgm:spPr/>
      <dgm:t>
        <a:bodyPr/>
        <a:lstStyle/>
        <a:p>
          <a:r>
            <a:rPr lang="en-US" dirty="0"/>
            <a:t>Drop</a:t>
          </a:r>
        </a:p>
      </dgm:t>
    </dgm:pt>
    <dgm:pt modelId="{F4399F46-7860-42DA-B054-1529C0A7BC1B}" type="parTrans" cxnId="{8DD5A8CB-9A50-45F3-AB71-9B7B04F488AC}">
      <dgm:prSet/>
      <dgm:spPr/>
      <dgm:t>
        <a:bodyPr/>
        <a:lstStyle/>
        <a:p>
          <a:endParaRPr lang="en-US"/>
        </a:p>
      </dgm:t>
    </dgm:pt>
    <dgm:pt modelId="{A0E7CA14-9E5C-4772-BEB7-697B3E62FBF0}" type="sibTrans" cxnId="{8DD5A8CB-9A50-45F3-AB71-9B7B04F488AC}">
      <dgm:prSet/>
      <dgm:spPr/>
      <dgm:t>
        <a:bodyPr/>
        <a:lstStyle/>
        <a:p>
          <a:endParaRPr lang="en-US"/>
        </a:p>
      </dgm:t>
    </dgm:pt>
    <dgm:pt modelId="{F1AD223E-2551-4636-938F-BACCF09F4C28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17E5C69C-3A4D-4FBE-94E9-76909200D3C8}" type="parTrans" cxnId="{03C4B98B-A8DF-4252-AF37-02607A89711B}">
      <dgm:prSet/>
      <dgm:spPr/>
      <dgm:t>
        <a:bodyPr/>
        <a:lstStyle/>
        <a:p>
          <a:endParaRPr lang="en-US"/>
        </a:p>
      </dgm:t>
    </dgm:pt>
    <dgm:pt modelId="{F449D057-9197-4006-BE2C-DCCAE5BB14C5}" type="sibTrans" cxnId="{03C4B98B-A8DF-4252-AF37-02607A89711B}">
      <dgm:prSet/>
      <dgm:spPr/>
      <dgm:t>
        <a:bodyPr/>
        <a:lstStyle/>
        <a:p>
          <a:endParaRPr lang="en-US"/>
        </a:p>
      </dgm:t>
    </dgm:pt>
    <dgm:pt modelId="{21C44D8D-8B95-4407-B4A2-7AC430360EDA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F5F497F7-C99C-4042-86A0-76F1E78D045A}" type="parTrans" cxnId="{9368AE2F-9D43-4D31-86D8-6F53757DD5B7}">
      <dgm:prSet/>
      <dgm:spPr/>
      <dgm:t>
        <a:bodyPr/>
        <a:lstStyle/>
        <a:p>
          <a:endParaRPr lang="en-US"/>
        </a:p>
      </dgm:t>
    </dgm:pt>
    <dgm:pt modelId="{506D42BB-F94C-429C-87D0-8590ADDA50AF}" type="sibTrans" cxnId="{9368AE2F-9D43-4D31-86D8-6F53757DD5B7}">
      <dgm:prSet/>
      <dgm:spPr/>
      <dgm:t>
        <a:bodyPr/>
        <a:lstStyle/>
        <a:p>
          <a:endParaRPr lang="en-US"/>
        </a:p>
      </dgm:t>
    </dgm:pt>
    <dgm:pt modelId="{4DEF11D4-3881-4FC9-A389-85C6B8B50A3F}">
      <dgm:prSet phldrT="[Text]"/>
      <dgm:spPr/>
      <dgm:t>
        <a:bodyPr/>
        <a:lstStyle/>
        <a:p>
          <a:r>
            <a:rPr lang="en-US" dirty="0"/>
            <a:t>DCL</a:t>
          </a:r>
        </a:p>
      </dgm:t>
    </dgm:pt>
    <dgm:pt modelId="{5DA8E825-DE43-4D0A-BC88-178DDD32375D}" type="parTrans" cxnId="{BF3A4B7D-DA33-4F87-AD34-EFF5E647EA39}">
      <dgm:prSet/>
      <dgm:spPr/>
      <dgm:t>
        <a:bodyPr/>
        <a:lstStyle/>
        <a:p>
          <a:endParaRPr lang="en-US"/>
        </a:p>
      </dgm:t>
    </dgm:pt>
    <dgm:pt modelId="{C5DA2809-7EC2-4E7F-9881-81D4227261DD}" type="sibTrans" cxnId="{BF3A4B7D-DA33-4F87-AD34-EFF5E647EA39}">
      <dgm:prSet/>
      <dgm:spPr/>
      <dgm:t>
        <a:bodyPr/>
        <a:lstStyle/>
        <a:p>
          <a:endParaRPr lang="en-US"/>
        </a:p>
      </dgm:t>
    </dgm:pt>
    <dgm:pt modelId="{8D62C5E1-B873-4D46-9CC0-C06EDB2F5CBA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656F7588-DB4E-43FC-B5CC-4A67557D59FF}" type="parTrans" cxnId="{489BAAF4-D3C5-4227-B562-4D95C393CD67}">
      <dgm:prSet/>
      <dgm:spPr/>
      <dgm:t>
        <a:bodyPr/>
        <a:lstStyle/>
        <a:p>
          <a:endParaRPr lang="en-US"/>
        </a:p>
      </dgm:t>
    </dgm:pt>
    <dgm:pt modelId="{357F8E67-D184-43A4-9AD6-16251FA5752C}" type="sibTrans" cxnId="{489BAAF4-D3C5-4227-B562-4D95C393CD67}">
      <dgm:prSet/>
      <dgm:spPr/>
      <dgm:t>
        <a:bodyPr/>
        <a:lstStyle/>
        <a:p>
          <a:endParaRPr lang="en-US"/>
        </a:p>
      </dgm:t>
    </dgm:pt>
    <dgm:pt modelId="{C7691FA5-A36A-4828-BFBB-C41B4C01B73B}">
      <dgm:prSet phldrT="[Text]"/>
      <dgm:spPr/>
      <dgm:t>
        <a:bodyPr/>
        <a:lstStyle/>
        <a:p>
          <a:r>
            <a:rPr lang="en-US" dirty="0"/>
            <a:t>Revoke</a:t>
          </a:r>
        </a:p>
      </dgm:t>
    </dgm:pt>
    <dgm:pt modelId="{AFECAD7E-898F-4203-80AE-1580518D9897}" type="parTrans" cxnId="{76816732-BD0A-4944-A944-49BB001CBF98}">
      <dgm:prSet/>
      <dgm:spPr/>
      <dgm:t>
        <a:bodyPr/>
        <a:lstStyle/>
        <a:p>
          <a:endParaRPr lang="en-US"/>
        </a:p>
      </dgm:t>
    </dgm:pt>
    <dgm:pt modelId="{C5068BFA-4695-47A1-8F88-70E706A26C0D}" type="sibTrans" cxnId="{76816732-BD0A-4944-A944-49BB001CBF98}">
      <dgm:prSet/>
      <dgm:spPr/>
      <dgm:t>
        <a:bodyPr/>
        <a:lstStyle/>
        <a:p>
          <a:endParaRPr lang="en-US"/>
        </a:p>
      </dgm:t>
    </dgm:pt>
    <dgm:pt modelId="{17AB5C6F-E0E0-4635-954F-D97A822B225C}" type="pres">
      <dgm:prSet presAssocID="{2C41CE11-DE63-4990-B1D6-311158D042A0}" presName="theList" presStyleCnt="0">
        <dgm:presLayoutVars>
          <dgm:dir/>
          <dgm:animLvl val="lvl"/>
          <dgm:resizeHandles val="exact"/>
        </dgm:presLayoutVars>
      </dgm:prSet>
      <dgm:spPr/>
    </dgm:pt>
    <dgm:pt modelId="{35927FE1-FC37-49AB-827E-7E3A4D3B6FE1}" type="pres">
      <dgm:prSet presAssocID="{F2EB9080-F736-4DBB-9510-E639D85E7F3B}" presName="compNode" presStyleCnt="0"/>
      <dgm:spPr/>
    </dgm:pt>
    <dgm:pt modelId="{44F6A654-5326-47A4-8B42-55A51F178C7C}" type="pres">
      <dgm:prSet presAssocID="{F2EB9080-F736-4DBB-9510-E639D85E7F3B}" presName="aNode" presStyleLbl="bgShp" presStyleIdx="0" presStyleCnt="3"/>
      <dgm:spPr/>
    </dgm:pt>
    <dgm:pt modelId="{839FFE12-5437-4C52-9F02-B8E6121D6C4B}" type="pres">
      <dgm:prSet presAssocID="{F2EB9080-F736-4DBB-9510-E639D85E7F3B}" presName="textNode" presStyleLbl="bgShp" presStyleIdx="0" presStyleCnt="3"/>
      <dgm:spPr/>
    </dgm:pt>
    <dgm:pt modelId="{D6F35371-A11A-4708-8C6D-D051CD55308F}" type="pres">
      <dgm:prSet presAssocID="{F2EB9080-F736-4DBB-9510-E639D85E7F3B}" presName="compChildNode" presStyleCnt="0"/>
      <dgm:spPr/>
    </dgm:pt>
    <dgm:pt modelId="{FF2DAE82-4109-4B3C-A19E-53C10A73FAAF}" type="pres">
      <dgm:prSet presAssocID="{F2EB9080-F736-4DBB-9510-E639D85E7F3B}" presName="theInnerList" presStyleCnt="0"/>
      <dgm:spPr/>
    </dgm:pt>
    <dgm:pt modelId="{6E3E409C-9407-4FCF-99AC-A195BBD86764}" type="pres">
      <dgm:prSet presAssocID="{002B97BF-2D29-4A31-9DD8-B72C04318D11}" presName="childNode" presStyleLbl="node1" presStyleIdx="0" presStyleCnt="9">
        <dgm:presLayoutVars>
          <dgm:bulletEnabled val="1"/>
        </dgm:presLayoutVars>
      </dgm:prSet>
      <dgm:spPr/>
    </dgm:pt>
    <dgm:pt modelId="{FF625ED3-DAD7-47C9-8CD9-3B0A499453EB}" type="pres">
      <dgm:prSet presAssocID="{002B97BF-2D29-4A31-9DD8-B72C04318D11}" presName="aSpace2" presStyleCnt="0"/>
      <dgm:spPr/>
    </dgm:pt>
    <dgm:pt modelId="{C733CD3C-C29D-4CA9-9DAA-972F34EBCF89}" type="pres">
      <dgm:prSet presAssocID="{1A8C5E2F-AF1B-4867-938E-A4E782C679AE}" presName="childNode" presStyleLbl="node1" presStyleIdx="1" presStyleCnt="9">
        <dgm:presLayoutVars>
          <dgm:bulletEnabled val="1"/>
        </dgm:presLayoutVars>
      </dgm:prSet>
      <dgm:spPr/>
    </dgm:pt>
    <dgm:pt modelId="{7CD562D4-232D-47F2-B56B-2F0C4055EC02}" type="pres">
      <dgm:prSet presAssocID="{1A8C5E2F-AF1B-4867-938E-A4E782C679AE}" presName="aSpace2" presStyleCnt="0"/>
      <dgm:spPr/>
    </dgm:pt>
    <dgm:pt modelId="{EA7D391A-CA0E-427E-8D6C-E2633F8C7B88}" type="pres">
      <dgm:prSet presAssocID="{82A070DC-547C-44E3-8A00-DB1C0FF9A933}" presName="childNode" presStyleLbl="node1" presStyleIdx="2" presStyleCnt="9">
        <dgm:presLayoutVars>
          <dgm:bulletEnabled val="1"/>
        </dgm:presLayoutVars>
      </dgm:prSet>
      <dgm:spPr/>
    </dgm:pt>
    <dgm:pt modelId="{6B2AB8E2-A4FE-4168-B66F-86BA95CBFAE1}" type="pres">
      <dgm:prSet presAssocID="{F2EB9080-F736-4DBB-9510-E639D85E7F3B}" presName="aSpace" presStyleCnt="0"/>
      <dgm:spPr/>
    </dgm:pt>
    <dgm:pt modelId="{323C9BCA-DC53-4920-89BB-10527A4DD964}" type="pres">
      <dgm:prSet presAssocID="{E0AC2A76-5189-4256-8D3D-FDD0CF8E6887}" presName="compNode" presStyleCnt="0"/>
      <dgm:spPr/>
    </dgm:pt>
    <dgm:pt modelId="{05F847C1-6D63-4581-8DAF-C6765BDE7C77}" type="pres">
      <dgm:prSet presAssocID="{E0AC2A76-5189-4256-8D3D-FDD0CF8E6887}" presName="aNode" presStyleLbl="bgShp" presStyleIdx="1" presStyleCnt="3"/>
      <dgm:spPr/>
    </dgm:pt>
    <dgm:pt modelId="{A00F58CF-E1EC-467A-A497-460A0C58D71E}" type="pres">
      <dgm:prSet presAssocID="{E0AC2A76-5189-4256-8D3D-FDD0CF8E6887}" presName="textNode" presStyleLbl="bgShp" presStyleIdx="1" presStyleCnt="3"/>
      <dgm:spPr/>
    </dgm:pt>
    <dgm:pt modelId="{3FD3D8ED-1A11-4D30-BA3F-6BD057026289}" type="pres">
      <dgm:prSet presAssocID="{E0AC2A76-5189-4256-8D3D-FDD0CF8E6887}" presName="compChildNode" presStyleCnt="0"/>
      <dgm:spPr/>
    </dgm:pt>
    <dgm:pt modelId="{CB1AAA20-2951-4138-B0EE-34067B3FDB2D}" type="pres">
      <dgm:prSet presAssocID="{E0AC2A76-5189-4256-8D3D-FDD0CF8E6887}" presName="theInnerList" presStyleCnt="0"/>
      <dgm:spPr/>
    </dgm:pt>
    <dgm:pt modelId="{D6B55804-5BA1-4FC6-A8CD-54556C536BED}" type="pres">
      <dgm:prSet presAssocID="{B222EC85-40B4-4385-9D5A-B4DC140F0F6F}" presName="childNode" presStyleLbl="node1" presStyleIdx="3" presStyleCnt="9">
        <dgm:presLayoutVars>
          <dgm:bulletEnabled val="1"/>
        </dgm:presLayoutVars>
      </dgm:prSet>
      <dgm:spPr/>
    </dgm:pt>
    <dgm:pt modelId="{2899F6A6-D4FA-4279-A389-C015144649C4}" type="pres">
      <dgm:prSet presAssocID="{B222EC85-40B4-4385-9D5A-B4DC140F0F6F}" presName="aSpace2" presStyleCnt="0"/>
      <dgm:spPr/>
    </dgm:pt>
    <dgm:pt modelId="{AC233EE0-58F7-455D-993C-8FC9588DCDBA}" type="pres">
      <dgm:prSet presAssocID="{2AC5559D-75C0-49A3-B0B2-D415FA07897F}" presName="childNode" presStyleLbl="node1" presStyleIdx="4" presStyleCnt="9">
        <dgm:presLayoutVars>
          <dgm:bulletEnabled val="1"/>
        </dgm:presLayoutVars>
      </dgm:prSet>
      <dgm:spPr/>
    </dgm:pt>
    <dgm:pt modelId="{BBE97A20-9AEC-4236-A358-EF898965C49A}" type="pres">
      <dgm:prSet presAssocID="{2AC5559D-75C0-49A3-B0B2-D415FA07897F}" presName="aSpace2" presStyleCnt="0"/>
      <dgm:spPr/>
    </dgm:pt>
    <dgm:pt modelId="{A39B2B28-8A27-40EC-9CB6-F989DB2BA21A}" type="pres">
      <dgm:prSet presAssocID="{F1AD223E-2551-4636-938F-BACCF09F4C28}" presName="childNode" presStyleLbl="node1" presStyleIdx="5" presStyleCnt="9">
        <dgm:presLayoutVars>
          <dgm:bulletEnabled val="1"/>
        </dgm:presLayoutVars>
      </dgm:prSet>
      <dgm:spPr/>
    </dgm:pt>
    <dgm:pt modelId="{303F2947-96AD-4C7E-8A28-83E6562F8F91}" type="pres">
      <dgm:prSet presAssocID="{F1AD223E-2551-4636-938F-BACCF09F4C28}" presName="aSpace2" presStyleCnt="0"/>
      <dgm:spPr/>
    </dgm:pt>
    <dgm:pt modelId="{4C4524A5-1AFB-4DEC-92B6-E69F87B46C62}" type="pres">
      <dgm:prSet presAssocID="{21C44D8D-8B95-4407-B4A2-7AC430360EDA}" presName="childNode" presStyleLbl="node1" presStyleIdx="6" presStyleCnt="9">
        <dgm:presLayoutVars>
          <dgm:bulletEnabled val="1"/>
        </dgm:presLayoutVars>
      </dgm:prSet>
      <dgm:spPr/>
    </dgm:pt>
    <dgm:pt modelId="{CEDDB456-3616-4543-ACEA-B201401D7EBD}" type="pres">
      <dgm:prSet presAssocID="{E0AC2A76-5189-4256-8D3D-FDD0CF8E6887}" presName="aSpace" presStyleCnt="0"/>
      <dgm:spPr/>
    </dgm:pt>
    <dgm:pt modelId="{671E08DA-A994-43D9-846D-2CD7AC4CA681}" type="pres">
      <dgm:prSet presAssocID="{4DEF11D4-3881-4FC9-A389-85C6B8B50A3F}" presName="compNode" presStyleCnt="0"/>
      <dgm:spPr/>
    </dgm:pt>
    <dgm:pt modelId="{76AB17B7-B54D-47DE-9FF7-341BB684142F}" type="pres">
      <dgm:prSet presAssocID="{4DEF11D4-3881-4FC9-A389-85C6B8B50A3F}" presName="aNode" presStyleLbl="bgShp" presStyleIdx="2" presStyleCnt="3"/>
      <dgm:spPr/>
    </dgm:pt>
    <dgm:pt modelId="{36DCE880-C4DA-4922-9F55-1412ACE163F7}" type="pres">
      <dgm:prSet presAssocID="{4DEF11D4-3881-4FC9-A389-85C6B8B50A3F}" presName="textNode" presStyleLbl="bgShp" presStyleIdx="2" presStyleCnt="3"/>
      <dgm:spPr/>
    </dgm:pt>
    <dgm:pt modelId="{175E75A1-FB61-4D89-8615-C395ACBA3936}" type="pres">
      <dgm:prSet presAssocID="{4DEF11D4-3881-4FC9-A389-85C6B8B50A3F}" presName="compChildNode" presStyleCnt="0"/>
      <dgm:spPr/>
    </dgm:pt>
    <dgm:pt modelId="{D456B2D1-0A0F-4936-A4B8-555BE3F3C90A}" type="pres">
      <dgm:prSet presAssocID="{4DEF11D4-3881-4FC9-A389-85C6B8B50A3F}" presName="theInnerList" presStyleCnt="0"/>
      <dgm:spPr/>
    </dgm:pt>
    <dgm:pt modelId="{7C6738C4-9B1B-4855-B1B8-22EC0308B203}" type="pres">
      <dgm:prSet presAssocID="{8D62C5E1-B873-4D46-9CC0-C06EDB2F5CBA}" presName="childNode" presStyleLbl="node1" presStyleIdx="7" presStyleCnt="9">
        <dgm:presLayoutVars>
          <dgm:bulletEnabled val="1"/>
        </dgm:presLayoutVars>
      </dgm:prSet>
      <dgm:spPr/>
    </dgm:pt>
    <dgm:pt modelId="{2FD355D6-EFCC-46F8-B808-D8F1E0635B6E}" type="pres">
      <dgm:prSet presAssocID="{8D62C5E1-B873-4D46-9CC0-C06EDB2F5CBA}" presName="aSpace2" presStyleCnt="0"/>
      <dgm:spPr/>
    </dgm:pt>
    <dgm:pt modelId="{D4664CDF-6D0A-4866-AFC6-B7167DEC8E31}" type="pres">
      <dgm:prSet presAssocID="{C7691FA5-A36A-4828-BFBB-C41B4C01B73B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02F47024-3405-4F8C-A87D-79B6E3EE758E}" type="presOf" srcId="{4DEF11D4-3881-4FC9-A389-85C6B8B50A3F}" destId="{76AB17B7-B54D-47DE-9FF7-341BB684142F}" srcOrd="0" destOrd="0" presId="urn:microsoft.com/office/officeart/2005/8/layout/lProcess2"/>
    <dgm:cxn modelId="{C4FBBE2A-5F46-46FC-9BC9-49A1AD7173CD}" type="presOf" srcId="{C7691FA5-A36A-4828-BFBB-C41B4C01B73B}" destId="{D4664CDF-6D0A-4866-AFC6-B7167DEC8E31}" srcOrd="0" destOrd="0" presId="urn:microsoft.com/office/officeart/2005/8/layout/lProcess2"/>
    <dgm:cxn modelId="{9368AE2F-9D43-4D31-86D8-6F53757DD5B7}" srcId="{E0AC2A76-5189-4256-8D3D-FDD0CF8E6887}" destId="{21C44D8D-8B95-4407-B4A2-7AC430360EDA}" srcOrd="3" destOrd="0" parTransId="{F5F497F7-C99C-4042-86A0-76F1E78D045A}" sibTransId="{506D42BB-F94C-429C-87D0-8590ADDA50AF}"/>
    <dgm:cxn modelId="{18041730-79F4-448F-B886-9BA271EF3AA0}" type="presOf" srcId="{1A8C5E2F-AF1B-4867-938E-A4E782C679AE}" destId="{C733CD3C-C29D-4CA9-9DAA-972F34EBCF89}" srcOrd="0" destOrd="0" presId="urn:microsoft.com/office/officeart/2005/8/layout/lProcess2"/>
    <dgm:cxn modelId="{76816732-BD0A-4944-A944-49BB001CBF98}" srcId="{4DEF11D4-3881-4FC9-A389-85C6B8B50A3F}" destId="{C7691FA5-A36A-4828-BFBB-C41B4C01B73B}" srcOrd="1" destOrd="0" parTransId="{AFECAD7E-898F-4203-80AE-1580518D9897}" sibTransId="{C5068BFA-4695-47A1-8F88-70E706A26C0D}"/>
    <dgm:cxn modelId="{84072634-44FC-42F7-B6BC-A5FDFE8E744C}" srcId="{2C41CE11-DE63-4990-B1D6-311158D042A0}" destId="{E0AC2A76-5189-4256-8D3D-FDD0CF8E6887}" srcOrd="1" destOrd="0" parTransId="{D4413BA2-714E-43B2-BE5E-892F283DB29D}" sibTransId="{52DCA35D-5D0D-46B9-BFF5-E3BC515FDEB1}"/>
    <dgm:cxn modelId="{D9CC585E-8C4C-4369-98CC-A5BBB16F8284}" type="presOf" srcId="{4DEF11D4-3881-4FC9-A389-85C6B8B50A3F}" destId="{36DCE880-C4DA-4922-9F55-1412ACE163F7}" srcOrd="1" destOrd="0" presId="urn:microsoft.com/office/officeart/2005/8/layout/lProcess2"/>
    <dgm:cxn modelId="{00EFC25E-D2DD-4BD5-ABB8-A4959C40C15B}" type="presOf" srcId="{8D62C5E1-B873-4D46-9CC0-C06EDB2F5CBA}" destId="{7C6738C4-9B1B-4855-B1B8-22EC0308B203}" srcOrd="0" destOrd="0" presId="urn:microsoft.com/office/officeart/2005/8/layout/lProcess2"/>
    <dgm:cxn modelId="{98C75066-3287-423B-9BDA-056AFFB6C7C5}" type="presOf" srcId="{B222EC85-40B4-4385-9D5A-B4DC140F0F6F}" destId="{D6B55804-5BA1-4FC6-A8CD-54556C536BED}" srcOrd="0" destOrd="0" presId="urn:microsoft.com/office/officeart/2005/8/layout/lProcess2"/>
    <dgm:cxn modelId="{D46F8E47-A182-474B-82AE-A09C455D47AD}" type="presOf" srcId="{2AC5559D-75C0-49A3-B0B2-D415FA07897F}" destId="{AC233EE0-58F7-455D-993C-8FC9588DCDBA}" srcOrd="0" destOrd="0" presId="urn:microsoft.com/office/officeart/2005/8/layout/lProcess2"/>
    <dgm:cxn modelId="{FB26566C-3B23-46A9-A645-6FCE095758EA}" type="presOf" srcId="{82A070DC-547C-44E3-8A00-DB1C0FF9A933}" destId="{EA7D391A-CA0E-427E-8D6C-E2633F8C7B88}" srcOrd="0" destOrd="0" presId="urn:microsoft.com/office/officeart/2005/8/layout/lProcess2"/>
    <dgm:cxn modelId="{2DEFB06D-871D-4A8F-97EA-62A9C4982DE6}" type="presOf" srcId="{E0AC2A76-5189-4256-8D3D-FDD0CF8E6887}" destId="{05F847C1-6D63-4581-8DAF-C6765BDE7C77}" srcOrd="0" destOrd="0" presId="urn:microsoft.com/office/officeart/2005/8/layout/lProcess2"/>
    <dgm:cxn modelId="{2BD6684E-1F4D-4E55-A8A1-D4EBA6170A58}" srcId="{2C41CE11-DE63-4990-B1D6-311158D042A0}" destId="{F2EB9080-F736-4DBB-9510-E639D85E7F3B}" srcOrd="0" destOrd="0" parTransId="{61669094-CD0D-4730-A93F-4F060F1E00AD}" sibTransId="{EF19B961-69F8-40DC-9246-32514BC86821}"/>
    <dgm:cxn modelId="{63EF874E-9954-4912-B500-7B36E81C0E0B}" type="presOf" srcId="{2C41CE11-DE63-4990-B1D6-311158D042A0}" destId="{17AB5C6F-E0E0-4635-954F-D97A822B225C}" srcOrd="0" destOrd="0" presId="urn:microsoft.com/office/officeart/2005/8/layout/lProcess2"/>
    <dgm:cxn modelId="{5537EE75-8DC2-43A8-9456-5D71E1D9B5F6}" type="presOf" srcId="{21C44D8D-8B95-4407-B4A2-7AC430360EDA}" destId="{4C4524A5-1AFB-4DEC-92B6-E69F87B46C62}" srcOrd="0" destOrd="0" presId="urn:microsoft.com/office/officeart/2005/8/layout/lProcess2"/>
    <dgm:cxn modelId="{5C0D6D59-FEB0-40B1-92B9-7A9F62694BE6}" srcId="{F2EB9080-F736-4DBB-9510-E639D85E7F3B}" destId="{002B97BF-2D29-4A31-9DD8-B72C04318D11}" srcOrd="0" destOrd="0" parTransId="{00740346-5ECC-43A5-9BEE-D1EEE71F5F39}" sibTransId="{8C0623FA-AAE1-4F14-BEF0-AD9ED99BC0B1}"/>
    <dgm:cxn modelId="{BF3A4B7D-DA33-4F87-AD34-EFF5E647EA39}" srcId="{2C41CE11-DE63-4990-B1D6-311158D042A0}" destId="{4DEF11D4-3881-4FC9-A389-85C6B8B50A3F}" srcOrd="2" destOrd="0" parTransId="{5DA8E825-DE43-4D0A-BC88-178DDD32375D}" sibTransId="{C5DA2809-7EC2-4E7F-9881-81D4227261DD}"/>
    <dgm:cxn modelId="{87008688-3A87-4909-AE17-CD74587383AD}" type="presOf" srcId="{F2EB9080-F736-4DBB-9510-E639D85E7F3B}" destId="{839FFE12-5437-4C52-9F02-B8E6121D6C4B}" srcOrd="1" destOrd="0" presId="urn:microsoft.com/office/officeart/2005/8/layout/lProcess2"/>
    <dgm:cxn modelId="{03C4B98B-A8DF-4252-AF37-02607A89711B}" srcId="{E0AC2A76-5189-4256-8D3D-FDD0CF8E6887}" destId="{F1AD223E-2551-4636-938F-BACCF09F4C28}" srcOrd="2" destOrd="0" parTransId="{17E5C69C-3A4D-4FBE-94E9-76909200D3C8}" sibTransId="{F449D057-9197-4006-BE2C-DCCAE5BB14C5}"/>
    <dgm:cxn modelId="{85151495-39BC-4C7F-9386-15ACDA84ABCE}" srcId="{E0AC2A76-5189-4256-8D3D-FDD0CF8E6887}" destId="{2AC5559D-75C0-49A3-B0B2-D415FA07897F}" srcOrd="1" destOrd="0" parTransId="{97CFDE67-22F9-4924-B9D4-E35F51E19369}" sibTransId="{59C7308B-D59B-45DC-82C0-6FD86EC7BA23}"/>
    <dgm:cxn modelId="{8E1F7AA7-8C8A-480D-BE8D-67F6D8C512EF}" type="presOf" srcId="{F1AD223E-2551-4636-938F-BACCF09F4C28}" destId="{A39B2B28-8A27-40EC-9CB6-F989DB2BA21A}" srcOrd="0" destOrd="0" presId="urn:microsoft.com/office/officeart/2005/8/layout/lProcess2"/>
    <dgm:cxn modelId="{011D3BBA-C831-462A-97AE-73F21E7BD61A}" srcId="{E0AC2A76-5189-4256-8D3D-FDD0CF8E6887}" destId="{B222EC85-40B4-4385-9D5A-B4DC140F0F6F}" srcOrd="0" destOrd="0" parTransId="{736E4F08-C3C8-47D1-B513-1CF6DCDA9BD9}" sibTransId="{95B354D4-8C0A-4A93-854E-2E3AE1EDCFC3}"/>
    <dgm:cxn modelId="{38D42CCA-0A53-4D3C-B71D-D94E2BA7B8CF}" srcId="{F2EB9080-F736-4DBB-9510-E639D85E7F3B}" destId="{1A8C5E2F-AF1B-4867-938E-A4E782C679AE}" srcOrd="1" destOrd="0" parTransId="{737B2BEA-85D8-4AF3-8FAE-39FD7E6E08EE}" sibTransId="{6BC3DD36-6622-4D74-8C9B-F907E2A25296}"/>
    <dgm:cxn modelId="{8DD5A8CB-9A50-45F3-AB71-9B7B04F488AC}" srcId="{F2EB9080-F736-4DBB-9510-E639D85E7F3B}" destId="{82A070DC-547C-44E3-8A00-DB1C0FF9A933}" srcOrd="2" destOrd="0" parTransId="{F4399F46-7860-42DA-B054-1529C0A7BC1B}" sibTransId="{A0E7CA14-9E5C-4772-BEB7-697B3E62FBF0}"/>
    <dgm:cxn modelId="{2BC8AED6-AEB4-42E5-BA84-810E98462E06}" type="presOf" srcId="{F2EB9080-F736-4DBB-9510-E639D85E7F3B}" destId="{44F6A654-5326-47A4-8B42-55A51F178C7C}" srcOrd="0" destOrd="0" presId="urn:microsoft.com/office/officeart/2005/8/layout/lProcess2"/>
    <dgm:cxn modelId="{F10FD7D9-6429-4C41-9B21-BC39D176CC06}" type="presOf" srcId="{E0AC2A76-5189-4256-8D3D-FDD0CF8E6887}" destId="{A00F58CF-E1EC-467A-A497-460A0C58D71E}" srcOrd="1" destOrd="0" presId="urn:microsoft.com/office/officeart/2005/8/layout/lProcess2"/>
    <dgm:cxn modelId="{5F83CCDC-AC0E-4135-8F0C-8926084547E7}" type="presOf" srcId="{002B97BF-2D29-4A31-9DD8-B72C04318D11}" destId="{6E3E409C-9407-4FCF-99AC-A195BBD86764}" srcOrd="0" destOrd="0" presId="urn:microsoft.com/office/officeart/2005/8/layout/lProcess2"/>
    <dgm:cxn modelId="{489BAAF4-D3C5-4227-B562-4D95C393CD67}" srcId="{4DEF11D4-3881-4FC9-A389-85C6B8B50A3F}" destId="{8D62C5E1-B873-4D46-9CC0-C06EDB2F5CBA}" srcOrd="0" destOrd="0" parTransId="{656F7588-DB4E-43FC-B5CC-4A67557D59FF}" sibTransId="{357F8E67-D184-43A4-9AD6-16251FA5752C}"/>
    <dgm:cxn modelId="{EDD3C942-7110-4483-8CEC-BBB028F01B5D}" type="presParOf" srcId="{17AB5C6F-E0E0-4635-954F-D97A822B225C}" destId="{35927FE1-FC37-49AB-827E-7E3A4D3B6FE1}" srcOrd="0" destOrd="0" presId="urn:microsoft.com/office/officeart/2005/8/layout/lProcess2"/>
    <dgm:cxn modelId="{BAE2C4BB-03F5-40A2-8D8D-4E2D6C33748E}" type="presParOf" srcId="{35927FE1-FC37-49AB-827E-7E3A4D3B6FE1}" destId="{44F6A654-5326-47A4-8B42-55A51F178C7C}" srcOrd="0" destOrd="0" presId="urn:microsoft.com/office/officeart/2005/8/layout/lProcess2"/>
    <dgm:cxn modelId="{423DF6E9-6F5E-4B27-88AC-8CBC9E80B1F0}" type="presParOf" srcId="{35927FE1-FC37-49AB-827E-7E3A4D3B6FE1}" destId="{839FFE12-5437-4C52-9F02-B8E6121D6C4B}" srcOrd="1" destOrd="0" presId="urn:microsoft.com/office/officeart/2005/8/layout/lProcess2"/>
    <dgm:cxn modelId="{733CE023-C33D-4F91-922B-DBB6AC95E705}" type="presParOf" srcId="{35927FE1-FC37-49AB-827E-7E3A4D3B6FE1}" destId="{D6F35371-A11A-4708-8C6D-D051CD55308F}" srcOrd="2" destOrd="0" presId="urn:microsoft.com/office/officeart/2005/8/layout/lProcess2"/>
    <dgm:cxn modelId="{5EC469A0-E5ED-4B1F-A2DF-D7E0347715D2}" type="presParOf" srcId="{D6F35371-A11A-4708-8C6D-D051CD55308F}" destId="{FF2DAE82-4109-4B3C-A19E-53C10A73FAAF}" srcOrd="0" destOrd="0" presId="urn:microsoft.com/office/officeart/2005/8/layout/lProcess2"/>
    <dgm:cxn modelId="{70BD0AB7-4914-415E-B646-F226EC64BD43}" type="presParOf" srcId="{FF2DAE82-4109-4B3C-A19E-53C10A73FAAF}" destId="{6E3E409C-9407-4FCF-99AC-A195BBD86764}" srcOrd="0" destOrd="0" presId="urn:microsoft.com/office/officeart/2005/8/layout/lProcess2"/>
    <dgm:cxn modelId="{046B0E3D-2A4E-4440-BB0F-5BC47AFE9784}" type="presParOf" srcId="{FF2DAE82-4109-4B3C-A19E-53C10A73FAAF}" destId="{FF625ED3-DAD7-47C9-8CD9-3B0A499453EB}" srcOrd="1" destOrd="0" presId="urn:microsoft.com/office/officeart/2005/8/layout/lProcess2"/>
    <dgm:cxn modelId="{A937B61C-C884-4165-83E1-8819BFE8F1D8}" type="presParOf" srcId="{FF2DAE82-4109-4B3C-A19E-53C10A73FAAF}" destId="{C733CD3C-C29D-4CA9-9DAA-972F34EBCF89}" srcOrd="2" destOrd="0" presId="urn:microsoft.com/office/officeart/2005/8/layout/lProcess2"/>
    <dgm:cxn modelId="{C9D67CEB-1F2F-4BA4-88C1-32B39708969C}" type="presParOf" srcId="{FF2DAE82-4109-4B3C-A19E-53C10A73FAAF}" destId="{7CD562D4-232D-47F2-B56B-2F0C4055EC02}" srcOrd="3" destOrd="0" presId="urn:microsoft.com/office/officeart/2005/8/layout/lProcess2"/>
    <dgm:cxn modelId="{7271C2E7-FE09-440A-A065-3181CFDE99B2}" type="presParOf" srcId="{FF2DAE82-4109-4B3C-A19E-53C10A73FAAF}" destId="{EA7D391A-CA0E-427E-8D6C-E2633F8C7B88}" srcOrd="4" destOrd="0" presId="urn:microsoft.com/office/officeart/2005/8/layout/lProcess2"/>
    <dgm:cxn modelId="{CCAFFF94-3321-4FFB-8BF6-15ADF5101EE2}" type="presParOf" srcId="{17AB5C6F-E0E0-4635-954F-D97A822B225C}" destId="{6B2AB8E2-A4FE-4168-B66F-86BA95CBFAE1}" srcOrd="1" destOrd="0" presId="urn:microsoft.com/office/officeart/2005/8/layout/lProcess2"/>
    <dgm:cxn modelId="{7BE650C6-B3F2-4D2A-B276-2E89B9FEF9AE}" type="presParOf" srcId="{17AB5C6F-E0E0-4635-954F-D97A822B225C}" destId="{323C9BCA-DC53-4920-89BB-10527A4DD964}" srcOrd="2" destOrd="0" presId="urn:microsoft.com/office/officeart/2005/8/layout/lProcess2"/>
    <dgm:cxn modelId="{EB784938-1E05-445E-BA09-BC9884542AD9}" type="presParOf" srcId="{323C9BCA-DC53-4920-89BB-10527A4DD964}" destId="{05F847C1-6D63-4581-8DAF-C6765BDE7C77}" srcOrd="0" destOrd="0" presId="urn:microsoft.com/office/officeart/2005/8/layout/lProcess2"/>
    <dgm:cxn modelId="{70E0F8CA-3728-44B4-9264-CC6C5AD24962}" type="presParOf" srcId="{323C9BCA-DC53-4920-89BB-10527A4DD964}" destId="{A00F58CF-E1EC-467A-A497-460A0C58D71E}" srcOrd="1" destOrd="0" presId="urn:microsoft.com/office/officeart/2005/8/layout/lProcess2"/>
    <dgm:cxn modelId="{4E086BA8-6B2B-410A-88A6-E018C64BC70D}" type="presParOf" srcId="{323C9BCA-DC53-4920-89BB-10527A4DD964}" destId="{3FD3D8ED-1A11-4D30-BA3F-6BD057026289}" srcOrd="2" destOrd="0" presId="urn:microsoft.com/office/officeart/2005/8/layout/lProcess2"/>
    <dgm:cxn modelId="{B69FBBEB-CC07-4F77-9A67-90B455DC8F09}" type="presParOf" srcId="{3FD3D8ED-1A11-4D30-BA3F-6BD057026289}" destId="{CB1AAA20-2951-4138-B0EE-34067B3FDB2D}" srcOrd="0" destOrd="0" presId="urn:microsoft.com/office/officeart/2005/8/layout/lProcess2"/>
    <dgm:cxn modelId="{59CC68DB-7826-4BF5-9357-B275EA99C63B}" type="presParOf" srcId="{CB1AAA20-2951-4138-B0EE-34067B3FDB2D}" destId="{D6B55804-5BA1-4FC6-A8CD-54556C536BED}" srcOrd="0" destOrd="0" presId="urn:microsoft.com/office/officeart/2005/8/layout/lProcess2"/>
    <dgm:cxn modelId="{1A774163-047C-49DE-BD5A-3077CB3BAB19}" type="presParOf" srcId="{CB1AAA20-2951-4138-B0EE-34067B3FDB2D}" destId="{2899F6A6-D4FA-4279-A389-C015144649C4}" srcOrd="1" destOrd="0" presId="urn:microsoft.com/office/officeart/2005/8/layout/lProcess2"/>
    <dgm:cxn modelId="{B25728E3-13D3-49F0-87C6-163CE55DEA22}" type="presParOf" srcId="{CB1AAA20-2951-4138-B0EE-34067B3FDB2D}" destId="{AC233EE0-58F7-455D-993C-8FC9588DCDBA}" srcOrd="2" destOrd="0" presId="urn:microsoft.com/office/officeart/2005/8/layout/lProcess2"/>
    <dgm:cxn modelId="{DE1D6D02-C877-48E5-886C-E3439188A6C7}" type="presParOf" srcId="{CB1AAA20-2951-4138-B0EE-34067B3FDB2D}" destId="{BBE97A20-9AEC-4236-A358-EF898965C49A}" srcOrd="3" destOrd="0" presId="urn:microsoft.com/office/officeart/2005/8/layout/lProcess2"/>
    <dgm:cxn modelId="{3DCD8F8F-8F9D-4682-83C0-3924619CB27A}" type="presParOf" srcId="{CB1AAA20-2951-4138-B0EE-34067B3FDB2D}" destId="{A39B2B28-8A27-40EC-9CB6-F989DB2BA21A}" srcOrd="4" destOrd="0" presId="urn:microsoft.com/office/officeart/2005/8/layout/lProcess2"/>
    <dgm:cxn modelId="{B32BB01B-0604-4831-B443-104828D62A65}" type="presParOf" srcId="{CB1AAA20-2951-4138-B0EE-34067B3FDB2D}" destId="{303F2947-96AD-4C7E-8A28-83E6562F8F91}" srcOrd="5" destOrd="0" presId="urn:microsoft.com/office/officeart/2005/8/layout/lProcess2"/>
    <dgm:cxn modelId="{8F9ADAD7-4805-4D29-A9F3-D73839603FC2}" type="presParOf" srcId="{CB1AAA20-2951-4138-B0EE-34067B3FDB2D}" destId="{4C4524A5-1AFB-4DEC-92B6-E69F87B46C62}" srcOrd="6" destOrd="0" presId="urn:microsoft.com/office/officeart/2005/8/layout/lProcess2"/>
    <dgm:cxn modelId="{E0B82677-8D8F-4CD8-B128-49FCD7913BFF}" type="presParOf" srcId="{17AB5C6F-E0E0-4635-954F-D97A822B225C}" destId="{CEDDB456-3616-4543-ACEA-B201401D7EBD}" srcOrd="3" destOrd="0" presId="urn:microsoft.com/office/officeart/2005/8/layout/lProcess2"/>
    <dgm:cxn modelId="{21634738-8DE3-4845-B9F6-9C8335E9A454}" type="presParOf" srcId="{17AB5C6F-E0E0-4635-954F-D97A822B225C}" destId="{671E08DA-A994-43D9-846D-2CD7AC4CA681}" srcOrd="4" destOrd="0" presId="urn:microsoft.com/office/officeart/2005/8/layout/lProcess2"/>
    <dgm:cxn modelId="{54D8D8F3-C763-422D-9E3F-3D380DE208DE}" type="presParOf" srcId="{671E08DA-A994-43D9-846D-2CD7AC4CA681}" destId="{76AB17B7-B54D-47DE-9FF7-341BB684142F}" srcOrd="0" destOrd="0" presId="urn:microsoft.com/office/officeart/2005/8/layout/lProcess2"/>
    <dgm:cxn modelId="{76DE6284-94A0-4404-A4E6-61F4AD08E04D}" type="presParOf" srcId="{671E08DA-A994-43D9-846D-2CD7AC4CA681}" destId="{36DCE880-C4DA-4922-9F55-1412ACE163F7}" srcOrd="1" destOrd="0" presId="urn:microsoft.com/office/officeart/2005/8/layout/lProcess2"/>
    <dgm:cxn modelId="{3CFF0010-3162-45B4-B026-956A8BD38943}" type="presParOf" srcId="{671E08DA-A994-43D9-846D-2CD7AC4CA681}" destId="{175E75A1-FB61-4D89-8615-C395ACBA3936}" srcOrd="2" destOrd="0" presId="urn:microsoft.com/office/officeart/2005/8/layout/lProcess2"/>
    <dgm:cxn modelId="{10AD633D-C51E-4041-8D10-A2173D19123A}" type="presParOf" srcId="{175E75A1-FB61-4D89-8615-C395ACBA3936}" destId="{D456B2D1-0A0F-4936-A4B8-555BE3F3C90A}" srcOrd="0" destOrd="0" presId="urn:microsoft.com/office/officeart/2005/8/layout/lProcess2"/>
    <dgm:cxn modelId="{3F726CE4-816F-4695-9E81-902BD01ED118}" type="presParOf" srcId="{D456B2D1-0A0F-4936-A4B8-555BE3F3C90A}" destId="{7C6738C4-9B1B-4855-B1B8-22EC0308B203}" srcOrd="0" destOrd="0" presId="urn:microsoft.com/office/officeart/2005/8/layout/lProcess2"/>
    <dgm:cxn modelId="{449A48EC-1541-43B4-91EA-39F71FEC1D0F}" type="presParOf" srcId="{D456B2D1-0A0F-4936-A4B8-555BE3F3C90A}" destId="{2FD355D6-EFCC-46F8-B808-D8F1E0635B6E}" srcOrd="1" destOrd="0" presId="urn:microsoft.com/office/officeart/2005/8/layout/lProcess2"/>
    <dgm:cxn modelId="{7782E4FE-A818-49BA-890D-28593869B2F3}" type="presParOf" srcId="{D456B2D1-0A0F-4936-A4B8-555BE3F3C90A}" destId="{D4664CDF-6D0A-4866-AFC6-B7167DEC8E3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1CE11-DE63-4990-B1D6-311158D042A0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2A18F-2396-45A7-BDEF-04555CB3E315}">
      <dgm:prSet/>
      <dgm:spPr/>
      <dgm:t>
        <a:bodyPr/>
        <a:lstStyle/>
        <a:p>
          <a:r>
            <a:rPr lang="en-US"/>
            <a:t>Sub Query</a:t>
          </a:r>
        </a:p>
      </dgm:t>
    </dgm:pt>
    <dgm:pt modelId="{1F7CFEFF-22D2-4F11-B558-DC7635718612}" type="parTrans" cxnId="{A8BF3081-9F2F-4812-B42C-BFBD98FA2C6D}">
      <dgm:prSet/>
      <dgm:spPr/>
      <dgm:t>
        <a:bodyPr/>
        <a:lstStyle/>
        <a:p>
          <a:endParaRPr lang="en-US"/>
        </a:p>
      </dgm:t>
    </dgm:pt>
    <dgm:pt modelId="{DD6A0E8C-DBEB-4089-B01B-DABB2516D33B}" type="sibTrans" cxnId="{A8BF3081-9F2F-4812-B42C-BFBD98FA2C6D}">
      <dgm:prSet/>
      <dgm:spPr/>
      <dgm:t>
        <a:bodyPr/>
        <a:lstStyle/>
        <a:p>
          <a:endParaRPr lang="en-US"/>
        </a:p>
      </dgm:t>
    </dgm:pt>
    <dgm:pt modelId="{51AE7640-CD25-4368-B0A3-66DC96D0796B}">
      <dgm:prSet/>
      <dgm:spPr/>
      <dgm:t>
        <a:bodyPr/>
        <a:lstStyle/>
        <a:p>
          <a:r>
            <a:rPr lang="en-US"/>
            <a:t>Klausa Like</a:t>
          </a:r>
        </a:p>
      </dgm:t>
    </dgm:pt>
    <dgm:pt modelId="{50F18523-A7A3-4630-B687-C528E7F3E350}" type="parTrans" cxnId="{B40CD924-3023-4AD4-8A97-700F0DF80A79}">
      <dgm:prSet/>
      <dgm:spPr/>
      <dgm:t>
        <a:bodyPr/>
        <a:lstStyle/>
        <a:p>
          <a:endParaRPr lang="en-US"/>
        </a:p>
      </dgm:t>
    </dgm:pt>
    <dgm:pt modelId="{7BAAE6BA-4943-4E18-AB1A-28B269CF5F24}" type="sibTrans" cxnId="{B40CD924-3023-4AD4-8A97-700F0DF80A79}">
      <dgm:prSet/>
      <dgm:spPr/>
      <dgm:t>
        <a:bodyPr/>
        <a:lstStyle/>
        <a:p>
          <a:endParaRPr lang="en-US"/>
        </a:p>
      </dgm:t>
    </dgm:pt>
    <dgm:pt modelId="{C9EDEDEF-24BB-4BB4-9A40-B80A1D19F829}">
      <dgm:prSet/>
      <dgm:spPr/>
      <dgm:t>
        <a:bodyPr/>
        <a:lstStyle/>
        <a:p>
          <a:r>
            <a:rPr lang="en-US"/>
            <a:t>Klausa Distinct</a:t>
          </a:r>
        </a:p>
      </dgm:t>
    </dgm:pt>
    <dgm:pt modelId="{5831ADCC-A210-42E3-9B29-1C2EFFF3F696}" type="parTrans" cxnId="{F4708391-85DD-498B-941C-10D994CFBAEE}">
      <dgm:prSet/>
      <dgm:spPr/>
      <dgm:t>
        <a:bodyPr/>
        <a:lstStyle/>
        <a:p>
          <a:endParaRPr lang="en-US"/>
        </a:p>
      </dgm:t>
    </dgm:pt>
    <dgm:pt modelId="{D9C25B0A-6C56-446E-A6AD-C70799696CC5}" type="sibTrans" cxnId="{F4708391-85DD-498B-941C-10D994CFBAEE}">
      <dgm:prSet/>
      <dgm:spPr/>
      <dgm:t>
        <a:bodyPr/>
        <a:lstStyle/>
        <a:p>
          <a:endParaRPr lang="en-US"/>
        </a:p>
      </dgm:t>
    </dgm:pt>
    <dgm:pt modelId="{1AB90741-DA44-4802-BF4E-0881E5D281DA}">
      <dgm:prSet/>
      <dgm:spPr/>
      <dgm:t>
        <a:bodyPr/>
        <a:lstStyle/>
        <a:p>
          <a:r>
            <a:rPr lang="en-US"/>
            <a:t>Klausa Case</a:t>
          </a:r>
        </a:p>
      </dgm:t>
    </dgm:pt>
    <dgm:pt modelId="{C5B1CE12-9B35-4E40-9066-898C3145C364}" type="parTrans" cxnId="{496FEF6B-05E4-46DD-A28F-CF0F5EA7C390}">
      <dgm:prSet/>
      <dgm:spPr/>
      <dgm:t>
        <a:bodyPr/>
        <a:lstStyle/>
        <a:p>
          <a:endParaRPr lang="en-US"/>
        </a:p>
      </dgm:t>
    </dgm:pt>
    <dgm:pt modelId="{F1F1885F-1BD0-4B0A-8549-FAEB5FE67367}" type="sibTrans" cxnId="{496FEF6B-05E4-46DD-A28F-CF0F5EA7C390}">
      <dgm:prSet/>
      <dgm:spPr/>
      <dgm:t>
        <a:bodyPr/>
        <a:lstStyle/>
        <a:p>
          <a:endParaRPr lang="en-US"/>
        </a:p>
      </dgm:t>
    </dgm:pt>
    <dgm:pt modelId="{DF9C350D-DB9D-4088-97A8-0D3380F62E8C}">
      <dgm:prSet/>
      <dgm:spPr/>
      <dgm:t>
        <a:bodyPr/>
        <a:lstStyle/>
        <a:p>
          <a:r>
            <a:rPr lang="en-US"/>
            <a:t>Klausa Group By</a:t>
          </a:r>
        </a:p>
      </dgm:t>
    </dgm:pt>
    <dgm:pt modelId="{B7059014-7207-486F-B3FB-D0FD8DAB8AD4}" type="parTrans" cxnId="{E7BF5153-C3B1-4951-BB7D-40143D298DA4}">
      <dgm:prSet/>
      <dgm:spPr/>
      <dgm:t>
        <a:bodyPr/>
        <a:lstStyle/>
        <a:p>
          <a:endParaRPr lang="en-US"/>
        </a:p>
      </dgm:t>
    </dgm:pt>
    <dgm:pt modelId="{22267DE7-5756-45AD-8306-C656FB0C514A}" type="sibTrans" cxnId="{E7BF5153-C3B1-4951-BB7D-40143D298DA4}">
      <dgm:prSet/>
      <dgm:spPr/>
      <dgm:t>
        <a:bodyPr/>
        <a:lstStyle/>
        <a:p>
          <a:endParaRPr lang="en-US"/>
        </a:p>
      </dgm:t>
    </dgm:pt>
    <dgm:pt modelId="{22A4DBB3-D178-407B-84C7-CF1C1D3DACDF}">
      <dgm:prSet/>
      <dgm:spPr/>
      <dgm:t>
        <a:bodyPr/>
        <a:lstStyle/>
        <a:p>
          <a:r>
            <a:rPr lang="en-US"/>
            <a:t>Klausa Having</a:t>
          </a:r>
        </a:p>
      </dgm:t>
    </dgm:pt>
    <dgm:pt modelId="{B877398D-28BF-49E0-BE9F-F0A60E1B891D}" type="parTrans" cxnId="{FD206F21-1E9A-4158-A740-33FFB7D58574}">
      <dgm:prSet/>
      <dgm:spPr/>
      <dgm:t>
        <a:bodyPr/>
        <a:lstStyle/>
        <a:p>
          <a:endParaRPr lang="en-US"/>
        </a:p>
      </dgm:t>
    </dgm:pt>
    <dgm:pt modelId="{811BC610-1BB8-4273-8B40-D9DE06FCEBE3}" type="sibTrans" cxnId="{FD206F21-1E9A-4158-A740-33FFB7D58574}">
      <dgm:prSet/>
      <dgm:spPr/>
      <dgm:t>
        <a:bodyPr/>
        <a:lstStyle/>
        <a:p>
          <a:endParaRPr lang="en-US"/>
        </a:p>
      </dgm:t>
    </dgm:pt>
    <dgm:pt modelId="{70A29003-28AD-42BD-BF10-A4C9C51B5F8E}" type="pres">
      <dgm:prSet presAssocID="{2C41CE11-DE63-4990-B1D6-311158D042A0}" presName="Name0" presStyleCnt="0">
        <dgm:presLayoutVars>
          <dgm:dir/>
          <dgm:resizeHandles val="exact"/>
        </dgm:presLayoutVars>
      </dgm:prSet>
      <dgm:spPr/>
    </dgm:pt>
    <dgm:pt modelId="{BC5968C7-23F9-464C-92B2-C4055715A19D}" type="pres">
      <dgm:prSet presAssocID="{3762A18F-2396-45A7-BDEF-04555CB3E315}" presName="composite" presStyleCnt="0"/>
      <dgm:spPr/>
    </dgm:pt>
    <dgm:pt modelId="{B059E961-BDF3-4E40-9B54-9D6B221953A0}" type="pres">
      <dgm:prSet presAssocID="{3762A18F-2396-45A7-BDEF-04555CB3E315}" presName="rect1" presStyleLbl="trAlignAcc1" presStyleIdx="0" presStyleCnt="6">
        <dgm:presLayoutVars>
          <dgm:bulletEnabled val="1"/>
        </dgm:presLayoutVars>
      </dgm:prSet>
      <dgm:spPr/>
    </dgm:pt>
    <dgm:pt modelId="{7D9F347A-283E-4B31-94CD-BD8386D34B37}" type="pres">
      <dgm:prSet presAssocID="{3762A18F-2396-45A7-BDEF-04555CB3E315}" presName="rect2" presStyleLbl="fgImgPlace1" presStyleIdx="0" presStyleCnt="6"/>
      <dgm:spPr/>
    </dgm:pt>
    <dgm:pt modelId="{4FF5128B-2611-4040-B638-F5CCF4237646}" type="pres">
      <dgm:prSet presAssocID="{DD6A0E8C-DBEB-4089-B01B-DABB2516D33B}" presName="sibTrans" presStyleCnt="0"/>
      <dgm:spPr/>
    </dgm:pt>
    <dgm:pt modelId="{08069911-A4CB-494C-8816-47E53B333EDB}" type="pres">
      <dgm:prSet presAssocID="{51AE7640-CD25-4368-B0A3-66DC96D0796B}" presName="composite" presStyleCnt="0"/>
      <dgm:spPr/>
    </dgm:pt>
    <dgm:pt modelId="{747D977B-42EA-4407-9A3B-86A0F6FDD64F}" type="pres">
      <dgm:prSet presAssocID="{51AE7640-CD25-4368-B0A3-66DC96D0796B}" presName="rect1" presStyleLbl="trAlignAcc1" presStyleIdx="1" presStyleCnt="6">
        <dgm:presLayoutVars>
          <dgm:bulletEnabled val="1"/>
        </dgm:presLayoutVars>
      </dgm:prSet>
      <dgm:spPr/>
    </dgm:pt>
    <dgm:pt modelId="{494A83F6-30D8-4799-AFE9-DFB0EA6DA5C1}" type="pres">
      <dgm:prSet presAssocID="{51AE7640-CD25-4368-B0A3-66DC96D0796B}" presName="rect2" presStyleLbl="fgImgPlace1" presStyleIdx="1" presStyleCnt="6"/>
      <dgm:spPr/>
    </dgm:pt>
    <dgm:pt modelId="{735981F2-5ADE-42FC-ACF4-EE1DA1103A83}" type="pres">
      <dgm:prSet presAssocID="{7BAAE6BA-4943-4E18-AB1A-28B269CF5F24}" presName="sibTrans" presStyleCnt="0"/>
      <dgm:spPr/>
    </dgm:pt>
    <dgm:pt modelId="{42577DB6-D051-485C-B653-F17B95600B72}" type="pres">
      <dgm:prSet presAssocID="{C9EDEDEF-24BB-4BB4-9A40-B80A1D19F829}" presName="composite" presStyleCnt="0"/>
      <dgm:spPr/>
    </dgm:pt>
    <dgm:pt modelId="{36B7B738-22B2-4907-90DE-74E39454022A}" type="pres">
      <dgm:prSet presAssocID="{C9EDEDEF-24BB-4BB4-9A40-B80A1D19F829}" presName="rect1" presStyleLbl="trAlignAcc1" presStyleIdx="2" presStyleCnt="6">
        <dgm:presLayoutVars>
          <dgm:bulletEnabled val="1"/>
        </dgm:presLayoutVars>
      </dgm:prSet>
      <dgm:spPr/>
    </dgm:pt>
    <dgm:pt modelId="{36A6837A-30C2-40BD-AA08-DB1EEE97618B}" type="pres">
      <dgm:prSet presAssocID="{C9EDEDEF-24BB-4BB4-9A40-B80A1D19F829}" presName="rect2" presStyleLbl="fgImgPlace1" presStyleIdx="2" presStyleCnt="6"/>
      <dgm:spPr/>
    </dgm:pt>
    <dgm:pt modelId="{BA20473C-C94B-4275-B77F-0C22CD5A8490}" type="pres">
      <dgm:prSet presAssocID="{D9C25B0A-6C56-446E-A6AD-C70799696CC5}" presName="sibTrans" presStyleCnt="0"/>
      <dgm:spPr/>
    </dgm:pt>
    <dgm:pt modelId="{EC141437-9068-4651-ABCE-F02D141DD3AC}" type="pres">
      <dgm:prSet presAssocID="{1AB90741-DA44-4802-BF4E-0881E5D281DA}" presName="composite" presStyleCnt="0"/>
      <dgm:spPr/>
    </dgm:pt>
    <dgm:pt modelId="{91334230-8288-484C-B68F-7498E0DA0804}" type="pres">
      <dgm:prSet presAssocID="{1AB90741-DA44-4802-BF4E-0881E5D281DA}" presName="rect1" presStyleLbl="trAlignAcc1" presStyleIdx="3" presStyleCnt="6">
        <dgm:presLayoutVars>
          <dgm:bulletEnabled val="1"/>
        </dgm:presLayoutVars>
      </dgm:prSet>
      <dgm:spPr/>
    </dgm:pt>
    <dgm:pt modelId="{A8DC2129-22FA-40F2-9679-E191E920E258}" type="pres">
      <dgm:prSet presAssocID="{1AB90741-DA44-4802-BF4E-0881E5D281DA}" presName="rect2" presStyleLbl="fgImgPlace1" presStyleIdx="3" presStyleCnt="6"/>
      <dgm:spPr/>
    </dgm:pt>
    <dgm:pt modelId="{4888A687-9344-414E-8042-4BDAC7567CE7}" type="pres">
      <dgm:prSet presAssocID="{F1F1885F-1BD0-4B0A-8549-FAEB5FE67367}" presName="sibTrans" presStyleCnt="0"/>
      <dgm:spPr/>
    </dgm:pt>
    <dgm:pt modelId="{975E9153-576E-4DC8-B99D-562DD655C02F}" type="pres">
      <dgm:prSet presAssocID="{DF9C350D-DB9D-4088-97A8-0D3380F62E8C}" presName="composite" presStyleCnt="0"/>
      <dgm:spPr/>
    </dgm:pt>
    <dgm:pt modelId="{AF2282F7-7BFE-415B-B977-ACCE4E547794}" type="pres">
      <dgm:prSet presAssocID="{DF9C350D-DB9D-4088-97A8-0D3380F62E8C}" presName="rect1" presStyleLbl="trAlignAcc1" presStyleIdx="4" presStyleCnt="6">
        <dgm:presLayoutVars>
          <dgm:bulletEnabled val="1"/>
        </dgm:presLayoutVars>
      </dgm:prSet>
      <dgm:spPr/>
    </dgm:pt>
    <dgm:pt modelId="{182AF293-1F51-4ED9-B1F8-F19814326640}" type="pres">
      <dgm:prSet presAssocID="{DF9C350D-DB9D-4088-97A8-0D3380F62E8C}" presName="rect2" presStyleLbl="fgImgPlace1" presStyleIdx="4" presStyleCnt="6"/>
      <dgm:spPr/>
    </dgm:pt>
    <dgm:pt modelId="{757DA287-92BE-426A-B65D-32347B24C2BF}" type="pres">
      <dgm:prSet presAssocID="{22267DE7-5756-45AD-8306-C656FB0C514A}" presName="sibTrans" presStyleCnt="0"/>
      <dgm:spPr/>
    </dgm:pt>
    <dgm:pt modelId="{471C7869-F98F-4ADF-AC3B-C5FA0FF9AE09}" type="pres">
      <dgm:prSet presAssocID="{22A4DBB3-D178-407B-84C7-CF1C1D3DACDF}" presName="composite" presStyleCnt="0"/>
      <dgm:spPr/>
    </dgm:pt>
    <dgm:pt modelId="{93569A66-DEA8-4130-BC9C-62E4F43A4CF9}" type="pres">
      <dgm:prSet presAssocID="{22A4DBB3-D178-407B-84C7-CF1C1D3DACDF}" presName="rect1" presStyleLbl="trAlignAcc1" presStyleIdx="5" presStyleCnt="6">
        <dgm:presLayoutVars>
          <dgm:bulletEnabled val="1"/>
        </dgm:presLayoutVars>
      </dgm:prSet>
      <dgm:spPr/>
    </dgm:pt>
    <dgm:pt modelId="{19102D39-7E26-4565-9338-8E37C678C273}" type="pres">
      <dgm:prSet presAssocID="{22A4DBB3-D178-407B-84C7-CF1C1D3DACDF}" presName="rect2" presStyleLbl="fgImgPlace1" presStyleIdx="5" presStyleCnt="6"/>
      <dgm:spPr/>
    </dgm:pt>
  </dgm:ptLst>
  <dgm:cxnLst>
    <dgm:cxn modelId="{FD206F21-1E9A-4158-A740-33FFB7D58574}" srcId="{2C41CE11-DE63-4990-B1D6-311158D042A0}" destId="{22A4DBB3-D178-407B-84C7-CF1C1D3DACDF}" srcOrd="5" destOrd="0" parTransId="{B877398D-28BF-49E0-BE9F-F0A60E1B891D}" sibTransId="{811BC610-1BB8-4273-8B40-D9DE06FCEBE3}"/>
    <dgm:cxn modelId="{B40CD924-3023-4AD4-8A97-700F0DF80A79}" srcId="{2C41CE11-DE63-4990-B1D6-311158D042A0}" destId="{51AE7640-CD25-4368-B0A3-66DC96D0796B}" srcOrd="1" destOrd="0" parTransId="{50F18523-A7A3-4630-B687-C528E7F3E350}" sibTransId="{7BAAE6BA-4943-4E18-AB1A-28B269CF5F24}"/>
    <dgm:cxn modelId="{F7CAFA36-1DE5-4819-BAFE-D4AECB457699}" type="presOf" srcId="{C9EDEDEF-24BB-4BB4-9A40-B80A1D19F829}" destId="{36B7B738-22B2-4907-90DE-74E39454022A}" srcOrd="0" destOrd="0" presId="urn:microsoft.com/office/officeart/2008/layout/PictureStrips"/>
    <dgm:cxn modelId="{A6DE7269-236C-4258-B2AE-71BA3F6E1DA9}" type="presOf" srcId="{51AE7640-CD25-4368-B0A3-66DC96D0796B}" destId="{747D977B-42EA-4407-9A3B-86A0F6FDD64F}" srcOrd="0" destOrd="0" presId="urn:microsoft.com/office/officeart/2008/layout/PictureStrips"/>
    <dgm:cxn modelId="{45957B69-FFB0-4549-8185-A2F1E9546EC9}" type="presOf" srcId="{2C41CE11-DE63-4990-B1D6-311158D042A0}" destId="{70A29003-28AD-42BD-BF10-A4C9C51B5F8E}" srcOrd="0" destOrd="0" presId="urn:microsoft.com/office/officeart/2008/layout/PictureStrips"/>
    <dgm:cxn modelId="{496FEF6B-05E4-46DD-A28F-CF0F5EA7C390}" srcId="{2C41CE11-DE63-4990-B1D6-311158D042A0}" destId="{1AB90741-DA44-4802-BF4E-0881E5D281DA}" srcOrd="3" destOrd="0" parTransId="{C5B1CE12-9B35-4E40-9066-898C3145C364}" sibTransId="{F1F1885F-1BD0-4B0A-8549-FAEB5FE67367}"/>
    <dgm:cxn modelId="{E7BF5153-C3B1-4951-BB7D-40143D298DA4}" srcId="{2C41CE11-DE63-4990-B1D6-311158D042A0}" destId="{DF9C350D-DB9D-4088-97A8-0D3380F62E8C}" srcOrd="4" destOrd="0" parTransId="{B7059014-7207-486F-B3FB-D0FD8DAB8AD4}" sibTransId="{22267DE7-5756-45AD-8306-C656FB0C514A}"/>
    <dgm:cxn modelId="{9CB6AD79-6588-4A92-9A78-CAFE1AE68316}" type="presOf" srcId="{DF9C350D-DB9D-4088-97A8-0D3380F62E8C}" destId="{AF2282F7-7BFE-415B-B977-ACCE4E547794}" srcOrd="0" destOrd="0" presId="urn:microsoft.com/office/officeart/2008/layout/PictureStrips"/>
    <dgm:cxn modelId="{59C9F67E-19FE-4BF8-B38E-791A4E0F944E}" type="presOf" srcId="{22A4DBB3-D178-407B-84C7-CF1C1D3DACDF}" destId="{93569A66-DEA8-4130-BC9C-62E4F43A4CF9}" srcOrd="0" destOrd="0" presId="urn:microsoft.com/office/officeart/2008/layout/PictureStrips"/>
    <dgm:cxn modelId="{A8BF3081-9F2F-4812-B42C-BFBD98FA2C6D}" srcId="{2C41CE11-DE63-4990-B1D6-311158D042A0}" destId="{3762A18F-2396-45A7-BDEF-04555CB3E315}" srcOrd="0" destOrd="0" parTransId="{1F7CFEFF-22D2-4F11-B558-DC7635718612}" sibTransId="{DD6A0E8C-DBEB-4089-B01B-DABB2516D33B}"/>
    <dgm:cxn modelId="{57A71384-00C7-42FC-BB66-65A669C887FE}" type="presOf" srcId="{1AB90741-DA44-4802-BF4E-0881E5D281DA}" destId="{91334230-8288-484C-B68F-7498E0DA0804}" srcOrd="0" destOrd="0" presId="urn:microsoft.com/office/officeart/2008/layout/PictureStrips"/>
    <dgm:cxn modelId="{F4708391-85DD-498B-941C-10D994CFBAEE}" srcId="{2C41CE11-DE63-4990-B1D6-311158D042A0}" destId="{C9EDEDEF-24BB-4BB4-9A40-B80A1D19F829}" srcOrd="2" destOrd="0" parTransId="{5831ADCC-A210-42E3-9B29-1C2EFFF3F696}" sibTransId="{D9C25B0A-6C56-446E-A6AD-C70799696CC5}"/>
    <dgm:cxn modelId="{6D9D51A9-3C20-46C5-9057-3ACA5546D978}" type="presOf" srcId="{3762A18F-2396-45A7-BDEF-04555CB3E315}" destId="{B059E961-BDF3-4E40-9B54-9D6B221953A0}" srcOrd="0" destOrd="0" presId="urn:microsoft.com/office/officeart/2008/layout/PictureStrips"/>
    <dgm:cxn modelId="{45C4AF42-3195-46E5-AD29-18A2748A7A05}" type="presParOf" srcId="{70A29003-28AD-42BD-BF10-A4C9C51B5F8E}" destId="{BC5968C7-23F9-464C-92B2-C4055715A19D}" srcOrd="0" destOrd="0" presId="urn:microsoft.com/office/officeart/2008/layout/PictureStrips"/>
    <dgm:cxn modelId="{605C7B48-EFEA-4834-AB93-236884127B70}" type="presParOf" srcId="{BC5968C7-23F9-464C-92B2-C4055715A19D}" destId="{B059E961-BDF3-4E40-9B54-9D6B221953A0}" srcOrd="0" destOrd="0" presId="urn:microsoft.com/office/officeart/2008/layout/PictureStrips"/>
    <dgm:cxn modelId="{E48A170D-F364-4EC8-9A9E-BF9A69DF1F24}" type="presParOf" srcId="{BC5968C7-23F9-464C-92B2-C4055715A19D}" destId="{7D9F347A-283E-4B31-94CD-BD8386D34B37}" srcOrd="1" destOrd="0" presId="urn:microsoft.com/office/officeart/2008/layout/PictureStrips"/>
    <dgm:cxn modelId="{3BF04099-566E-4E10-989C-31B4E02677D9}" type="presParOf" srcId="{70A29003-28AD-42BD-BF10-A4C9C51B5F8E}" destId="{4FF5128B-2611-4040-B638-F5CCF4237646}" srcOrd="1" destOrd="0" presId="urn:microsoft.com/office/officeart/2008/layout/PictureStrips"/>
    <dgm:cxn modelId="{517BE0D0-70B9-4796-AB2A-B4D24B3A8A0C}" type="presParOf" srcId="{70A29003-28AD-42BD-BF10-A4C9C51B5F8E}" destId="{08069911-A4CB-494C-8816-47E53B333EDB}" srcOrd="2" destOrd="0" presId="urn:microsoft.com/office/officeart/2008/layout/PictureStrips"/>
    <dgm:cxn modelId="{1DA4EB86-1EFA-4DBF-BF4B-F58E4A5AA793}" type="presParOf" srcId="{08069911-A4CB-494C-8816-47E53B333EDB}" destId="{747D977B-42EA-4407-9A3B-86A0F6FDD64F}" srcOrd="0" destOrd="0" presId="urn:microsoft.com/office/officeart/2008/layout/PictureStrips"/>
    <dgm:cxn modelId="{1B4D03DA-9D40-467A-B476-EC1AE2785F4A}" type="presParOf" srcId="{08069911-A4CB-494C-8816-47E53B333EDB}" destId="{494A83F6-30D8-4799-AFE9-DFB0EA6DA5C1}" srcOrd="1" destOrd="0" presId="urn:microsoft.com/office/officeart/2008/layout/PictureStrips"/>
    <dgm:cxn modelId="{4109B5D9-699F-4944-8FC6-69B4D7FA2C31}" type="presParOf" srcId="{70A29003-28AD-42BD-BF10-A4C9C51B5F8E}" destId="{735981F2-5ADE-42FC-ACF4-EE1DA1103A83}" srcOrd="3" destOrd="0" presId="urn:microsoft.com/office/officeart/2008/layout/PictureStrips"/>
    <dgm:cxn modelId="{4D1D68B5-E8BE-4E18-AF5A-F76559DAB6B5}" type="presParOf" srcId="{70A29003-28AD-42BD-BF10-A4C9C51B5F8E}" destId="{42577DB6-D051-485C-B653-F17B95600B72}" srcOrd="4" destOrd="0" presId="urn:microsoft.com/office/officeart/2008/layout/PictureStrips"/>
    <dgm:cxn modelId="{78E074D9-3C33-4FF7-B3A5-83E6B6F23DB7}" type="presParOf" srcId="{42577DB6-D051-485C-B653-F17B95600B72}" destId="{36B7B738-22B2-4907-90DE-74E39454022A}" srcOrd="0" destOrd="0" presId="urn:microsoft.com/office/officeart/2008/layout/PictureStrips"/>
    <dgm:cxn modelId="{141499A2-92AA-436F-A49E-80E68828C990}" type="presParOf" srcId="{42577DB6-D051-485C-B653-F17B95600B72}" destId="{36A6837A-30C2-40BD-AA08-DB1EEE97618B}" srcOrd="1" destOrd="0" presId="urn:microsoft.com/office/officeart/2008/layout/PictureStrips"/>
    <dgm:cxn modelId="{BE950F30-F1CD-4E76-9A82-8D04BFE406E4}" type="presParOf" srcId="{70A29003-28AD-42BD-BF10-A4C9C51B5F8E}" destId="{BA20473C-C94B-4275-B77F-0C22CD5A8490}" srcOrd="5" destOrd="0" presId="urn:microsoft.com/office/officeart/2008/layout/PictureStrips"/>
    <dgm:cxn modelId="{58C0C998-68A7-4463-9A44-5511021833B2}" type="presParOf" srcId="{70A29003-28AD-42BD-BF10-A4C9C51B5F8E}" destId="{EC141437-9068-4651-ABCE-F02D141DD3AC}" srcOrd="6" destOrd="0" presId="urn:microsoft.com/office/officeart/2008/layout/PictureStrips"/>
    <dgm:cxn modelId="{88879D59-3488-4C1C-87AC-2944B637350A}" type="presParOf" srcId="{EC141437-9068-4651-ABCE-F02D141DD3AC}" destId="{91334230-8288-484C-B68F-7498E0DA0804}" srcOrd="0" destOrd="0" presId="urn:microsoft.com/office/officeart/2008/layout/PictureStrips"/>
    <dgm:cxn modelId="{C11AEC8A-846B-4B83-A83E-FBA4BA45B91B}" type="presParOf" srcId="{EC141437-9068-4651-ABCE-F02D141DD3AC}" destId="{A8DC2129-22FA-40F2-9679-E191E920E258}" srcOrd="1" destOrd="0" presId="urn:microsoft.com/office/officeart/2008/layout/PictureStrips"/>
    <dgm:cxn modelId="{9205A9FD-107A-49F4-9F95-7D4B01C365CF}" type="presParOf" srcId="{70A29003-28AD-42BD-BF10-A4C9C51B5F8E}" destId="{4888A687-9344-414E-8042-4BDAC7567CE7}" srcOrd="7" destOrd="0" presId="urn:microsoft.com/office/officeart/2008/layout/PictureStrips"/>
    <dgm:cxn modelId="{833470F9-17EA-4E2E-9081-C8AF75675B9D}" type="presParOf" srcId="{70A29003-28AD-42BD-BF10-A4C9C51B5F8E}" destId="{975E9153-576E-4DC8-B99D-562DD655C02F}" srcOrd="8" destOrd="0" presId="urn:microsoft.com/office/officeart/2008/layout/PictureStrips"/>
    <dgm:cxn modelId="{09C4C16F-1C05-4373-BB12-8F576A9794AE}" type="presParOf" srcId="{975E9153-576E-4DC8-B99D-562DD655C02F}" destId="{AF2282F7-7BFE-415B-B977-ACCE4E547794}" srcOrd="0" destOrd="0" presId="urn:microsoft.com/office/officeart/2008/layout/PictureStrips"/>
    <dgm:cxn modelId="{09F81E8D-9790-414B-A9DF-1EC10D5F9377}" type="presParOf" srcId="{975E9153-576E-4DC8-B99D-562DD655C02F}" destId="{182AF293-1F51-4ED9-B1F8-F19814326640}" srcOrd="1" destOrd="0" presId="urn:microsoft.com/office/officeart/2008/layout/PictureStrips"/>
    <dgm:cxn modelId="{A7952D1A-8E00-4B98-9D30-535D2113091C}" type="presParOf" srcId="{70A29003-28AD-42BD-BF10-A4C9C51B5F8E}" destId="{757DA287-92BE-426A-B65D-32347B24C2BF}" srcOrd="9" destOrd="0" presId="urn:microsoft.com/office/officeart/2008/layout/PictureStrips"/>
    <dgm:cxn modelId="{BBFB7EB7-ED57-40B7-922D-4F9B6F23ECC8}" type="presParOf" srcId="{70A29003-28AD-42BD-BF10-A4C9C51B5F8E}" destId="{471C7869-F98F-4ADF-AC3B-C5FA0FF9AE09}" srcOrd="10" destOrd="0" presId="urn:microsoft.com/office/officeart/2008/layout/PictureStrips"/>
    <dgm:cxn modelId="{58FA3346-848F-4C46-8389-98CA0E45DC33}" type="presParOf" srcId="{471C7869-F98F-4ADF-AC3B-C5FA0FF9AE09}" destId="{93569A66-DEA8-4130-BC9C-62E4F43A4CF9}" srcOrd="0" destOrd="0" presId="urn:microsoft.com/office/officeart/2008/layout/PictureStrips"/>
    <dgm:cxn modelId="{42524FAF-BEAD-4387-9E33-69E9A4F7CD5A}" type="presParOf" srcId="{471C7869-F98F-4ADF-AC3B-C5FA0FF9AE09}" destId="{19102D39-7E26-4565-9338-8E37C678C27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6A654-5326-47A4-8B42-55A51F178C7C}">
      <dsp:nvSpPr>
        <dsp:cNvPr id="0" name=""/>
        <dsp:cNvSpPr/>
      </dsp:nvSpPr>
      <dsp:spPr>
        <a:xfrm>
          <a:off x="910" y="0"/>
          <a:ext cx="2368415" cy="466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DDL</a:t>
          </a:r>
        </a:p>
      </dsp:txBody>
      <dsp:txXfrm>
        <a:off x="910" y="0"/>
        <a:ext cx="2368415" cy="1398923"/>
      </dsp:txXfrm>
    </dsp:sp>
    <dsp:sp modelId="{6E3E409C-9407-4FCF-99AC-A195BBD86764}">
      <dsp:nvSpPr>
        <dsp:cNvPr id="0" name=""/>
        <dsp:cNvSpPr/>
      </dsp:nvSpPr>
      <dsp:spPr>
        <a:xfrm>
          <a:off x="237752" y="1399322"/>
          <a:ext cx="1894732" cy="916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</a:t>
          </a:r>
        </a:p>
      </dsp:txBody>
      <dsp:txXfrm>
        <a:off x="264584" y="1426154"/>
        <a:ext cx="1841068" cy="862444"/>
      </dsp:txXfrm>
    </dsp:sp>
    <dsp:sp modelId="{C733CD3C-C29D-4CA9-9DAA-972F34EBCF89}">
      <dsp:nvSpPr>
        <dsp:cNvPr id="0" name=""/>
        <dsp:cNvSpPr/>
      </dsp:nvSpPr>
      <dsp:spPr>
        <a:xfrm>
          <a:off x="237752" y="2456370"/>
          <a:ext cx="1894732" cy="916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Alter</a:t>
          </a:r>
        </a:p>
      </dsp:txBody>
      <dsp:txXfrm>
        <a:off x="264584" y="2483202"/>
        <a:ext cx="1841068" cy="862444"/>
      </dsp:txXfrm>
    </dsp:sp>
    <dsp:sp modelId="{EA7D391A-CA0E-427E-8D6C-E2633F8C7B88}">
      <dsp:nvSpPr>
        <dsp:cNvPr id="0" name=""/>
        <dsp:cNvSpPr/>
      </dsp:nvSpPr>
      <dsp:spPr>
        <a:xfrm>
          <a:off x="237752" y="3513418"/>
          <a:ext cx="1894732" cy="916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Drop</a:t>
          </a:r>
        </a:p>
      </dsp:txBody>
      <dsp:txXfrm>
        <a:off x="264584" y="3540250"/>
        <a:ext cx="1841068" cy="862444"/>
      </dsp:txXfrm>
    </dsp:sp>
    <dsp:sp modelId="{05F847C1-6D63-4581-8DAF-C6765BDE7C77}">
      <dsp:nvSpPr>
        <dsp:cNvPr id="0" name=""/>
        <dsp:cNvSpPr/>
      </dsp:nvSpPr>
      <dsp:spPr>
        <a:xfrm>
          <a:off x="2546957" y="0"/>
          <a:ext cx="2368415" cy="466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DML</a:t>
          </a:r>
        </a:p>
      </dsp:txBody>
      <dsp:txXfrm>
        <a:off x="2546957" y="0"/>
        <a:ext cx="2368415" cy="1398923"/>
      </dsp:txXfrm>
    </dsp:sp>
    <dsp:sp modelId="{D6B55804-5BA1-4FC6-A8CD-54556C536BED}">
      <dsp:nvSpPr>
        <dsp:cNvPr id="0" name=""/>
        <dsp:cNvSpPr/>
      </dsp:nvSpPr>
      <dsp:spPr>
        <a:xfrm>
          <a:off x="2783799" y="1399037"/>
          <a:ext cx="1894732" cy="679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Insert</a:t>
          </a:r>
        </a:p>
      </dsp:txBody>
      <dsp:txXfrm>
        <a:off x="2803695" y="1418933"/>
        <a:ext cx="1854940" cy="639519"/>
      </dsp:txXfrm>
    </dsp:sp>
    <dsp:sp modelId="{AC233EE0-58F7-455D-993C-8FC9588DCDBA}">
      <dsp:nvSpPr>
        <dsp:cNvPr id="0" name=""/>
        <dsp:cNvSpPr/>
      </dsp:nvSpPr>
      <dsp:spPr>
        <a:xfrm>
          <a:off x="2783799" y="2182858"/>
          <a:ext cx="1894732" cy="679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Update</a:t>
          </a:r>
        </a:p>
      </dsp:txBody>
      <dsp:txXfrm>
        <a:off x="2803695" y="2202754"/>
        <a:ext cx="1854940" cy="639519"/>
      </dsp:txXfrm>
    </dsp:sp>
    <dsp:sp modelId="{A39B2B28-8A27-40EC-9CB6-F989DB2BA21A}">
      <dsp:nvSpPr>
        <dsp:cNvPr id="0" name=""/>
        <dsp:cNvSpPr/>
      </dsp:nvSpPr>
      <dsp:spPr>
        <a:xfrm>
          <a:off x="2783799" y="2966679"/>
          <a:ext cx="1894732" cy="679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Delete</a:t>
          </a:r>
        </a:p>
      </dsp:txBody>
      <dsp:txXfrm>
        <a:off x="2803695" y="2986575"/>
        <a:ext cx="1854940" cy="639519"/>
      </dsp:txXfrm>
    </dsp:sp>
    <dsp:sp modelId="{4C4524A5-1AFB-4DEC-92B6-E69F87B46C62}">
      <dsp:nvSpPr>
        <dsp:cNvPr id="0" name=""/>
        <dsp:cNvSpPr/>
      </dsp:nvSpPr>
      <dsp:spPr>
        <a:xfrm>
          <a:off x="2783799" y="3750499"/>
          <a:ext cx="1894732" cy="679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Select</a:t>
          </a:r>
        </a:p>
      </dsp:txBody>
      <dsp:txXfrm>
        <a:off x="2803695" y="3770395"/>
        <a:ext cx="1854940" cy="639519"/>
      </dsp:txXfrm>
    </dsp:sp>
    <dsp:sp modelId="{76AB17B7-B54D-47DE-9FF7-341BB684142F}">
      <dsp:nvSpPr>
        <dsp:cNvPr id="0" name=""/>
        <dsp:cNvSpPr/>
      </dsp:nvSpPr>
      <dsp:spPr>
        <a:xfrm>
          <a:off x="5093004" y="0"/>
          <a:ext cx="2368415" cy="466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DCL</a:t>
          </a:r>
        </a:p>
      </dsp:txBody>
      <dsp:txXfrm>
        <a:off x="5093004" y="0"/>
        <a:ext cx="2368415" cy="1398923"/>
      </dsp:txXfrm>
    </dsp:sp>
    <dsp:sp modelId="{7C6738C4-9B1B-4855-B1B8-22EC0308B203}">
      <dsp:nvSpPr>
        <dsp:cNvPr id="0" name=""/>
        <dsp:cNvSpPr/>
      </dsp:nvSpPr>
      <dsp:spPr>
        <a:xfrm>
          <a:off x="5329846" y="1400289"/>
          <a:ext cx="1894732" cy="1405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Grant</a:t>
          </a:r>
        </a:p>
      </dsp:txBody>
      <dsp:txXfrm>
        <a:off x="5371026" y="1441469"/>
        <a:ext cx="1812372" cy="1323622"/>
      </dsp:txXfrm>
    </dsp:sp>
    <dsp:sp modelId="{D4664CDF-6D0A-4866-AFC6-B7167DEC8E31}">
      <dsp:nvSpPr>
        <dsp:cNvPr id="0" name=""/>
        <dsp:cNvSpPr/>
      </dsp:nvSpPr>
      <dsp:spPr>
        <a:xfrm>
          <a:off x="5329846" y="3022576"/>
          <a:ext cx="1894732" cy="1405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80" tIns="70485" rIns="9398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Revoke</a:t>
          </a:r>
        </a:p>
      </dsp:txBody>
      <dsp:txXfrm>
        <a:off x="5371026" y="3063756"/>
        <a:ext cx="1812372" cy="1323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E961-BDF3-4E40-9B54-9D6B221953A0}">
      <dsp:nvSpPr>
        <dsp:cNvPr id="0" name=""/>
        <dsp:cNvSpPr/>
      </dsp:nvSpPr>
      <dsp:spPr>
        <a:xfrm>
          <a:off x="148247" y="502568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Sub Query</a:t>
          </a:r>
        </a:p>
      </dsp:txBody>
      <dsp:txXfrm>
        <a:off x="148247" y="502568"/>
        <a:ext cx="3469983" cy="1084369"/>
      </dsp:txXfrm>
    </dsp:sp>
    <dsp:sp modelId="{7D9F347A-283E-4B31-94CD-BD8386D34B37}">
      <dsp:nvSpPr>
        <dsp:cNvPr id="0" name=""/>
        <dsp:cNvSpPr/>
      </dsp:nvSpPr>
      <dsp:spPr>
        <a:xfrm>
          <a:off x="3664" y="345937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7D977B-42EA-4407-9A3B-86A0F6FDD64F}">
      <dsp:nvSpPr>
        <dsp:cNvPr id="0" name=""/>
        <dsp:cNvSpPr/>
      </dsp:nvSpPr>
      <dsp:spPr>
        <a:xfrm>
          <a:off x="3988682" y="502568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Klausa Like</a:t>
          </a:r>
        </a:p>
      </dsp:txBody>
      <dsp:txXfrm>
        <a:off x="3988682" y="502568"/>
        <a:ext cx="3469983" cy="1084369"/>
      </dsp:txXfrm>
    </dsp:sp>
    <dsp:sp modelId="{494A83F6-30D8-4799-AFE9-DFB0EA6DA5C1}">
      <dsp:nvSpPr>
        <dsp:cNvPr id="0" name=""/>
        <dsp:cNvSpPr/>
      </dsp:nvSpPr>
      <dsp:spPr>
        <a:xfrm>
          <a:off x="3844099" y="345937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B7B738-22B2-4907-90DE-74E39454022A}">
      <dsp:nvSpPr>
        <dsp:cNvPr id="0" name=""/>
        <dsp:cNvSpPr/>
      </dsp:nvSpPr>
      <dsp:spPr>
        <a:xfrm>
          <a:off x="148247" y="1867670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Klausa Distinct</a:t>
          </a:r>
        </a:p>
      </dsp:txBody>
      <dsp:txXfrm>
        <a:off x="148247" y="1867670"/>
        <a:ext cx="3469983" cy="1084369"/>
      </dsp:txXfrm>
    </dsp:sp>
    <dsp:sp modelId="{36A6837A-30C2-40BD-AA08-DB1EEE97618B}">
      <dsp:nvSpPr>
        <dsp:cNvPr id="0" name=""/>
        <dsp:cNvSpPr/>
      </dsp:nvSpPr>
      <dsp:spPr>
        <a:xfrm>
          <a:off x="3664" y="1711038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34230-8288-484C-B68F-7498E0DA0804}">
      <dsp:nvSpPr>
        <dsp:cNvPr id="0" name=""/>
        <dsp:cNvSpPr/>
      </dsp:nvSpPr>
      <dsp:spPr>
        <a:xfrm>
          <a:off x="3988682" y="1867670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Klausa Case</a:t>
          </a:r>
        </a:p>
      </dsp:txBody>
      <dsp:txXfrm>
        <a:off x="3988682" y="1867670"/>
        <a:ext cx="3469983" cy="1084369"/>
      </dsp:txXfrm>
    </dsp:sp>
    <dsp:sp modelId="{A8DC2129-22FA-40F2-9679-E191E920E258}">
      <dsp:nvSpPr>
        <dsp:cNvPr id="0" name=""/>
        <dsp:cNvSpPr/>
      </dsp:nvSpPr>
      <dsp:spPr>
        <a:xfrm>
          <a:off x="3844099" y="1711038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2282F7-7BFE-415B-B977-ACCE4E547794}">
      <dsp:nvSpPr>
        <dsp:cNvPr id="0" name=""/>
        <dsp:cNvSpPr/>
      </dsp:nvSpPr>
      <dsp:spPr>
        <a:xfrm>
          <a:off x="148247" y="3232771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Klausa Group By</a:t>
          </a:r>
        </a:p>
      </dsp:txBody>
      <dsp:txXfrm>
        <a:off x="148247" y="3232771"/>
        <a:ext cx="3469983" cy="1084369"/>
      </dsp:txXfrm>
    </dsp:sp>
    <dsp:sp modelId="{182AF293-1F51-4ED9-B1F8-F19814326640}">
      <dsp:nvSpPr>
        <dsp:cNvPr id="0" name=""/>
        <dsp:cNvSpPr/>
      </dsp:nvSpPr>
      <dsp:spPr>
        <a:xfrm>
          <a:off x="3664" y="3076140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569A66-DEA8-4130-BC9C-62E4F43A4CF9}">
      <dsp:nvSpPr>
        <dsp:cNvPr id="0" name=""/>
        <dsp:cNvSpPr/>
      </dsp:nvSpPr>
      <dsp:spPr>
        <a:xfrm>
          <a:off x="3988682" y="3232771"/>
          <a:ext cx="3469983" cy="10843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3448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Klausa Having</a:t>
          </a:r>
        </a:p>
      </dsp:txBody>
      <dsp:txXfrm>
        <a:off x="3988682" y="3232771"/>
        <a:ext cx="3469983" cy="1084369"/>
      </dsp:txXfrm>
    </dsp:sp>
    <dsp:sp modelId="{19102D39-7E26-4565-9338-8E37C678C273}">
      <dsp:nvSpPr>
        <dsp:cNvPr id="0" name=""/>
        <dsp:cNvSpPr/>
      </dsp:nvSpPr>
      <dsp:spPr>
        <a:xfrm>
          <a:off x="3844099" y="3076140"/>
          <a:ext cx="759058" cy="113858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[ expression ]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WHEN condition_1 THEN result_1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WHEN condition_2 THEN result_2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condition_n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result_n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result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</a:t>
            </a:r>
          </a:p>
          <a:p>
            <a:pPr fontAlgn="base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Anda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bandingkan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(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condition_1, condition_2, …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condition_n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condition_1, condition_2, …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condition_n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tertera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kondisinya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jauh.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result_1, result_2, …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result_nNilai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Catatan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KASUS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klausa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ELSE.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klausa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dihilangkan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ditemukan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KASUS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NULL.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5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pada MariaDB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nama,harga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5 THEN ‘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5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‘Kurang’: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lima,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AS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alias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7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pada MariaDB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nama,harga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query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5 THEN ‘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5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‘Kurang’: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lima,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AS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alias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barunya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yang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klausa</a:t>
            </a:r>
            <a:r>
              <a:rPr lang="en-US" dirty="0"/>
              <a:t> Having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expression1, expression2, ...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expression_n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aggregate_function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aggregate_expression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tables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[WHERE conditions]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expression1, expression2, ...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expression_n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HAVING condition;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512806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menyaring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penganut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agama, yang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penganutnya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1000 orang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pemeluk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yang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agamanya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agama: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COUNT(agama) AS 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jml_penganut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penganut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penduduk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agama: yang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count(agama) &gt; 1000: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penganut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agamanya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orang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5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DDL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Definition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kumpulan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perintah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objek-objek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index, trigger, view, dan lain-lain. 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DDL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lain-lain.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Alter: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struktur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database, table dan lain-lain.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Drop: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database dan table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sv-SE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DML atau Data Manipulation Language 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 kumpulan perintah SQL yang berhubungan dengan pekerjaan mengolah data di dalam table.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DML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menginput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  <a:endParaRPr lang="en-US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menampilkan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DCL atau Data Control Language 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 kumpulan perintah SQL yang berhubungan dengan izin akses user.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DML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sz="1200" b="0" i="0" kern="1200" spc="-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Grant: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izin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Revoke: query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menghapus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user.</a:t>
            </a:r>
            <a:endParaRPr lang="id-ID" sz="1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447" indent="-190447"/>
            <a:endParaRPr lang="id-ID" sz="1200" kern="1200" spc="-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3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200" kern="1200" spc="-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 query:</a:t>
            </a:r>
          </a:p>
          <a:p>
            <a:pPr>
              <a:lnSpc>
                <a:spcPct val="150000"/>
              </a:lnSpc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 query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ekspresi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 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 query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SELECT, INSERT, UPDATE,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DELETE. 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sedangkan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subquery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halnya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berjalan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 master.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 query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mengambil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di field 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query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subquery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'K%’; </a:t>
            </a:r>
          </a:p>
          <a:p>
            <a:pPr>
              <a:lnSpc>
                <a:spcPct val="150000"/>
              </a:lnSpc>
              <a:defRPr/>
            </a:pPr>
            <a:endParaRPr lang="en-US" sz="12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 nama produk yang mempunyai akhir huruf huruf r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nama FROM produk WHERE nama LIKE ‘%r'; 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tulisan TA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'%TA%'; 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'__L%';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</a:p>
          <a:p>
            <a:pPr>
              <a:lnSpc>
                <a:spcPct val="150000"/>
              </a:lnSpc>
              <a:defRPr/>
            </a:pP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LIKE '%S%';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nama,harga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‘%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%’: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HARGA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sz="1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defRPr/>
            </a:pPr>
            <a:endParaRPr lang="en-US" sz="1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DFC1868-8770-46D9-9EF7-0DA1A538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8" y="57246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E69D1-DF09-4F86-9AA0-0BB1A5400917}"/>
              </a:ext>
            </a:extLst>
          </p:cNvPr>
          <p:cNvSpPr/>
          <p:nvPr/>
        </p:nvSpPr>
        <p:spPr>
          <a:xfrm>
            <a:off x="604378" y="1857703"/>
            <a:ext cx="10854197" cy="542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IF-THEN-ELSE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statement query.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persyaratan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query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TRUE,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terbentuknya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646" dirty="0"/>
          </a:p>
        </p:txBody>
      </p:sp>
    </p:spTree>
    <p:extLst>
      <p:ext uri="{BB962C8B-B14F-4D97-AF65-F5344CB8AC3E}">
        <p14:creationId xmlns:p14="http://schemas.microsoft.com/office/powerpoint/2010/main" val="7003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DFC1868-8770-46D9-9EF7-0DA1A538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8" y="57246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71F60-45A3-4CE8-8E42-B45F341E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95" y="1751774"/>
            <a:ext cx="6404647" cy="503307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22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DFC1868-8770-46D9-9EF7-0DA1A538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8" y="57246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F52B9-69E6-46D6-BF5C-86A08C0F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9" y="2286269"/>
            <a:ext cx="8886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FAD084D-9C6E-4CE4-8FB8-BF19A2BD2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39" y="33790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Group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BFA39-DD1C-45B8-931C-427BAA097078}"/>
              </a:ext>
            </a:extLst>
          </p:cNvPr>
          <p:cNvSpPr/>
          <p:nvPr/>
        </p:nvSpPr>
        <p:spPr>
          <a:xfrm>
            <a:off x="567639" y="2041430"/>
            <a:ext cx="10851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simpulan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Adapun query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terkelompok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3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5ABE0AC-50CB-45A4-A673-018E67E6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28" y="481480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Having(1)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FAE1-6162-489C-835C-A6B3B5C75478}"/>
              </a:ext>
            </a:extLst>
          </p:cNvPr>
          <p:cNvSpPr/>
          <p:nvPr/>
        </p:nvSpPr>
        <p:spPr>
          <a:xfrm>
            <a:off x="448966" y="1724770"/>
            <a:ext cx="11100391" cy="542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BY.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baris yang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dikembalikan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kondisinya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BENAR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646" dirty="0"/>
          </a:p>
        </p:txBody>
      </p:sp>
    </p:spTree>
    <p:extLst>
      <p:ext uri="{BB962C8B-B14F-4D97-AF65-F5344CB8AC3E}">
        <p14:creationId xmlns:p14="http://schemas.microsoft.com/office/powerpoint/2010/main" val="30635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5ABE0AC-50CB-45A4-A673-018E67E6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28" y="481480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Having(2)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FAE1-6162-489C-835C-A6B3B5C75478}"/>
              </a:ext>
            </a:extLst>
          </p:cNvPr>
          <p:cNvSpPr/>
          <p:nvPr/>
        </p:nvSpPr>
        <p:spPr>
          <a:xfrm>
            <a:off x="448966" y="1724770"/>
            <a:ext cx="11100391" cy="328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646" b="1" i="1" dirty="0"/>
          </a:p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defRPr/>
            </a:pPr>
            <a:endParaRPr lang="en-US" sz="2646" b="1" i="1" dirty="0"/>
          </a:p>
          <a:p>
            <a:pPr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agama, COUNT(agama) AS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jml_penganut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penduduk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agama HAVING count(agama) &gt; 10;</a:t>
            </a:r>
          </a:p>
          <a:p>
            <a:pPr>
              <a:defRPr/>
            </a:pPr>
            <a:endParaRPr lang="en-US" sz="264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671780" y="2293359"/>
            <a:ext cx="5339481" cy="3634952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736974" y="5963428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5899E-AFC8-4F69-AA1D-6C37F44DBD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4" y="2293359"/>
            <a:ext cx="6462136" cy="363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Structure Query Language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F901C3-D3AD-4F01-B95D-D1046866B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924045"/>
              </p:ext>
            </p:extLst>
          </p:nvPr>
        </p:nvGraphicFramePr>
        <p:xfrm>
          <a:off x="2266974" y="1912288"/>
          <a:ext cx="7462331" cy="466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1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SQL SELECT - LANJUTAN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F901C3-D3AD-4F01-B95D-D1046866B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355309"/>
              </p:ext>
            </p:extLst>
          </p:nvPr>
        </p:nvGraphicFramePr>
        <p:xfrm>
          <a:off x="2266974" y="1912288"/>
          <a:ext cx="7462331" cy="4663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323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F8CBC9C-EFE2-4570-AC98-479676A0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78" y="57246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Sub Query(1)</a:t>
            </a:r>
            <a:endParaRPr lang="en-GB" sz="4409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53754-62B8-4E4B-8004-B5B112AE2B09}"/>
              </a:ext>
            </a:extLst>
          </p:cNvPr>
          <p:cNvSpPr/>
          <p:nvPr/>
        </p:nvSpPr>
        <p:spPr>
          <a:xfrm>
            <a:off x="1547353" y="2442810"/>
            <a:ext cx="8903617" cy="34541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lain,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insert, update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delete).</a:t>
            </a:r>
          </a:p>
          <a:p>
            <a:pPr>
              <a:defRPr/>
            </a:pPr>
            <a:endParaRPr lang="en-US" sz="264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F8CBC9C-EFE2-4570-AC98-479676A0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78" y="57246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Sub Query(2)</a:t>
            </a:r>
            <a:endParaRPr lang="en-GB" sz="4409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77D9E-8C62-48F8-8616-62C32776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2" y="3060699"/>
            <a:ext cx="10986000" cy="25114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2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3359030-7F49-4C4B-B60E-3C8F8DD9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28" y="39505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Like(1)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6ED3E-EE0A-4D7D-AF3C-AF405D825910}"/>
              </a:ext>
            </a:extLst>
          </p:cNvPr>
          <p:cNvSpPr/>
          <p:nvPr/>
        </p:nvSpPr>
        <p:spPr>
          <a:xfrm>
            <a:off x="1355283" y="2642834"/>
            <a:ext cx="9287757" cy="351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228" indent="-397228" algn="just">
              <a:buFont typeface="Arial" pitchFamily="34" charset="0"/>
              <a:buChar char="•"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sembarang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7228" indent="-397228" algn="just">
              <a:buFont typeface="Arial" pitchFamily="34" charset="0"/>
              <a:buChar char="•"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_ 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64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3359030-7F49-4C4B-B60E-3C8F8DD9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28" y="39505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Like(2)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6603B-6606-461E-884F-615F4D15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41" y="2274974"/>
            <a:ext cx="10197642" cy="39377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94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027365D-A081-444B-8FAC-BCB864B5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03" y="45220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Klausa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Distinct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47AF8-A245-4DAE-888D-9C07BA7EB294}"/>
              </a:ext>
            </a:extLst>
          </p:cNvPr>
          <p:cNvSpPr/>
          <p:nvPr/>
        </p:nvSpPr>
        <p:spPr>
          <a:xfrm>
            <a:off x="1547353" y="2414234"/>
            <a:ext cx="8903617" cy="34541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meniadakan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meniadakan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64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10483</TotalTime>
  <Words>1539</Words>
  <Application>Microsoft Office PowerPoint</Application>
  <PresentationFormat>Custom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Agency FB</vt:lpstr>
      <vt:lpstr>Arial</vt:lpstr>
      <vt:lpstr>AVENIR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</cp:lastModifiedBy>
  <cp:revision>390</cp:revision>
  <cp:lastPrinted>2020-02-04T05:56:17Z</cp:lastPrinted>
  <dcterms:created xsi:type="dcterms:W3CDTF">2020-03-11T07:55:13Z</dcterms:created>
  <dcterms:modified xsi:type="dcterms:W3CDTF">2021-03-26T12:22:25Z</dcterms:modified>
  <dc:language>en-US</dc:language>
</cp:coreProperties>
</file>