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CB2075-3CC5-4637-838D-6F43DDD1E8BE}">
  <a:tblStyle styleId="{E1CB2075-3CC5-4637-838D-6F43DDD1E8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79bef19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79bef19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79bef19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79bef19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79bef196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79bef196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79bef19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b79bef19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79bef19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b79bef19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79bef19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79bef19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b79bef19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b79bef19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79bef19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79bef19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79bef19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79bef19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79bef19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b79bef19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79bef196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b79bef196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79bef1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79bef1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79bef1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79bef1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b79bef196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b79bef196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b79bef196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b79bef196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79bef19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79bef19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79bef19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79bef1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79bef19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79bef19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9bef19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79bef19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79bef196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79bef196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79bef19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79bef19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79bef19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79bef19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10800"/>
            <a:ext cx="6147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Final Project</a:t>
            </a:r>
            <a:endParaRPr b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RESTFul API Covid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363" y="3393350"/>
            <a:ext cx="2015737" cy="16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Additional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Ini merupakan opsional jika ingin dilakukan atau ditambahkan ke projek, karena projek dapat di-improve terus menerus.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Menambahkan authentication menggunakan sanctum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Melakukan protect routes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Melakukan normalisasi database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Menggunakan Eloquent Relationship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Kriteria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Penilaian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Kriteria Penilaian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Memenuhi semua endpoint (70)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Menerapkan kode status dengan benar (10)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Memenuhi schema database (20)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○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 tambahan jika melakukan normalisasi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○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 tambahan menggunakan eloquent relationship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Menambah authentication (20)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○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oin tambahan menggunakan authentication sanctum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○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 tambahan menambahkan protect routes (all or partial)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Menerapkan clean code (20)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Clean code di Route, Controller, Model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Tidak ada kode yang berulang atau duplikat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Penggunaan nama variable, function, class dengan baik dan deskriptif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Menambahkan better comment atau komentar yang deskriptif pada kode (10)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Poin tambahan jika melakukan improvisasi selain di atas (20)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Detail Design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Endpoint (API)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Get All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Mendapatkan semua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ada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Get All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data: menampilkan seluruh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kosong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Data is empty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Eloquent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Add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Menambahkan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berhasil ditambahkan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Resource is added successfully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data: menampilkan resource yang berhasil ditambahkan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201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gagal ditambahkan karena data ada yang tidak dikirim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validation dari laravel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gagal otomatis dikirim oleh Laravel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Cukup tambahkan validation saja, namun jika ingin memodifikasi validation silahkan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Eloquent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save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atau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create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Get Detail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Mendapatkan single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ada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Get Detail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data: menampilkan single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tidak ada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Resource not found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404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Eloquent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Edit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Memperbarui single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berhasil di-update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Resource is update successfully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data: menampilkan single resource yang di-update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tidak ada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Resource not found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404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tetap berhasil di-update walaupun mengirim partial data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Eloquent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update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Delete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Menghapus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single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berhasil dihapus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Resource is delete successfully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tidak ada (JSON):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Resource not found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404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Eloquent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delete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atau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destroy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Search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Mencari resource by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name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berhasil dicari: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Get searched 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data: menampilkan semua resource yang berhasil dicari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tidak ditemukan: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Resource not found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404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Eloquent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where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Deskripsi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Membangun RESTFul API untuk mendata pasien Covid.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Final Project akan menjadi Portfolio seorang Backend Engineer.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Stack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Menggunakan Framework Laravel.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Menggunakan MySQL Database.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Menggunakan Arsitektur REST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Final Project dilakukan secara individu, bukan kelompok atau team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highlight>
                  <a:srgbClr val="FFE599"/>
                </a:highlight>
                <a:latin typeface="Nunito"/>
                <a:ea typeface="Nunito"/>
                <a:cs typeface="Nunito"/>
                <a:sym typeface="Nunito"/>
              </a:rPr>
              <a:t>Final Project di-push ke Repository Github dan </a:t>
            </a:r>
            <a:r>
              <a:rPr lang="id" sz="1000">
                <a:solidFill>
                  <a:schemeClr val="dk1"/>
                </a:solidFill>
                <a:highlight>
                  <a:srgbClr val="FFE599"/>
                </a:highlight>
                <a:latin typeface="Nunito"/>
                <a:ea typeface="Nunito"/>
                <a:cs typeface="Nunito"/>
                <a:sym typeface="Nunito"/>
              </a:rPr>
              <a:t>file .sql database</a:t>
            </a:r>
            <a:r>
              <a:rPr lang="id" sz="1000">
                <a:highlight>
                  <a:srgbClr val="FFE599"/>
                </a:highlight>
                <a:latin typeface="Nunito"/>
                <a:ea typeface="Nunito"/>
                <a:cs typeface="Nunito"/>
                <a:sym typeface="Nunito"/>
              </a:rPr>
              <a:t> (jika schema database berbeda)</a:t>
            </a:r>
            <a:endParaRPr sz="1000">
              <a:highlight>
                <a:srgbClr val="FFE59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Link </a:t>
            </a:r>
            <a:r>
              <a:rPr b="1"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Repository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Github dan file </a:t>
            </a:r>
            <a:r>
              <a:rPr b="1"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.env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dikirim ke elena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Final Project tidak perlu dilakukan presentasi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highlight>
                  <a:srgbClr val="FFE599"/>
                </a:highlight>
                <a:latin typeface="Nunito"/>
                <a:ea typeface="Nunito"/>
                <a:cs typeface="Nunito"/>
                <a:sym typeface="Nunito"/>
              </a:rPr>
              <a:t>Deadline: 20 November 202</a:t>
            </a:r>
            <a:r>
              <a:rPr lang="id" sz="1000">
                <a:solidFill>
                  <a:schemeClr val="dk1"/>
                </a:solidFill>
                <a:highlight>
                  <a:srgbClr val="FFE599"/>
                </a:highlight>
                <a:latin typeface="Nunito"/>
                <a:ea typeface="Nunito"/>
                <a:cs typeface="Nunito"/>
                <a:sym typeface="Nunito"/>
              </a:rPr>
              <a:t>2</a:t>
            </a:r>
            <a:endParaRPr sz="1000">
              <a:solidFill>
                <a:schemeClr val="dk1"/>
              </a:solidFill>
              <a:highlight>
                <a:srgbClr val="FFE59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Get Positive 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Mendapatkan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resource yang positif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berhasil: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Get positive r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total: menampilkan total resource yang positif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data: menampilkan semua resource yang positif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Eloquent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where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Get Recovered 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Mendapatkan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resource yang sembuh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berhasil: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Get 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recovered r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total: menampilkan total resource yang sembuh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data: menampilkan semua resource yang sembuh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Eloquent where, get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Get Dead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Mendapatkan resource yang meninggal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Response jika resource berhasil: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message: Get dead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total: menampilkan total resource yang meninggal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data: menampilkan semua resource yang meninggal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kode status: 200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Gunakan Eloquent where, get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Design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Endpoint (API)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6"/>
          <p:cNvGraphicFramePr/>
          <p:nvPr/>
        </p:nvGraphicFramePr>
        <p:xfrm>
          <a:off x="952475" y="5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{E1CB2075-3CC5-4637-838D-6F43DDD1E8BE}</a:tableStyleId>
              </a:tblPr>
              <a:tblGrid>
                <a:gridCol w="2245000"/>
                <a:gridCol w="1142250"/>
                <a:gridCol w="1866175"/>
                <a:gridCol w="198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Action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HTTP Verb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Endpoint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Controller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Get All Resource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/patients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index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Add Resource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</a:t>
                      </a: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patients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store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Get Detail Resource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</a:t>
                      </a: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patients</a:t>
                      </a: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/{id}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show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Edit Resource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</a:t>
                      </a: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patients</a:t>
                      </a: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/{id}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update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Delete Resource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DELETE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</a:t>
                      </a: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patients</a:t>
                      </a: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/{id}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destroy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Search Resource by name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GET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/patients/search/{name}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search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Get Positive Resource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GET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/patients/status/positive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positive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Get Recovered Resource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GET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/patients/status/recovered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recovered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Get Dead Resource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GET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/patients/status/dead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dead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Status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8"/>
          <p:cNvGraphicFramePr/>
          <p:nvPr/>
        </p:nvGraphicFramePr>
        <p:xfrm>
          <a:off x="28783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{E1CB2075-3CC5-4637-838D-6F43DDD1E8BE}</a:tableStyleId>
              </a:tblPr>
              <a:tblGrid>
                <a:gridCol w="1915825"/>
                <a:gridCol w="1471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Status Code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request succeeded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Resource created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content to send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Unauthenticated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Resource not found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Schema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Database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0"/>
          <p:cNvGraphicFramePr/>
          <p:nvPr/>
        </p:nvGraphicFramePr>
        <p:xfrm>
          <a:off x="2125375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{E1CB2075-3CC5-4637-838D-6F43DDD1E8BE}</a:tableStyleId>
              </a:tblPr>
              <a:tblGrid>
                <a:gridCol w="1350150"/>
                <a:gridCol w="1909775"/>
                <a:gridCol w="163332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patients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Kolom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Types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 Pasien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integer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Nama Pasien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string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HP Pasien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phone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string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Alamat Pasien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address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highlight>
                            <a:srgbClr val="FFE59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text</a:t>
                      </a:r>
                      <a:endParaRPr sz="1000">
                        <a:highlight>
                          <a:srgbClr val="FFE59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Status Pasien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status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string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Tanggal Masuk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in_date_at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Tanggal Keluar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out_date_at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Timestamp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timestamp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timestamp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Additional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