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46f9b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46f9b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56412a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56412a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56412ab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56412a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56412a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56412a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56412a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56412a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56412ab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56412ab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c56412ab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c56412a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56412ab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56412a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56412a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c56412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036970f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036970f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c6c59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c6c59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0c7aec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0c7aec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c6c596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c6c596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c6c596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1c6c596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661e76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661e76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661e76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661e76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3661e7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3661e7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661e76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661e76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661e76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661e76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3661e76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3661e76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3661e76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3661e76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3661e76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3661e76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0c7aec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0c7aec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661e76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661e76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c56412a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c56412a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3661e76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3661e76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3661e76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3661e76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43c0057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43c0057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538abfbc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538abfbc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538abfb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538abfb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38abfb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538abfb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38abfb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538abfb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0c7aec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0c7aec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0c7aec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0c7aec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56412a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56412a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56412a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56412a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56412a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56412a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odejs.org/en/downloa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nodejs.org/en/download/package-manag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npmjs.com/" TargetMode="External"/><Relationship Id="rId4" Type="http://schemas.openxmlformats.org/officeDocument/2006/relationships/hyperlink" Target="https://www.npmjs.com/" TargetMode="External"/><Relationship Id="rId5" Type="http://schemas.openxmlformats.org/officeDocument/2006/relationships/hyperlink" Target="https://packagist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loquentjavascript.net/" TargetMode="External"/><Relationship Id="rId4" Type="http://schemas.openxmlformats.org/officeDocument/2006/relationships/hyperlink" Target="https://javascript.info/" TargetMode="External"/><Relationship Id="rId5" Type="http://schemas.openxmlformats.org/officeDocument/2006/relationships/hyperlink" Target="https://www.javascripttutorial.net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youtube.com/playlist?list=PL4cUxeGkcC9haFPT7J25Q9GRB_ZkFrQAc" TargetMode="External"/><Relationship Id="rId4" Type="http://schemas.openxmlformats.org/officeDocument/2006/relationships/hyperlink" Target="https://javascripttutorial.net/" TargetMode="External"/><Relationship Id="rId5" Type="http://schemas.openxmlformats.org/officeDocument/2006/relationships/hyperlink" Target="https://www.javascripttutorial.net/es6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nodejs.dev/learn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Introduction and Setup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90" y="3483900"/>
            <a:ext cx="2451932" cy="150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So JavaScript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Learn once write anywhere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Frontend: React, Vue, Svelte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Backend: Express, Hapi, Fastify, Meteor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Mobile: React Native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IOT (Raspberry Pi): Node.js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Machine Learning: TensorFlow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Semua akan JavaScript pada waktunya. But PHP will never die.</a:t>
            </a:r>
            <a:endParaRPr i="1"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brief history of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 dikembangkan oleh Ryan Dahl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 rilis pada 2009 (12 Tahun), sedangkan PHP rilis pada 1995 (26 tahun)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Sebagai perbandingan, JavaScript rilis pada 1995 (25 tahun), web muncul 1989 (32 tahun)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12 tahun bukan waktu yang lama, tapi Node.js sangat populer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Little bit of history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adalah bahasa pemrograman yang dibuat oleh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Netscape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Digunakan untuk memanipulasi halaman web di browser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Netscape Navigator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Netscape menjual Web Server dengan menyertakan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Netscape LiveWire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(Server Side JavaScript)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NetScape LiveWire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 sukses sehingga Server Side JavaScript tidak dipopulerkan kembali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Little bit of history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 muncul pada 2009 membuat JavaScript dapat berjalan di server.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faktor muncul dan populernya Node.js adalah timing yang pas.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Beberapa tahun belakang JavaScript dipertimbangkan sebagai bahasa yang serius.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Hal ini karena evolusi Web 2.0 yang memunculkan Website Modern (Gmail, Yahoo, Flickr)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Little bit of history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 Engine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menjadi lebih baik karena banyak browser bersaing untuk memberikan performa terbaik.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Developer Browser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bekerja lebih keras untuk membuat JavaScript berjalan lebih cepat.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 menggunakan engine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V8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merupakan project open source dari Chromium.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V8 terus berkembang karena faktor kontribusi (Open Source).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 Engine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ditanam di berbagai browser, sehingga membutuhkan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memprosesnya.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Setiap Browser memiliki JavaScript Engine masing-masing: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Chrome: V8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Mozilla: SpiderMonkey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Safari: JavaScriptCore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Edge: Chakra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Setup Environment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Download Node.js: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NodeJS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Pilih Node.js versi LTS (16.x.x).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NodeJS di Linux terdapat berbagai cara.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akan menggunakan cara melalui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package manager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Buka halaman Installation Node.js via package manager: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Pilih Distro Linux yang digunakan (Ubuntu)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Tambahkan repository Ubuntu: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curl -fsSL https://deb.nodesource.com/setup_lts.x | sudo -E bash -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NodeJS: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sudo apt install nodejs -y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Pilih Node.js versi LTS (16.x.x).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What will we learn?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Belajar JavaScript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dan ES6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Node.js, and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Belajar Membangun RESTFul API menggunakan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Belajar Menerapkan Design Pattern MVC di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 membangun RESTFul API menggunakan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Check Version of Node.js and NPM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Cek versi Node.js: node -v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Cek versi NPM: npm -v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38" y="579025"/>
            <a:ext cx="5684524" cy="398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 and NPM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 adalah JavaScript Runtime Environment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NPM adalah Node Package Manager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NPM (Node Package Manager) sama seperti composer (PHP)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Repository Package Node.js disimpan di npmjs: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Head to Head: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Bahasa: Node.js dan PHP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Package Manager: NPM dan Composer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Repository: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npmjs.com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packagist.org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Differences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JavaScript and Node.js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adalah bahasa Pemrograman, Node.js adalah Runtime Environment.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berjalan di browser, Node.js berjalan di luar browser.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menggunakan berbagai engine (based on browser), Node.js menggunakan engine V8 (Google Chrome).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dibuat oleh Brendan Eich, Node.js dibuat oleh Ryan Dahl.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rilis pada 4 Desember 1995 (25 tahun), Node.js rilis pada 27 Mei 2009 (12 tahun).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dan Node.js serupa tapi tak sama.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that needed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know to use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Basic JavaScript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Variable: var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Types: Number, String, Boolean, Null, Undefined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Function: Declaration and Expression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Loops: for, while, do while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Conditional: if else, switch case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Structure: Array and Object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This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ES6 - JavaScript Modern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Variable: let and const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Function: Arrow 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Function: Default Parameter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Spread and Rest Operator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Destructing Array and Object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Modules: Import and Export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Classes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 Programming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Asynchronicity in Programming Languages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Callbacks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Timer: setTimeOut, setInterval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Flashback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telah belajar menggunakan Framework Laravel 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telah belajar membuat RESTFul API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telah belajar membuat Final Project: RESTFul API Covid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Hal yang perlu di-improve: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Relationship: Eloquent Relationship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Frontend: Blade Engine, Inertia, React or Vue, Laravel Breeze and Jetstream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Authentication: Sanctum or Passport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Testing: Unit Test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Resources to Learn JavaScript Modern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Eloquent JavaScript - A Modern Introduction to Programming: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Info - The Modern JavaScript Tutorial: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Tutorial: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Run JavaScript with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88" y="440800"/>
            <a:ext cx="3574250" cy="260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88" y="3221550"/>
            <a:ext cx="3574249" cy="1481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5">
            <a:alphaModFix/>
          </a:blip>
          <a:srcRect b="0" l="1215" r="0" t="3892"/>
          <a:stretch/>
        </p:blipFill>
        <p:spPr>
          <a:xfrm>
            <a:off x="4151413" y="1399900"/>
            <a:ext cx="4629700" cy="181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8" name="Google Shape;288;p44"/>
          <p:cNvSpPr txBox="1"/>
          <p:nvPr/>
        </p:nvSpPr>
        <p:spPr>
          <a:xfrm>
            <a:off x="5412813" y="3329313"/>
            <a:ext cx="2106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latin typeface="Roboto"/>
                <a:ea typeface="Roboto"/>
                <a:cs typeface="Roboto"/>
                <a:sym typeface="Roboto"/>
              </a:rPr>
              <a:t>JavaScript di Browser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50" y="447786"/>
            <a:ext cx="4497709" cy="113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4" name="Google Shape;294;p45"/>
          <p:cNvPicPr preferRelativeResize="0"/>
          <p:nvPr/>
        </p:nvPicPr>
        <p:blipFill rotWithShape="1">
          <a:blip r:embed="rId4">
            <a:alphaModFix/>
          </a:blip>
          <a:srcRect b="0" l="0" r="7140" t="0"/>
          <a:stretch/>
        </p:blipFill>
        <p:spPr>
          <a:xfrm>
            <a:off x="2323150" y="1749038"/>
            <a:ext cx="4497700" cy="25371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5" name="Google Shape;295;p45"/>
          <p:cNvSpPr txBox="1"/>
          <p:nvPr/>
        </p:nvSpPr>
        <p:spPr>
          <a:xfrm>
            <a:off x="3518538" y="4355513"/>
            <a:ext cx="2106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000">
                <a:latin typeface="Roboto"/>
                <a:ea typeface="Roboto"/>
                <a:cs typeface="Roboto"/>
                <a:sym typeface="Roboto"/>
              </a:rPr>
              <a:t>JavaScript di luar Browser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Silahkan mulai belajar Basic JavaScript and ES6: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Net Ninja - JavaScript Modern: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(Video)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Tutorial - Basic JavaScript: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(Tulisan)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Tutorial - ES6: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(Tulisan)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Rekomendasi belajar dari Net Ninja - JavaScript Modern.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Node.js Learn: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Anyone share the journey about learning Laravel?</a:t>
            </a:r>
            <a:endParaRPr i="1"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Runtime Environment yang open source dan cross-platform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Low level platform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Bukan bahasa pemrograman dan bukan framework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JavaScript dapat berjalan </a:t>
            </a:r>
            <a:r>
              <a:rPr i="1" lang="id" sz="1000" strike="sngStrike">
                <a:latin typeface="Roboto"/>
                <a:ea typeface="Roboto"/>
                <a:cs typeface="Roboto"/>
                <a:sym typeface="Roboto"/>
              </a:rPr>
              <a:t>di sisinya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sisi server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Engine V8 (Google Chrome)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 - Feature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Single process: sehingga tidak perlu membuat thread baru untuk setiap request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Asynchronous: tidak perlu menunggu proses lain selesai (non-blocking)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Menghandle ribuan process hanya dengan single server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 - Frontend Engineer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Frontend Engineer menggunakan JavaScript di sisi browser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Dapat membuat Backend menggunakan JavaScript: Node.js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Tidak perlu menggunakan bahasa lain di Backend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Learn once write anywhere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Node.js Framework and Tools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C873A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Express: Node.js web application framework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Hepi: The simple, secure framework developers trust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Meteor: Powerful full-stack framework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Socket.io: Realtime application framework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Gatsby: Static Site Generation Web Framework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Next: The React Framework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Sapper: Framework for building high-performance universal web apps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