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0"/>
  </p:notesMasterIdLst>
  <p:sldIdLst>
    <p:sldId id="256" r:id="rId3"/>
    <p:sldId id="269" r:id="rId4"/>
    <p:sldId id="487" r:id="rId5"/>
    <p:sldId id="553" r:id="rId6"/>
    <p:sldId id="490" r:id="rId7"/>
    <p:sldId id="492" r:id="rId8"/>
    <p:sldId id="358" r:id="rId9"/>
  </p:sldIdLst>
  <p:sldSz cx="11998325" cy="7559675"/>
  <p:notesSz cx="7102475" cy="8991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80663" autoAdjust="0"/>
  </p:normalViewPr>
  <p:slideViewPr>
    <p:cSldViewPr snapToGrid="0">
      <p:cViewPr varScale="1">
        <p:scale>
          <a:sx n="53" d="100"/>
          <a:sy n="53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849313"/>
            <a:ext cx="4989512" cy="31432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71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1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8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Perintah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SQL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view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sz="12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nama_tabel_view</a:t>
            </a:r>
            <a:r>
              <a:rPr lang="en-US" sz="12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AS [query SELECT];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nama_tabel_view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disertai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 table view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[query SELECT]: alias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query yang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200" b="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endParaRPr lang="en-US" sz="12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5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8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Penamaan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disarankan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penamaanya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index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perawatan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Hal-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di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interfensi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index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 index juga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dan DELETE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2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EA130-F203-477A-BE1C-00DA8B6BE4B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15" y="6791400"/>
            <a:ext cx="409424" cy="409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D71587-8E7C-45BA-8429-E99483BB790F}"/>
              </a:ext>
            </a:extLst>
          </p:cNvPr>
          <p:cNvSpPr/>
          <p:nvPr userDrawn="1"/>
        </p:nvSpPr>
        <p:spPr>
          <a:xfrm>
            <a:off x="4628539" y="6814051"/>
            <a:ext cx="2733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Nasrul Tutorial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500537"/>
            <a:ext cx="10798560" cy="2922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8800" b="1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Basis Data</a:t>
            </a:r>
            <a:r>
              <a:rPr lang="en-US" sz="8800" b="1" strike="noStrike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endParaRPr lang="en-US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b="1" spc="-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MariaDB / MySQL</a:t>
            </a:r>
            <a:endParaRPr lang="id-ID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B9FD8-E598-4D34-A54F-6417BC4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3" y="3680682"/>
            <a:ext cx="5399280" cy="359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6E11-EEF7-4CE3-8D0C-7C3693A0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6" y="3883416"/>
            <a:ext cx="8456785" cy="210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98140" y="1962359"/>
            <a:ext cx="5339481" cy="3634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Agency FB" panose="020B0503020202020204" pitchFamily="34" charset="0"/>
              </a:rPr>
              <a:t>Dosen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 Tetap STT-NF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NF Computer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Sekolah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Programmer YBM PLN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Fast Com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076573" y="6033841"/>
            <a:ext cx="34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DejaVu Sans"/>
                <a:cs typeface="DejaVu Sans"/>
              </a:rPr>
              <a:t>nasrul99@gmail.com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ED13F-0216-4B34-B8F1-F1B17DAC3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" y="1709270"/>
            <a:ext cx="3233828" cy="4141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E4E688E-BF6C-4A9A-B4E5-9815BEAA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11" y="337906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Tabel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View(1)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6A788-F656-4693-B9E1-2C8CBA420F64}"/>
              </a:ext>
            </a:extLst>
          </p:cNvPr>
          <p:cNvSpPr/>
          <p:nvPr/>
        </p:nvSpPr>
        <p:spPr>
          <a:xfrm>
            <a:off x="969962" y="1883128"/>
            <a:ext cx="100583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SELECT.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VIEW adalah perintah untuk membuat tabel virtual yang menyimpan kode SQL.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Dengan view kita bisa membuat kode SQL yang komplek dikemas menjadi satu tabel sederhana.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View akan menyimpan kode SQL yang komplek tadi menjadi single tabel virtual yang lebih mudah untuk digunakan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E4E688E-BF6C-4A9A-B4E5-9815BEAA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11" y="337906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 err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Tabel</a:t>
            </a: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 </a:t>
            </a:r>
            <a:r>
              <a:rPr lang="en-US" sz="4409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View(2)</a:t>
            </a:r>
            <a:endParaRPr lang="en-US" sz="4409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6A788-F656-4693-B9E1-2C8CBA420F64}"/>
              </a:ext>
            </a:extLst>
          </p:cNvPr>
          <p:cNvSpPr/>
          <p:nvPr/>
        </p:nvSpPr>
        <p:spPr>
          <a:xfrm>
            <a:off x="969962" y="2596360"/>
            <a:ext cx="10058399" cy="345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latin typeface="Consolas" panose="020B0609020204030204" pitchFamily="49" charset="0"/>
                <a:cs typeface="Courier New" panose="02070309020205020404" pitchFamily="49" charset="0"/>
              </a:rPr>
              <a:t>Syntax :</a:t>
            </a:r>
          </a:p>
          <a:p>
            <a:pPr>
              <a:defRPr/>
            </a:pPr>
            <a:r>
              <a:rPr lang="en-US" sz="3200" b="1" i="1">
                <a:latin typeface="Consolas" panose="020B0609020204030204" pitchFamily="49" charset="0"/>
                <a:cs typeface="Courier New" panose="02070309020205020404" pitchFamily="49" charset="0"/>
              </a:rPr>
              <a:t>CREATE VIEW nama_tabel_view AS [query SELECT];</a:t>
            </a:r>
          </a:p>
          <a:p>
            <a:pPr>
              <a:defRPr/>
            </a:pPr>
            <a:endParaRPr lang="en-US" sz="3200" b="1" i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3200" b="1" i="1">
                <a:latin typeface="Consolas" panose="020B0609020204030204" pitchFamily="49" charset="0"/>
                <a:cs typeface="Courier New" panose="02070309020205020404" pitchFamily="49" charset="0"/>
              </a:rPr>
              <a:t>Running Tabel View :</a:t>
            </a:r>
          </a:p>
          <a:p>
            <a:pPr>
              <a:defRPr/>
            </a:pPr>
            <a:r>
              <a:rPr lang="en-US" sz="3200" b="1" i="1">
                <a:latin typeface="Consolas" panose="020B0609020204030204" pitchFamily="49" charset="0"/>
                <a:cs typeface="Courier New" panose="02070309020205020404" pitchFamily="49" charset="0"/>
              </a:rPr>
              <a:t>SELECT * FROM nama_tabel_view;</a:t>
            </a:r>
          </a:p>
          <a:p>
            <a:pPr>
              <a:defRPr/>
            </a:pPr>
            <a:endParaRPr lang="en-US" sz="2646" dirty="0"/>
          </a:p>
        </p:txBody>
      </p:sp>
    </p:spTree>
    <p:extLst>
      <p:ext uri="{BB962C8B-B14F-4D97-AF65-F5344CB8AC3E}">
        <p14:creationId xmlns:p14="http://schemas.microsoft.com/office/powerpoint/2010/main" val="35679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104EDBD-1EB3-41A2-97D9-1F866ACF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64" y="548295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F670-65EB-49B3-82C0-17CBFC294D0E}"/>
              </a:ext>
            </a:extLst>
          </p:cNvPr>
          <p:cNvSpPr/>
          <p:nvPr/>
        </p:nvSpPr>
        <p:spPr>
          <a:xfrm>
            <a:off x="480864" y="1502180"/>
            <a:ext cx="110365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Ketika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MariaDB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baris per baris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Ketika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9FB9B46-D960-47B6-95BF-0241B793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67" y="435877"/>
            <a:ext cx="6803708" cy="72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9" b="1" dirty="0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SQL 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A03AC5-67E0-46F2-9176-04548DF152B0}"/>
              </a:ext>
            </a:extLst>
          </p:cNvPr>
          <p:cNvSpPr/>
          <p:nvPr/>
        </p:nvSpPr>
        <p:spPr>
          <a:xfrm>
            <a:off x="1031200" y="2060979"/>
            <a:ext cx="9935924" cy="632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Index:</a:t>
            </a:r>
          </a:p>
          <a:p>
            <a:pPr algn="just">
              <a:defRPr/>
            </a:pPr>
            <a:endParaRPr lang="en-US" sz="3200" b="1" i="1" dirty="0"/>
          </a:p>
          <a:p>
            <a:pPr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nm_index_idx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nm_tabel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(field);</a:t>
            </a:r>
          </a:p>
          <a:p>
            <a:pPr algn="just">
              <a:defRPr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nama_idx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produk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>
              <a:defRPr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br>
              <a:rPr lang="en-US" sz="2646" dirty="0"/>
            </a:br>
            <a:endParaRPr lang="en-US" sz="264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https://www.javatpoint.com/mariadb-tutorial/</a:t>
            </a:r>
          </a:p>
        </p:txBody>
      </p:sp>
    </p:spTree>
    <p:extLst>
      <p:ext uri="{BB962C8B-B14F-4D97-AF65-F5344CB8AC3E}">
        <p14:creationId xmlns:p14="http://schemas.microsoft.com/office/powerpoint/2010/main" val="64209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10744</TotalTime>
  <Words>443</Words>
  <Application>Microsoft Office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Agency FB</vt:lpstr>
      <vt:lpstr>Arial</vt:lpstr>
      <vt:lpstr>Consolas</vt:lpstr>
      <vt:lpstr>Courier New</vt:lpstr>
      <vt:lpstr>Source Sans Pro Black</vt:lpstr>
      <vt:lpstr>Source Sans Pro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</cp:lastModifiedBy>
  <cp:revision>416</cp:revision>
  <cp:lastPrinted>2020-02-04T05:56:17Z</cp:lastPrinted>
  <dcterms:created xsi:type="dcterms:W3CDTF">2020-03-11T07:55:13Z</dcterms:created>
  <dcterms:modified xsi:type="dcterms:W3CDTF">2021-02-10T04:39:10Z</dcterms:modified>
  <dc:language>en-US</dc:language>
</cp:coreProperties>
</file>