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269" r:id="rId4"/>
    <p:sldId id="358" r:id="rId5"/>
    <p:sldId id="360" r:id="rId6"/>
    <p:sldId id="361" r:id="rId7"/>
    <p:sldId id="362" r:id="rId8"/>
    <p:sldId id="363" r:id="rId9"/>
    <p:sldId id="359" r:id="rId10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9687" autoAdjust="0"/>
  </p:normalViewPr>
  <p:slideViewPr>
    <p:cSldViewPr snapToGrid="0">
      <p:cViewPr varScale="1">
        <p:scale>
          <a:sx n="59" d="100"/>
          <a:sy n="59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9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7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8140" y="1962359"/>
            <a:ext cx="5339481" cy="3634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076573" y="6033841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ED13F-0216-4B34-B8F1-F1B17DAC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1709270"/>
            <a:ext cx="3233828" cy="414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Trigger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33368-7EB6-47EA-8F83-29D18A2B1261}"/>
              </a:ext>
            </a:extLst>
          </p:cNvPr>
          <p:cNvSpPr txBox="1"/>
          <p:nvPr/>
        </p:nvSpPr>
        <p:spPr>
          <a:xfrm>
            <a:off x="719165" y="2728286"/>
            <a:ext cx="106780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TRIGGER adalah kumpulan kode SQL yang berjalan secara otomatis untuk mengeksekusi perintah INSERT, UPDATE, DELETE.</a:t>
            </a: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Biasanya TRIGGER akan dijalankan sebelum atau sesudah proses INSERT, UPDATE, DELETE (Perintah DML)</a:t>
            </a:r>
          </a:p>
        </p:txBody>
      </p:sp>
    </p:spTree>
    <p:extLst>
      <p:ext uri="{BB962C8B-B14F-4D97-AF65-F5344CB8AC3E}">
        <p14:creationId xmlns:p14="http://schemas.microsoft.com/office/powerpoint/2010/main" val="64209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Syntax Trigger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719165" y="1920240"/>
            <a:ext cx="92902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CREATE TRIGGER nama_trigger</a:t>
            </a:r>
          </a:p>
          <a:p>
            <a:r>
              <a:rPr lang="en-US" sz="2800">
                <a:latin typeface="Consolas" panose="020B0609020204030204" pitchFamily="49" charset="0"/>
              </a:rPr>
              <a:t>{BEFORE | AFTER} {INSERT | UPDATE| DELETE }</a:t>
            </a:r>
          </a:p>
          <a:p>
            <a:r>
              <a:rPr lang="en-US" sz="2800">
                <a:latin typeface="Consolas" panose="020B0609020204030204" pitchFamily="49" charset="0"/>
              </a:rPr>
              <a:t>    ON nama_table </a:t>
            </a:r>
          </a:p>
          <a:p>
            <a:r>
              <a:rPr lang="en-US" sz="2800">
                <a:latin typeface="Consolas" panose="020B0609020204030204" pitchFamily="49" charset="0"/>
              </a:rPr>
              <a:t>    FOR EACH ROW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    KODE SQL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717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Trigger – Kurangi Stok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CREATE OR REPLACE TRIGGER kurangiStok </a:t>
            </a:r>
          </a:p>
          <a:p>
            <a:r>
              <a:rPr lang="en-US" sz="2800">
                <a:latin typeface="Consolas" panose="020B0609020204030204" pitchFamily="49" charset="0"/>
              </a:rPr>
              <a:t>AFTER INSERT ON pesanan</a:t>
            </a:r>
          </a:p>
          <a:p>
            <a:r>
              <a:rPr lang="en-US" sz="2800">
                <a:latin typeface="Consolas" panose="020B0609020204030204" pitchFamily="49" charset="0"/>
              </a:rPr>
              <a:t>FOR EACH ROW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UPDATE produk SET stok = stok - NEW.jumlah WHERE id = NEW.produk_id;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6418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Trigger – Update Stok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CREATE OR REPLACE TRIGGER updateStok</a:t>
            </a:r>
          </a:p>
          <a:p>
            <a:r>
              <a:rPr lang="en-US" sz="2800">
                <a:latin typeface="Consolas" panose="020B0609020204030204" pitchFamily="49" charset="0"/>
              </a:rPr>
              <a:t>AFTER UPDATE ON pesanan</a:t>
            </a:r>
          </a:p>
          <a:p>
            <a:r>
              <a:rPr lang="en-US" sz="2800">
                <a:latin typeface="Consolas" panose="020B0609020204030204" pitchFamily="49" charset="0"/>
              </a:rPr>
              <a:t>FOR EACH ROW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UPDATE produk SET stok = (stok + OLD.jumlah) - NEW.jumlah </a:t>
            </a:r>
          </a:p>
          <a:p>
            <a:r>
              <a:rPr lang="en-US" sz="2800">
                <a:latin typeface="Consolas" panose="020B0609020204030204" pitchFamily="49" charset="0"/>
              </a:rPr>
              <a:t>WHERE id = OLD.produk_id; 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1387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165" y="333231"/>
            <a:ext cx="10798200" cy="778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Trigger – Normalisasi Stok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29206-25F8-4099-9AD8-36AB741BDC9D}"/>
              </a:ext>
            </a:extLst>
          </p:cNvPr>
          <p:cNvSpPr txBox="1"/>
          <p:nvPr/>
        </p:nvSpPr>
        <p:spPr>
          <a:xfrm>
            <a:off x="1354037" y="1751228"/>
            <a:ext cx="929024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CREATE OR REPLACE TRIGGER normalisasiStok </a:t>
            </a:r>
          </a:p>
          <a:p>
            <a:r>
              <a:rPr lang="en-US" sz="2800">
                <a:latin typeface="Consolas" panose="020B0609020204030204" pitchFamily="49" charset="0"/>
              </a:rPr>
              <a:t>AFTER DELETE ON pesanan</a:t>
            </a:r>
          </a:p>
          <a:p>
            <a:r>
              <a:rPr lang="en-US" sz="2800">
                <a:latin typeface="Consolas" panose="020B0609020204030204" pitchFamily="49" charset="0"/>
              </a:rPr>
              <a:t>FOR EACH ROW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UPDATE produk SET stok = stok + OLD.jumlah WHERE id = OLD.produk_id;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3192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  <p:extLst>
      <p:ext uri="{BB962C8B-B14F-4D97-AF65-F5344CB8AC3E}">
        <p14:creationId xmlns:p14="http://schemas.microsoft.com/office/powerpoint/2010/main" val="6263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11343</TotalTime>
  <Words>280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Arial</vt:lpstr>
      <vt:lpstr>Consolas</vt:lpstr>
      <vt:lpstr>Source Sans Pro Black</vt:lpstr>
      <vt:lpstr>Source Sans Pro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</cp:lastModifiedBy>
  <cp:revision>435</cp:revision>
  <cp:lastPrinted>2020-02-04T05:56:17Z</cp:lastPrinted>
  <dcterms:created xsi:type="dcterms:W3CDTF">2020-03-11T07:55:13Z</dcterms:created>
  <dcterms:modified xsi:type="dcterms:W3CDTF">2021-02-16T06:19:26Z</dcterms:modified>
  <dc:language>en-US</dc:language>
</cp:coreProperties>
</file>