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7" r:id="rId2"/>
  </p:sldMasterIdLst>
  <p:notesMasterIdLst>
    <p:notesMasterId r:id="rId30"/>
  </p:notesMasterIdLst>
  <p:sldIdLst>
    <p:sldId id="256" r:id="rId3"/>
    <p:sldId id="269" r:id="rId4"/>
    <p:sldId id="370" r:id="rId5"/>
    <p:sldId id="438" r:id="rId6"/>
    <p:sldId id="546" r:id="rId7"/>
    <p:sldId id="440" r:id="rId8"/>
    <p:sldId id="463" r:id="rId9"/>
    <p:sldId id="464" r:id="rId10"/>
    <p:sldId id="465" r:id="rId11"/>
    <p:sldId id="452" r:id="rId12"/>
    <p:sldId id="462" r:id="rId13"/>
    <p:sldId id="539" r:id="rId14"/>
    <p:sldId id="457" r:id="rId15"/>
    <p:sldId id="468" r:id="rId16"/>
    <p:sldId id="458" r:id="rId17"/>
    <p:sldId id="460" r:id="rId18"/>
    <p:sldId id="469" r:id="rId19"/>
    <p:sldId id="470" r:id="rId20"/>
    <p:sldId id="540" r:id="rId21"/>
    <p:sldId id="473" r:id="rId22"/>
    <p:sldId id="541" r:id="rId23"/>
    <p:sldId id="476" r:id="rId24"/>
    <p:sldId id="542" r:id="rId25"/>
    <p:sldId id="543" r:id="rId26"/>
    <p:sldId id="544" r:id="rId27"/>
    <p:sldId id="545" r:id="rId28"/>
    <p:sldId id="357" r:id="rId29"/>
  </p:sldIdLst>
  <p:sldSz cx="11998325" cy="7559675"/>
  <p:notesSz cx="7102475" cy="89916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9AE8ED-B8C3-4A2D-9814-C828BF548713}">
          <p14:sldIdLst>
            <p14:sldId id="256"/>
            <p14:sldId id="269"/>
            <p14:sldId id="370"/>
            <p14:sldId id="438"/>
            <p14:sldId id="546"/>
            <p14:sldId id="440"/>
            <p14:sldId id="463"/>
          </p14:sldIdLst>
        </p14:section>
        <p14:section name="Untitled Section" id="{98A957DC-5C69-488C-86EA-254B898DD575}">
          <p14:sldIdLst>
            <p14:sldId id="464"/>
            <p14:sldId id="465"/>
            <p14:sldId id="452"/>
            <p14:sldId id="462"/>
            <p14:sldId id="539"/>
            <p14:sldId id="457"/>
            <p14:sldId id="468"/>
            <p14:sldId id="458"/>
            <p14:sldId id="460"/>
            <p14:sldId id="469"/>
            <p14:sldId id="470"/>
            <p14:sldId id="540"/>
            <p14:sldId id="473"/>
            <p14:sldId id="541"/>
            <p14:sldId id="476"/>
            <p14:sldId id="542"/>
            <p14:sldId id="543"/>
            <p14:sldId id="544"/>
            <p14:sldId id="545"/>
            <p14:sldId id="3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4" autoAdjust="0"/>
    <p:restoredTop sz="30739" autoAdjust="0"/>
  </p:normalViewPr>
  <p:slideViewPr>
    <p:cSldViewPr snapToGrid="0">
      <p:cViewPr varScale="1">
        <p:scale>
          <a:sx n="16" d="100"/>
          <a:sy n="16" d="100"/>
        </p:scale>
        <p:origin x="243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41CE11-DE63-4990-B1D6-311158D042A0}" type="doc">
      <dgm:prSet loTypeId="urn:microsoft.com/office/officeart/2005/8/layout/lProcess2" loCatId="list" qsTypeId="urn:microsoft.com/office/officeart/2005/8/quickstyle/3d2" qsCatId="3D" csTypeId="urn:microsoft.com/office/officeart/2005/8/colors/accent1_2" csCatId="accent1" phldr="1"/>
      <dgm:spPr/>
      <dgm:t>
        <a:bodyPr/>
        <a:lstStyle/>
        <a:p>
          <a:endParaRPr lang="en-US"/>
        </a:p>
      </dgm:t>
    </dgm:pt>
    <dgm:pt modelId="{F2EB9080-F736-4DBB-9510-E639D85E7F3B}">
      <dgm:prSet phldrT="[Text]"/>
      <dgm:spPr/>
      <dgm:t>
        <a:bodyPr/>
        <a:lstStyle/>
        <a:p>
          <a:r>
            <a:rPr lang="en-US" dirty="0"/>
            <a:t>DDL</a:t>
          </a:r>
        </a:p>
      </dgm:t>
    </dgm:pt>
    <dgm:pt modelId="{61669094-CD0D-4730-A93F-4F060F1E00AD}" type="parTrans" cxnId="{2BD6684E-1F4D-4E55-A8A1-D4EBA6170A58}">
      <dgm:prSet/>
      <dgm:spPr/>
      <dgm:t>
        <a:bodyPr/>
        <a:lstStyle/>
        <a:p>
          <a:endParaRPr lang="en-US"/>
        </a:p>
      </dgm:t>
    </dgm:pt>
    <dgm:pt modelId="{EF19B961-69F8-40DC-9246-32514BC86821}" type="sibTrans" cxnId="{2BD6684E-1F4D-4E55-A8A1-D4EBA6170A58}">
      <dgm:prSet/>
      <dgm:spPr/>
      <dgm:t>
        <a:bodyPr/>
        <a:lstStyle/>
        <a:p>
          <a:endParaRPr lang="en-US"/>
        </a:p>
      </dgm:t>
    </dgm:pt>
    <dgm:pt modelId="{002B97BF-2D29-4A31-9DD8-B72C04318D11}">
      <dgm:prSet phldrT="[Text]"/>
      <dgm:spPr/>
      <dgm:t>
        <a:bodyPr/>
        <a:lstStyle/>
        <a:p>
          <a:r>
            <a:rPr lang="en-US" dirty="0"/>
            <a:t>Create</a:t>
          </a:r>
        </a:p>
      </dgm:t>
    </dgm:pt>
    <dgm:pt modelId="{00740346-5ECC-43A5-9BEE-D1EEE71F5F39}" type="parTrans" cxnId="{5C0D6D59-FEB0-40B1-92B9-7A9F62694BE6}">
      <dgm:prSet/>
      <dgm:spPr/>
      <dgm:t>
        <a:bodyPr/>
        <a:lstStyle/>
        <a:p>
          <a:endParaRPr lang="en-US"/>
        </a:p>
      </dgm:t>
    </dgm:pt>
    <dgm:pt modelId="{8C0623FA-AAE1-4F14-BEF0-AD9ED99BC0B1}" type="sibTrans" cxnId="{5C0D6D59-FEB0-40B1-92B9-7A9F62694BE6}">
      <dgm:prSet/>
      <dgm:spPr/>
      <dgm:t>
        <a:bodyPr/>
        <a:lstStyle/>
        <a:p>
          <a:endParaRPr lang="en-US"/>
        </a:p>
      </dgm:t>
    </dgm:pt>
    <dgm:pt modelId="{1A8C5E2F-AF1B-4867-938E-A4E782C679AE}">
      <dgm:prSet phldrT="[Text]"/>
      <dgm:spPr/>
      <dgm:t>
        <a:bodyPr/>
        <a:lstStyle/>
        <a:p>
          <a:r>
            <a:rPr lang="en-US" dirty="0"/>
            <a:t>Alter</a:t>
          </a:r>
        </a:p>
      </dgm:t>
    </dgm:pt>
    <dgm:pt modelId="{737B2BEA-85D8-4AF3-8FAE-39FD7E6E08EE}" type="parTrans" cxnId="{38D42CCA-0A53-4D3C-B71D-D94E2BA7B8CF}">
      <dgm:prSet/>
      <dgm:spPr/>
      <dgm:t>
        <a:bodyPr/>
        <a:lstStyle/>
        <a:p>
          <a:endParaRPr lang="en-US"/>
        </a:p>
      </dgm:t>
    </dgm:pt>
    <dgm:pt modelId="{6BC3DD36-6622-4D74-8C9B-F907E2A25296}" type="sibTrans" cxnId="{38D42CCA-0A53-4D3C-B71D-D94E2BA7B8CF}">
      <dgm:prSet/>
      <dgm:spPr/>
      <dgm:t>
        <a:bodyPr/>
        <a:lstStyle/>
        <a:p>
          <a:endParaRPr lang="en-US"/>
        </a:p>
      </dgm:t>
    </dgm:pt>
    <dgm:pt modelId="{E0AC2A76-5189-4256-8D3D-FDD0CF8E6887}">
      <dgm:prSet phldrT="[Text]"/>
      <dgm:spPr/>
      <dgm:t>
        <a:bodyPr/>
        <a:lstStyle/>
        <a:p>
          <a:r>
            <a:rPr lang="en-US" dirty="0"/>
            <a:t>DML</a:t>
          </a:r>
        </a:p>
      </dgm:t>
    </dgm:pt>
    <dgm:pt modelId="{D4413BA2-714E-43B2-BE5E-892F283DB29D}" type="parTrans" cxnId="{84072634-44FC-42F7-B6BC-A5FDFE8E744C}">
      <dgm:prSet/>
      <dgm:spPr/>
      <dgm:t>
        <a:bodyPr/>
        <a:lstStyle/>
        <a:p>
          <a:endParaRPr lang="en-US"/>
        </a:p>
      </dgm:t>
    </dgm:pt>
    <dgm:pt modelId="{52DCA35D-5D0D-46B9-BFF5-E3BC515FDEB1}" type="sibTrans" cxnId="{84072634-44FC-42F7-B6BC-A5FDFE8E744C}">
      <dgm:prSet/>
      <dgm:spPr/>
      <dgm:t>
        <a:bodyPr/>
        <a:lstStyle/>
        <a:p>
          <a:endParaRPr lang="en-US"/>
        </a:p>
      </dgm:t>
    </dgm:pt>
    <dgm:pt modelId="{B222EC85-40B4-4385-9D5A-B4DC140F0F6F}">
      <dgm:prSet phldrT="[Text]"/>
      <dgm:spPr/>
      <dgm:t>
        <a:bodyPr/>
        <a:lstStyle/>
        <a:p>
          <a:r>
            <a:rPr lang="en-US" dirty="0"/>
            <a:t>Insert</a:t>
          </a:r>
        </a:p>
      </dgm:t>
    </dgm:pt>
    <dgm:pt modelId="{736E4F08-C3C8-47D1-B513-1CF6DCDA9BD9}" type="parTrans" cxnId="{011D3BBA-C831-462A-97AE-73F21E7BD61A}">
      <dgm:prSet/>
      <dgm:spPr/>
      <dgm:t>
        <a:bodyPr/>
        <a:lstStyle/>
        <a:p>
          <a:endParaRPr lang="en-US"/>
        </a:p>
      </dgm:t>
    </dgm:pt>
    <dgm:pt modelId="{95B354D4-8C0A-4A93-854E-2E3AE1EDCFC3}" type="sibTrans" cxnId="{011D3BBA-C831-462A-97AE-73F21E7BD61A}">
      <dgm:prSet/>
      <dgm:spPr/>
      <dgm:t>
        <a:bodyPr/>
        <a:lstStyle/>
        <a:p>
          <a:endParaRPr lang="en-US"/>
        </a:p>
      </dgm:t>
    </dgm:pt>
    <dgm:pt modelId="{2AC5559D-75C0-49A3-B0B2-D415FA07897F}">
      <dgm:prSet phldrT="[Text]"/>
      <dgm:spPr/>
      <dgm:t>
        <a:bodyPr/>
        <a:lstStyle/>
        <a:p>
          <a:r>
            <a:rPr lang="en-US" dirty="0"/>
            <a:t>Update</a:t>
          </a:r>
        </a:p>
      </dgm:t>
    </dgm:pt>
    <dgm:pt modelId="{97CFDE67-22F9-4924-B9D4-E35F51E19369}" type="parTrans" cxnId="{85151495-39BC-4C7F-9386-15ACDA84ABCE}">
      <dgm:prSet/>
      <dgm:spPr/>
      <dgm:t>
        <a:bodyPr/>
        <a:lstStyle/>
        <a:p>
          <a:endParaRPr lang="en-US"/>
        </a:p>
      </dgm:t>
    </dgm:pt>
    <dgm:pt modelId="{59C7308B-D59B-45DC-82C0-6FD86EC7BA23}" type="sibTrans" cxnId="{85151495-39BC-4C7F-9386-15ACDA84ABCE}">
      <dgm:prSet/>
      <dgm:spPr/>
      <dgm:t>
        <a:bodyPr/>
        <a:lstStyle/>
        <a:p>
          <a:endParaRPr lang="en-US"/>
        </a:p>
      </dgm:t>
    </dgm:pt>
    <dgm:pt modelId="{82A070DC-547C-44E3-8A00-DB1C0FF9A933}">
      <dgm:prSet phldrT="[Text]"/>
      <dgm:spPr/>
      <dgm:t>
        <a:bodyPr/>
        <a:lstStyle/>
        <a:p>
          <a:r>
            <a:rPr lang="en-US" dirty="0"/>
            <a:t>Drop</a:t>
          </a:r>
        </a:p>
      </dgm:t>
    </dgm:pt>
    <dgm:pt modelId="{F4399F46-7860-42DA-B054-1529C0A7BC1B}" type="parTrans" cxnId="{8DD5A8CB-9A50-45F3-AB71-9B7B04F488AC}">
      <dgm:prSet/>
      <dgm:spPr/>
      <dgm:t>
        <a:bodyPr/>
        <a:lstStyle/>
        <a:p>
          <a:endParaRPr lang="en-US"/>
        </a:p>
      </dgm:t>
    </dgm:pt>
    <dgm:pt modelId="{A0E7CA14-9E5C-4772-BEB7-697B3E62FBF0}" type="sibTrans" cxnId="{8DD5A8CB-9A50-45F3-AB71-9B7B04F488AC}">
      <dgm:prSet/>
      <dgm:spPr/>
      <dgm:t>
        <a:bodyPr/>
        <a:lstStyle/>
        <a:p>
          <a:endParaRPr lang="en-US"/>
        </a:p>
      </dgm:t>
    </dgm:pt>
    <dgm:pt modelId="{F1AD223E-2551-4636-938F-BACCF09F4C28}">
      <dgm:prSet phldrT="[Text]"/>
      <dgm:spPr/>
      <dgm:t>
        <a:bodyPr/>
        <a:lstStyle/>
        <a:p>
          <a:r>
            <a:rPr lang="en-US" dirty="0"/>
            <a:t>Delete</a:t>
          </a:r>
        </a:p>
      </dgm:t>
    </dgm:pt>
    <dgm:pt modelId="{17E5C69C-3A4D-4FBE-94E9-76909200D3C8}" type="parTrans" cxnId="{03C4B98B-A8DF-4252-AF37-02607A89711B}">
      <dgm:prSet/>
      <dgm:spPr/>
      <dgm:t>
        <a:bodyPr/>
        <a:lstStyle/>
        <a:p>
          <a:endParaRPr lang="en-US"/>
        </a:p>
      </dgm:t>
    </dgm:pt>
    <dgm:pt modelId="{F449D057-9197-4006-BE2C-DCCAE5BB14C5}" type="sibTrans" cxnId="{03C4B98B-A8DF-4252-AF37-02607A89711B}">
      <dgm:prSet/>
      <dgm:spPr/>
      <dgm:t>
        <a:bodyPr/>
        <a:lstStyle/>
        <a:p>
          <a:endParaRPr lang="en-US"/>
        </a:p>
      </dgm:t>
    </dgm:pt>
    <dgm:pt modelId="{21C44D8D-8B95-4407-B4A2-7AC430360EDA}">
      <dgm:prSet phldrT="[Text]"/>
      <dgm:spPr/>
      <dgm:t>
        <a:bodyPr/>
        <a:lstStyle/>
        <a:p>
          <a:r>
            <a:rPr lang="en-US" dirty="0"/>
            <a:t>Select</a:t>
          </a:r>
        </a:p>
      </dgm:t>
    </dgm:pt>
    <dgm:pt modelId="{F5F497F7-C99C-4042-86A0-76F1E78D045A}" type="parTrans" cxnId="{9368AE2F-9D43-4D31-86D8-6F53757DD5B7}">
      <dgm:prSet/>
      <dgm:spPr/>
      <dgm:t>
        <a:bodyPr/>
        <a:lstStyle/>
        <a:p>
          <a:endParaRPr lang="en-US"/>
        </a:p>
      </dgm:t>
    </dgm:pt>
    <dgm:pt modelId="{506D42BB-F94C-429C-87D0-8590ADDA50AF}" type="sibTrans" cxnId="{9368AE2F-9D43-4D31-86D8-6F53757DD5B7}">
      <dgm:prSet/>
      <dgm:spPr/>
      <dgm:t>
        <a:bodyPr/>
        <a:lstStyle/>
        <a:p>
          <a:endParaRPr lang="en-US"/>
        </a:p>
      </dgm:t>
    </dgm:pt>
    <dgm:pt modelId="{4DEF11D4-3881-4FC9-A389-85C6B8B50A3F}">
      <dgm:prSet phldrT="[Text]"/>
      <dgm:spPr/>
      <dgm:t>
        <a:bodyPr/>
        <a:lstStyle/>
        <a:p>
          <a:r>
            <a:rPr lang="en-US" dirty="0"/>
            <a:t>DCL</a:t>
          </a:r>
        </a:p>
      </dgm:t>
    </dgm:pt>
    <dgm:pt modelId="{5DA8E825-DE43-4D0A-BC88-178DDD32375D}" type="parTrans" cxnId="{BF3A4B7D-DA33-4F87-AD34-EFF5E647EA39}">
      <dgm:prSet/>
      <dgm:spPr/>
      <dgm:t>
        <a:bodyPr/>
        <a:lstStyle/>
        <a:p>
          <a:endParaRPr lang="en-US"/>
        </a:p>
      </dgm:t>
    </dgm:pt>
    <dgm:pt modelId="{C5DA2809-7EC2-4E7F-9881-81D4227261DD}" type="sibTrans" cxnId="{BF3A4B7D-DA33-4F87-AD34-EFF5E647EA39}">
      <dgm:prSet/>
      <dgm:spPr/>
      <dgm:t>
        <a:bodyPr/>
        <a:lstStyle/>
        <a:p>
          <a:endParaRPr lang="en-US"/>
        </a:p>
      </dgm:t>
    </dgm:pt>
    <dgm:pt modelId="{8D62C5E1-B873-4D46-9CC0-C06EDB2F5CBA}">
      <dgm:prSet phldrT="[Text]"/>
      <dgm:spPr/>
      <dgm:t>
        <a:bodyPr/>
        <a:lstStyle/>
        <a:p>
          <a:r>
            <a:rPr lang="en-US" dirty="0"/>
            <a:t>Grant</a:t>
          </a:r>
        </a:p>
      </dgm:t>
    </dgm:pt>
    <dgm:pt modelId="{656F7588-DB4E-43FC-B5CC-4A67557D59FF}" type="parTrans" cxnId="{489BAAF4-D3C5-4227-B562-4D95C393CD67}">
      <dgm:prSet/>
      <dgm:spPr/>
      <dgm:t>
        <a:bodyPr/>
        <a:lstStyle/>
        <a:p>
          <a:endParaRPr lang="en-US"/>
        </a:p>
      </dgm:t>
    </dgm:pt>
    <dgm:pt modelId="{357F8E67-D184-43A4-9AD6-16251FA5752C}" type="sibTrans" cxnId="{489BAAF4-D3C5-4227-B562-4D95C393CD67}">
      <dgm:prSet/>
      <dgm:spPr/>
      <dgm:t>
        <a:bodyPr/>
        <a:lstStyle/>
        <a:p>
          <a:endParaRPr lang="en-US"/>
        </a:p>
      </dgm:t>
    </dgm:pt>
    <dgm:pt modelId="{C7691FA5-A36A-4828-BFBB-C41B4C01B73B}">
      <dgm:prSet phldrT="[Text]"/>
      <dgm:spPr/>
      <dgm:t>
        <a:bodyPr/>
        <a:lstStyle/>
        <a:p>
          <a:r>
            <a:rPr lang="en-US" dirty="0"/>
            <a:t>Revoke</a:t>
          </a:r>
        </a:p>
      </dgm:t>
    </dgm:pt>
    <dgm:pt modelId="{AFECAD7E-898F-4203-80AE-1580518D9897}" type="parTrans" cxnId="{76816732-BD0A-4944-A944-49BB001CBF98}">
      <dgm:prSet/>
      <dgm:spPr/>
      <dgm:t>
        <a:bodyPr/>
        <a:lstStyle/>
        <a:p>
          <a:endParaRPr lang="en-US"/>
        </a:p>
      </dgm:t>
    </dgm:pt>
    <dgm:pt modelId="{C5068BFA-4695-47A1-8F88-70E706A26C0D}" type="sibTrans" cxnId="{76816732-BD0A-4944-A944-49BB001CBF98}">
      <dgm:prSet/>
      <dgm:spPr/>
      <dgm:t>
        <a:bodyPr/>
        <a:lstStyle/>
        <a:p>
          <a:endParaRPr lang="en-US"/>
        </a:p>
      </dgm:t>
    </dgm:pt>
    <dgm:pt modelId="{17AB5C6F-E0E0-4635-954F-D97A822B225C}" type="pres">
      <dgm:prSet presAssocID="{2C41CE11-DE63-4990-B1D6-311158D042A0}" presName="theList" presStyleCnt="0">
        <dgm:presLayoutVars>
          <dgm:dir/>
          <dgm:animLvl val="lvl"/>
          <dgm:resizeHandles val="exact"/>
        </dgm:presLayoutVars>
      </dgm:prSet>
      <dgm:spPr/>
    </dgm:pt>
    <dgm:pt modelId="{35927FE1-FC37-49AB-827E-7E3A4D3B6FE1}" type="pres">
      <dgm:prSet presAssocID="{F2EB9080-F736-4DBB-9510-E639D85E7F3B}" presName="compNode" presStyleCnt="0"/>
      <dgm:spPr/>
    </dgm:pt>
    <dgm:pt modelId="{44F6A654-5326-47A4-8B42-55A51F178C7C}" type="pres">
      <dgm:prSet presAssocID="{F2EB9080-F736-4DBB-9510-E639D85E7F3B}" presName="aNode" presStyleLbl="bgShp" presStyleIdx="0" presStyleCnt="3"/>
      <dgm:spPr/>
    </dgm:pt>
    <dgm:pt modelId="{839FFE12-5437-4C52-9F02-B8E6121D6C4B}" type="pres">
      <dgm:prSet presAssocID="{F2EB9080-F736-4DBB-9510-E639D85E7F3B}" presName="textNode" presStyleLbl="bgShp" presStyleIdx="0" presStyleCnt="3"/>
      <dgm:spPr/>
    </dgm:pt>
    <dgm:pt modelId="{D6F35371-A11A-4708-8C6D-D051CD55308F}" type="pres">
      <dgm:prSet presAssocID="{F2EB9080-F736-4DBB-9510-E639D85E7F3B}" presName="compChildNode" presStyleCnt="0"/>
      <dgm:spPr/>
    </dgm:pt>
    <dgm:pt modelId="{FF2DAE82-4109-4B3C-A19E-53C10A73FAAF}" type="pres">
      <dgm:prSet presAssocID="{F2EB9080-F736-4DBB-9510-E639D85E7F3B}" presName="theInnerList" presStyleCnt="0"/>
      <dgm:spPr/>
    </dgm:pt>
    <dgm:pt modelId="{6E3E409C-9407-4FCF-99AC-A195BBD86764}" type="pres">
      <dgm:prSet presAssocID="{002B97BF-2D29-4A31-9DD8-B72C04318D11}" presName="childNode" presStyleLbl="node1" presStyleIdx="0" presStyleCnt="9">
        <dgm:presLayoutVars>
          <dgm:bulletEnabled val="1"/>
        </dgm:presLayoutVars>
      </dgm:prSet>
      <dgm:spPr/>
    </dgm:pt>
    <dgm:pt modelId="{FF625ED3-DAD7-47C9-8CD9-3B0A499453EB}" type="pres">
      <dgm:prSet presAssocID="{002B97BF-2D29-4A31-9DD8-B72C04318D11}" presName="aSpace2" presStyleCnt="0"/>
      <dgm:spPr/>
    </dgm:pt>
    <dgm:pt modelId="{C733CD3C-C29D-4CA9-9DAA-972F34EBCF89}" type="pres">
      <dgm:prSet presAssocID="{1A8C5E2F-AF1B-4867-938E-A4E782C679AE}" presName="childNode" presStyleLbl="node1" presStyleIdx="1" presStyleCnt="9">
        <dgm:presLayoutVars>
          <dgm:bulletEnabled val="1"/>
        </dgm:presLayoutVars>
      </dgm:prSet>
      <dgm:spPr/>
    </dgm:pt>
    <dgm:pt modelId="{7CD562D4-232D-47F2-B56B-2F0C4055EC02}" type="pres">
      <dgm:prSet presAssocID="{1A8C5E2F-AF1B-4867-938E-A4E782C679AE}" presName="aSpace2" presStyleCnt="0"/>
      <dgm:spPr/>
    </dgm:pt>
    <dgm:pt modelId="{EA7D391A-CA0E-427E-8D6C-E2633F8C7B88}" type="pres">
      <dgm:prSet presAssocID="{82A070DC-547C-44E3-8A00-DB1C0FF9A933}" presName="childNode" presStyleLbl="node1" presStyleIdx="2" presStyleCnt="9">
        <dgm:presLayoutVars>
          <dgm:bulletEnabled val="1"/>
        </dgm:presLayoutVars>
      </dgm:prSet>
      <dgm:spPr/>
    </dgm:pt>
    <dgm:pt modelId="{6B2AB8E2-A4FE-4168-B66F-86BA95CBFAE1}" type="pres">
      <dgm:prSet presAssocID="{F2EB9080-F736-4DBB-9510-E639D85E7F3B}" presName="aSpace" presStyleCnt="0"/>
      <dgm:spPr/>
    </dgm:pt>
    <dgm:pt modelId="{323C9BCA-DC53-4920-89BB-10527A4DD964}" type="pres">
      <dgm:prSet presAssocID="{E0AC2A76-5189-4256-8D3D-FDD0CF8E6887}" presName="compNode" presStyleCnt="0"/>
      <dgm:spPr/>
    </dgm:pt>
    <dgm:pt modelId="{05F847C1-6D63-4581-8DAF-C6765BDE7C77}" type="pres">
      <dgm:prSet presAssocID="{E0AC2A76-5189-4256-8D3D-FDD0CF8E6887}" presName="aNode" presStyleLbl="bgShp" presStyleIdx="1" presStyleCnt="3"/>
      <dgm:spPr/>
    </dgm:pt>
    <dgm:pt modelId="{A00F58CF-E1EC-467A-A497-460A0C58D71E}" type="pres">
      <dgm:prSet presAssocID="{E0AC2A76-5189-4256-8D3D-FDD0CF8E6887}" presName="textNode" presStyleLbl="bgShp" presStyleIdx="1" presStyleCnt="3"/>
      <dgm:spPr/>
    </dgm:pt>
    <dgm:pt modelId="{3FD3D8ED-1A11-4D30-BA3F-6BD057026289}" type="pres">
      <dgm:prSet presAssocID="{E0AC2A76-5189-4256-8D3D-FDD0CF8E6887}" presName="compChildNode" presStyleCnt="0"/>
      <dgm:spPr/>
    </dgm:pt>
    <dgm:pt modelId="{CB1AAA20-2951-4138-B0EE-34067B3FDB2D}" type="pres">
      <dgm:prSet presAssocID="{E0AC2A76-5189-4256-8D3D-FDD0CF8E6887}" presName="theInnerList" presStyleCnt="0"/>
      <dgm:spPr/>
    </dgm:pt>
    <dgm:pt modelId="{D6B55804-5BA1-4FC6-A8CD-54556C536BED}" type="pres">
      <dgm:prSet presAssocID="{B222EC85-40B4-4385-9D5A-B4DC140F0F6F}" presName="childNode" presStyleLbl="node1" presStyleIdx="3" presStyleCnt="9">
        <dgm:presLayoutVars>
          <dgm:bulletEnabled val="1"/>
        </dgm:presLayoutVars>
      </dgm:prSet>
      <dgm:spPr/>
    </dgm:pt>
    <dgm:pt modelId="{2899F6A6-D4FA-4279-A389-C015144649C4}" type="pres">
      <dgm:prSet presAssocID="{B222EC85-40B4-4385-9D5A-B4DC140F0F6F}" presName="aSpace2" presStyleCnt="0"/>
      <dgm:spPr/>
    </dgm:pt>
    <dgm:pt modelId="{AC233EE0-58F7-455D-993C-8FC9588DCDBA}" type="pres">
      <dgm:prSet presAssocID="{2AC5559D-75C0-49A3-B0B2-D415FA07897F}" presName="childNode" presStyleLbl="node1" presStyleIdx="4" presStyleCnt="9">
        <dgm:presLayoutVars>
          <dgm:bulletEnabled val="1"/>
        </dgm:presLayoutVars>
      </dgm:prSet>
      <dgm:spPr/>
    </dgm:pt>
    <dgm:pt modelId="{BBE97A20-9AEC-4236-A358-EF898965C49A}" type="pres">
      <dgm:prSet presAssocID="{2AC5559D-75C0-49A3-B0B2-D415FA07897F}" presName="aSpace2" presStyleCnt="0"/>
      <dgm:spPr/>
    </dgm:pt>
    <dgm:pt modelId="{A39B2B28-8A27-40EC-9CB6-F989DB2BA21A}" type="pres">
      <dgm:prSet presAssocID="{F1AD223E-2551-4636-938F-BACCF09F4C28}" presName="childNode" presStyleLbl="node1" presStyleIdx="5" presStyleCnt="9">
        <dgm:presLayoutVars>
          <dgm:bulletEnabled val="1"/>
        </dgm:presLayoutVars>
      </dgm:prSet>
      <dgm:spPr/>
    </dgm:pt>
    <dgm:pt modelId="{303F2947-96AD-4C7E-8A28-83E6562F8F91}" type="pres">
      <dgm:prSet presAssocID="{F1AD223E-2551-4636-938F-BACCF09F4C28}" presName="aSpace2" presStyleCnt="0"/>
      <dgm:spPr/>
    </dgm:pt>
    <dgm:pt modelId="{4C4524A5-1AFB-4DEC-92B6-E69F87B46C62}" type="pres">
      <dgm:prSet presAssocID="{21C44D8D-8B95-4407-B4A2-7AC430360EDA}" presName="childNode" presStyleLbl="node1" presStyleIdx="6" presStyleCnt="9">
        <dgm:presLayoutVars>
          <dgm:bulletEnabled val="1"/>
        </dgm:presLayoutVars>
      </dgm:prSet>
      <dgm:spPr/>
    </dgm:pt>
    <dgm:pt modelId="{CEDDB456-3616-4543-ACEA-B201401D7EBD}" type="pres">
      <dgm:prSet presAssocID="{E0AC2A76-5189-4256-8D3D-FDD0CF8E6887}" presName="aSpace" presStyleCnt="0"/>
      <dgm:spPr/>
    </dgm:pt>
    <dgm:pt modelId="{671E08DA-A994-43D9-846D-2CD7AC4CA681}" type="pres">
      <dgm:prSet presAssocID="{4DEF11D4-3881-4FC9-A389-85C6B8B50A3F}" presName="compNode" presStyleCnt="0"/>
      <dgm:spPr/>
    </dgm:pt>
    <dgm:pt modelId="{76AB17B7-B54D-47DE-9FF7-341BB684142F}" type="pres">
      <dgm:prSet presAssocID="{4DEF11D4-3881-4FC9-A389-85C6B8B50A3F}" presName="aNode" presStyleLbl="bgShp" presStyleIdx="2" presStyleCnt="3"/>
      <dgm:spPr/>
    </dgm:pt>
    <dgm:pt modelId="{36DCE880-C4DA-4922-9F55-1412ACE163F7}" type="pres">
      <dgm:prSet presAssocID="{4DEF11D4-3881-4FC9-A389-85C6B8B50A3F}" presName="textNode" presStyleLbl="bgShp" presStyleIdx="2" presStyleCnt="3"/>
      <dgm:spPr/>
    </dgm:pt>
    <dgm:pt modelId="{175E75A1-FB61-4D89-8615-C395ACBA3936}" type="pres">
      <dgm:prSet presAssocID="{4DEF11D4-3881-4FC9-A389-85C6B8B50A3F}" presName="compChildNode" presStyleCnt="0"/>
      <dgm:spPr/>
    </dgm:pt>
    <dgm:pt modelId="{D456B2D1-0A0F-4936-A4B8-555BE3F3C90A}" type="pres">
      <dgm:prSet presAssocID="{4DEF11D4-3881-4FC9-A389-85C6B8B50A3F}" presName="theInnerList" presStyleCnt="0"/>
      <dgm:spPr/>
    </dgm:pt>
    <dgm:pt modelId="{7C6738C4-9B1B-4855-B1B8-22EC0308B203}" type="pres">
      <dgm:prSet presAssocID="{8D62C5E1-B873-4D46-9CC0-C06EDB2F5CBA}" presName="childNode" presStyleLbl="node1" presStyleIdx="7" presStyleCnt="9">
        <dgm:presLayoutVars>
          <dgm:bulletEnabled val="1"/>
        </dgm:presLayoutVars>
      </dgm:prSet>
      <dgm:spPr/>
    </dgm:pt>
    <dgm:pt modelId="{2FD355D6-EFCC-46F8-B808-D8F1E0635B6E}" type="pres">
      <dgm:prSet presAssocID="{8D62C5E1-B873-4D46-9CC0-C06EDB2F5CBA}" presName="aSpace2" presStyleCnt="0"/>
      <dgm:spPr/>
    </dgm:pt>
    <dgm:pt modelId="{D4664CDF-6D0A-4866-AFC6-B7167DEC8E31}" type="pres">
      <dgm:prSet presAssocID="{C7691FA5-A36A-4828-BFBB-C41B4C01B73B}" presName="childNode" presStyleLbl="node1" presStyleIdx="8" presStyleCnt="9">
        <dgm:presLayoutVars>
          <dgm:bulletEnabled val="1"/>
        </dgm:presLayoutVars>
      </dgm:prSet>
      <dgm:spPr/>
    </dgm:pt>
  </dgm:ptLst>
  <dgm:cxnLst>
    <dgm:cxn modelId="{02F47024-3405-4F8C-A87D-79B6E3EE758E}" type="presOf" srcId="{4DEF11D4-3881-4FC9-A389-85C6B8B50A3F}" destId="{76AB17B7-B54D-47DE-9FF7-341BB684142F}" srcOrd="0" destOrd="0" presId="urn:microsoft.com/office/officeart/2005/8/layout/lProcess2"/>
    <dgm:cxn modelId="{C4FBBE2A-5F46-46FC-9BC9-49A1AD7173CD}" type="presOf" srcId="{C7691FA5-A36A-4828-BFBB-C41B4C01B73B}" destId="{D4664CDF-6D0A-4866-AFC6-B7167DEC8E31}" srcOrd="0" destOrd="0" presId="urn:microsoft.com/office/officeart/2005/8/layout/lProcess2"/>
    <dgm:cxn modelId="{9368AE2F-9D43-4D31-86D8-6F53757DD5B7}" srcId="{E0AC2A76-5189-4256-8D3D-FDD0CF8E6887}" destId="{21C44D8D-8B95-4407-B4A2-7AC430360EDA}" srcOrd="3" destOrd="0" parTransId="{F5F497F7-C99C-4042-86A0-76F1E78D045A}" sibTransId="{506D42BB-F94C-429C-87D0-8590ADDA50AF}"/>
    <dgm:cxn modelId="{18041730-79F4-448F-B886-9BA271EF3AA0}" type="presOf" srcId="{1A8C5E2F-AF1B-4867-938E-A4E782C679AE}" destId="{C733CD3C-C29D-4CA9-9DAA-972F34EBCF89}" srcOrd="0" destOrd="0" presId="urn:microsoft.com/office/officeart/2005/8/layout/lProcess2"/>
    <dgm:cxn modelId="{76816732-BD0A-4944-A944-49BB001CBF98}" srcId="{4DEF11D4-3881-4FC9-A389-85C6B8B50A3F}" destId="{C7691FA5-A36A-4828-BFBB-C41B4C01B73B}" srcOrd="1" destOrd="0" parTransId="{AFECAD7E-898F-4203-80AE-1580518D9897}" sibTransId="{C5068BFA-4695-47A1-8F88-70E706A26C0D}"/>
    <dgm:cxn modelId="{84072634-44FC-42F7-B6BC-A5FDFE8E744C}" srcId="{2C41CE11-DE63-4990-B1D6-311158D042A0}" destId="{E0AC2A76-5189-4256-8D3D-FDD0CF8E6887}" srcOrd="1" destOrd="0" parTransId="{D4413BA2-714E-43B2-BE5E-892F283DB29D}" sibTransId="{52DCA35D-5D0D-46B9-BFF5-E3BC515FDEB1}"/>
    <dgm:cxn modelId="{D9CC585E-8C4C-4369-98CC-A5BBB16F8284}" type="presOf" srcId="{4DEF11D4-3881-4FC9-A389-85C6B8B50A3F}" destId="{36DCE880-C4DA-4922-9F55-1412ACE163F7}" srcOrd="1" destOrd="0" presId="urn:microsoft.com/office/officeart/2005/8/layout/lProcess2"/>
    <dgm:cxn modelId="{00EFC25E-D2DD-4BD5-ABB8-A4959C40C15B}" type="presOf" srcId="{8D62C5E1-B873-4D46-9CC0-C06EDB2F5CBA}" destId="{7C6738C4-9B1B-4855-B1B8-22EC0308B203}" srcOrd="0" destOrd="0" presId="urn:microsoft.com/office/officeart/2005/8/layout/lProcess2"/>
    <dgm:cxn modelId="{98C75066-3287-423B-9BDA-056AFFB6C7C5}" type="presOf" srcId="{B222EC85-40B4-4385-9D5A-B4DC140F0F6F}" destId="{D6B55804-5BA1-4FC6-A8CD-54556C536BED}" srcOrd="0" destOrd="0" presId="urn:microsoft.com/office/officeart/2005/8/layout/lProcess2"/>
    <dgm:cxn modelId="{D46F8E47-A182-474B-82AE-A09C455D47AD}" type="presOf" srcId="{2AC5559D-75C0-49A3-B0B2-D415FA07897F}" destId="{AC233EE0-58F7-455D-993C-8FC9588DCDBA}" srcOrd="0" destOrd="0" presId="urn:microsoft.com/office/officeart/2005/8/layout/lProcess2"/>
    <dgm:cxn modelId="{FB26566C-3B23-46A9-A645-6FCE095758EA}" type="presOf" srcId="{82A070DC-547C-44E3-8A00-DB1C0FF9A933}" destId="{EA7D391A-CA0E-427E-8D6C-E2633F8C7B88}" srcOrd="0" destOrd="0" presId="urn:microsoft.com/office/officeart/2005/8/layout/lProcess2"/>
    <dgm:cxn modelId="{2DEFB06D-871D-4A8F-97EA-62A9C4982DE6}" type="presOf" srcId="{E0AC2A76-5189-4256-8D3D-FDD0CF8E6887}" destId="{05F847C1-6D63-4581-8DAF-C6765BDE7C77}" srcOrd="0" destOrd="0" presId="urn:microsoft.com/office/officeart/2005/8/layout/lProcess2"/>
    <dgm:cxn modelId="{2BD6684E-1F4D-4E55-A8A1-D4EBA6170A58}" srcId="{2C41CE11-DE63-4990-B1D6-311158D042A0}" destId="{F2EB9080-F736-4DBB-9510-E639D85E7F3B}" srcOrd="0" destOrd="0" parTransId="{61669094-CD0D-4730-A93F-4F060F1E00AD}" sibTransId="{EF19B961-69F8-40DC-9246-32514BC86821}"/>
    <dgm:cxn modelId="{63EF874E-9954-4912-B500-7B36E81C0E0B}" type="presOf" srcId="{2C41CE11-DE63-4990-B1D6-311158D042A0}" destId="{17AB5C6F-E0E0-4635-954F-D97A822B225C}" srcOrd="0" destOrd="0" presId="urn:microsoft.com/office/officeart/2005/8/layout/lProcess2"/>
    <dgm:cxn modelId="{5537EE75-8DC2-43A8-9456-5D71E1D9B5F6}" type="presOf" srcId="{21C44D8D-8B95-4407-B4A2-7AC430360EDA}" destId="{4C4524A5-1AFB-4DEC-92B6-E69F87B46C62}" srcOrd="0" destOrd="0" presId="urn:microsoft.com/office/officeart/2005/8/layout/lProcess2"/>
    <dgm:cxn modelId="{5C0D6D59-FEB0-40B1-92B9-7A9F62694BE6}" srcId="{F2EB9080-F736-4DBB-9510-E639D85E7F3B}" destId="{002B97BF-2D29-4A31-9DD8-B72C04318D11}" srcOrd="0" destOrd="0" parTransId="{00740346-5ECC-43A5-9BEE-D1EEE71F5F39}" sibTransId="{8C0623FA-AAE1-4F14-BEF0-AD9ED99BC0B1}"/>
    <dgm:cxn modelId="{BF3A4B7D-DA33-4F87-AD34-EFF5E647EA39}" srcId="{2C41CE11-DE63-4990-B1D6-311158D042A0}" destId="{4DEF11D4-3881-4FC9-A389-85C6B8B50A3F}" srcOrd="2" destOrd="0" parTransId="{5DA8E825-DE43-4D0A-BC88-178DDD32375D}" sibTransId="{C5DA2809-7EC2-4E7F-9881-81D4227261DD}"/>
    <dgm:cxn modelId="{87008688-3A87-4909-AE17-CD74587383AD}" type="presOf" srcId="{F2EB9080-F736-4DBB-9510-E639D85E7F3B}" destId="{839FFE12-5437-4C52-9F02-B8E6121D6C4B}" srcOrd="1" destOrd="0" presId="urn:microsoft.com/office/officeart/2005/8/layout/lProcess2"/>
    <dgm:cxn modelId="{03C4B98B-A8DF-4252-AF37-02607A89711B}" srcId="{E0AC2A76-5189-4256-8D3D-FDD0CF8E6887}" destId="{F1AD223E-2551-4636-938F-BACCF09F4C28}" srcOrd="2" destOrd="0" parTransId="{17E5C69C-3A4D-4FBE-94E9-76909200D3C8}" sibTransId="{F449D057-9197-4006-BE2C-DCCAE5BB14C5}"/>
    <dgm:cxn modelId="{85151495-39BC-4C7F-9386-15ACDA84ABCE}" srcId="{E0AC2A76-5189-4256-8D3D-FDD0CF8E6887}" destId="{2AC5559D-75C0-49A3-B0B2-D415FA07897F}" srcOrd="1" destOrd="0" parTransId="{97CFDE67-22F9-4924-B9D4-E35F51E19369}" sibTransId="{59C7308B-D59B-45DC-82C0-6FD86EC7BA23}"/>
    <dgm:cxn modelId="{8E1F7AA7-8C8A-480D-BE8D-67F6D8C512EF}" type="presOf" srcId="{F1AD223E-2551-4636-938F-BACCF09F4C28}" destId="{A39B2B28-8A27-40EC-9CB6-F989DB2BA21A}" srcOrd="0" destOrd="0" presId="urn:microsoft.com/office/officeart/2005/8/layout/lProcess2"/>
    <dgm:cxn modelId="{011D3BBA-C831-462A-97AE-73F21E7BD61A}" srcId="{E0AC2A76-5189-4256-8D3D-FDD0CF8E6887}" destId="{B222EC85-40B4-4385-9D5A-B4DC140F0F6F}" srcOrd="0" destOrd="0" parTransId="{736E4F08-C3C8-47D1-B513-1CF6DCDA9BD9}" sibTransId="{95B354D4-8C0A-4A93-854E-2E3AE1EDCFC3}"/>
    <dgm:cxn modelId="{38D42CCA-0A53-4D3C-B71D-D94E2BA7B8CF}" srcId="{F2EB9080-F736-4DBB-9510-E639D85E7F3B}" destId="{1A8C5E2F-AF1B-4867-938E-A4E782C679AE}" srcOrd="1" destOrd="0" parTransId="{737B2BEA-85D8-4AF3-8FAE-39FD7E6E08EE}" sibTransId="{6BC3DD36-6622-4D74-8C9B-F907E2A25296}"/>
    <dgm:cxn modelId="{8DD5A8CB-9A50-45F3-AB71-9B7B04F488AC}" srcId="{F2EB9080-F736-4DBB-9510-E639D85E7F3B}" destId="{82A070DC-547C-44E3-8A00-DB1C0FF9A933}" srcOrd="2" destOrd="0" parTransId="{F4399F46-7860-42DA-B054-1529C0A7BC1B}" sibTransId="{A0E7CA14-9E5C-4772-BEB7-697B3E62FBF0}"/>
    <dgm:cxn modelId="{2BC8AED6-AEB4-42E5-BA84-810E98462E06}" type="presOf" srcId="{F2EB9080-F736-4DBB-9510-E639D85E7F3B}" destId="{44F6A654-5326-47A4-8B42-55A51F178C7C}" srcOrd="0" destOrd="0" presId="urn:microsoft.com/office/officeart/2005/8/layout/lProcess2"/>
    <dgm:cxn modelId="{F10FD7D9-6429-4C41-9B21-BC39D176CC06}" type="presOf" srcId="{E0AC2A76-5189-4256-8D3D-FDD0CF8E6887}" destId="{A00F58CF-E1EC-467A-A497-460A0C58D71E}" srcOrd="1" destOrd="0" presId="urn:microsoft.com/office/officeart/2005/8/layout/lProcess2"/>
    <dgm:cxn modelId="{5F83CCDC-AC0E-4135-8F0C-8926084547E7}" type="presOf" srcId="{002B97BF-2D29-4A31-9DD8-B72C04318D11}" destId="{6E3E409C-9407-4FCF-99AC-A195BBD86764}" srcOrd="0" destOrd="0" presId="urn:microsoft.com/office/officeart/2005/8/layout/lProcess2"/>
    <dgm:cxn modelId="{489BAAF4-D3C5-4227-B562-4D95C393CD67}" srcId="{4DEF11D4-3881-4FC9-A389-85C6B8B50A3F}" destId="{8D62C5E1-B873-4D46-9CC0-C06EDB2F5CBA}" srcOrd="0" destOrd="0" parTransId="{656F7588-DB4E-43FC-B5CC-4A67557D59FF}" sibTransId="{357F8E67-D184-43A4-9AD6-16251FA5752C}"/>
    <dgm:cxn modelId="{EDD3C942-7110-4483-8CEC-BBB028F01B5D}" type="presParOf" srcId="{17AB5C6F-E0E0-4635-954F-D97A822B225C}" destId="{35927FE1-FC37-49AB-827E-7E3A4D3B6FE1}" srcOrd="0" destOrd="0" presId="urn:microsoft.com/office/officeart/2005/8/layout/lProcess2"/>
    <dgm:cxn modelId="{BAE2C4BB-03F5-40A2-8D8D-4E2D6C33748E}" type="presParOf" srcId="{35927FE1-FC37-49AB-827E-7E3A4D3B6FE1}" destId="{44F6A654-5326-47A4-8B42-55A51F178C7C}" srcOrd="0" destOrd="0" presId="urn:microsoft.com/office/officeart/2005/8/layout/lProcess2"/>
    <dgm:cxn modelId="{423DF6E9-6F5E-4B27-88AC-8CBC9E80B1F0}" type="presParOf" srcId="{35927FE1-FC37-49AB-827E-7E3A4D3B6FE1}" destId="{839FFE12-5437-4C52-9F02-B8E6121D6C4B}" srcOrd="1" destOrd="0" presId="urn:microsoft.com/office/officeart/2005/8/layout/lProcess2"/>
    <dgm:cxn modelId="{733CE023-C33D-4F91-922B-DBB6AC95E705}" type="presParOf" srcId="{35927FE1-FC37-49AB-827E-7E3A4D3B6FE1}" destId="{D6F35371-A11A-4708-8C6D-D051CD55308F}" srcOrd="2" destOrd="0" presId="urn:microsoft.com/office/officeart/2005/8/layout/lProcess2"/>
    <dgm:cxn modelId="{5EC469A0-E5ED-4B1F-A2DF-D7E0347715D2}" type="presParOf" srcId="{D6F35371-A11A-4708-8C6D-D051CD55308F}" destId="{FF2DAE82-4109-4B3C-A19E-53C10A73FAAF}" srcOrd="0" destOrd="0" presId="urn:microsoft.com/office/officeart/2005/8/layout/lProcess2"/>
    <dgm:cxn modelId="{70BD0AB7-4914-415E-B646-F226EC64BD43}" type="presParOf" srcId="{FF2DAE82-4109-4B3C-A19E-53C10A73FAAF}" destId="{6E3E409C-9407-4FCF-99AC-A195BBD86764}" srcOrd="0" destOrd="0" presId="urn:microsoft.com/office/officeart/2005/8/layout/lProcess2"/>
    <dgm:cxn modelId="{046B0E3D-2A4E-4440-BB0F-5BC47AFE9784}" type="presParOf" srcId="{FF2DAE82-4109-4B3C-A19E-53C10A73FAAF}" destId="{FF625ED3-DAD7-47C9-8CD9-3B0A499453EB}" srcOrd="1" destOrd="0" presId="urn:microsoft.com/office/officeart/2005/8/layout/lProcess2"/>
    <dgm:cxn modelId="{A937B61C-C884-4165-83E1-8819BFE8F1D8}" type="presParOf" srcId="{FF2DAE82-4109-4B3C-A19E-53C10A73FAAF}" destId="{C733CD3C-C29D-4CA9-9DAA-972F34EBCF89}" srcOrd="2" destOrd="0" presId="urn:microsoft.com/office/officeart/2005/8/layout/lProcess2"/>
    <dgm:cxn modelId="{C9D67CEB-1F2F-4BA4-88C1-32B39708969C}" type="presParOf" srcId="{FF2DAE82-4109-4B3C-A19E-53C10A73FAAF}" destId="{7CD562D4-232D-47F2-B56B-2F0C4055EC02}" srcOrd="3" destOrd="0" presId="urn:microsoft.com/office/officeart/2005/8/layout/lProcess2"/>
    <dgm:cxn modelId="{7271C2E7-FE09-440A-A065-3181CFDE99B2}" type="presParOf" srcId="{FF2DAE82-4109-4B3C-A19E-53C10A73FAAF}" destId="{EA7D391A-CA0E-427E-8D6C-E2633F8C7B88}" srcOrd="4" destOrd="0" presId="urn:microsoft.com/office/officeart/2005/8/layout/lProcess2"/>
    <dgm:cxn modelId="{CCAFFF94-3321-4FFB-8BF6-15ADF5101EE2}" type="presParOf" srcId="{17AB5C6F-E0E0-4635-954F-D97A822B225C}" destId="{6B2AB8E2-A4FE-4168-B66F-86BA95CBFAE1}" srcOrd="1" destOrd="0" presId="urn:microsoft.com/office/officeart/2005/8/layout/lProcess2"/>
    <dgm:cxn modelId="{7BE650C6-B3F2-4D2A-B276-2E89B9FEF9AE}" type="presParOf" srcId="{17AB5C6F-E0E0-4635-954F-D97A822B225C}" destId="{323C9BCA-DC53-4920-89BB-10527A4DD964}" srcOrd="2" destOrd="0" presId="urn:microsoft.com/office/officeart/2005/8/layout/lProcess2"/>
    <dgm:cxn modelId="{EB784938-1E05-445E-BA09-BC9884542AD9}" type="presParOf" srcId="{323C9BCA-DC53-4920-89BB-10527A4DD964}" destId="{05F847C1-6D63-4581-8DAF-C6765BDE7C77}" srcOrd="0" destOrd="0" presId="urn:microsoft.com/office/officeart/2005/8/layout/lProcess2"/>
    <dgm:cxn modelId="{70E0F8CA-3728-44B4-9264-CC6C5AD24962}" type="presParOf" srcId="{323C9BCA-DC53-4920-89BB-10527A4DD964}" destId="{A00F58CF-E1EC-467A-A497-460A0C58D71E}" srcOrd="1" destOrd="0" presId="urn:microsoft.com/office/officeart/2005/8/layout/lProcess2"/>
    <dgm:cxn modelId="{4E086BA8-6B2B-410A-88A6-E018C64BC70D}" type="presParOf" srcId="{323C9BCA-DC53-4920-89BB-10527A4DD964}" destId="{3FD3D8ED-1A11-4D30-BA3F-6BD057026289}" srcOrd="2" destOrd="0" presId="urn:microsoft.com/office/officeart/2005/8/layout/lProcess2"/>
    <dgm:cxn modelId="{B69FBBEB-CC07-4F77-9A67-90B455DC8F09}" type="presParOf" srcId="{3FD3D8ED-1A11-4D30-BA3F-6BD057026289}" destId="{CB1AAA20-2951-4138-B0EE-34067B3FDB2D}" srcOrd="0" destOrd="0" presId="urn:microsoft.com/office/officeart/2005/8/layout/lProcess2"/>
    <dgm:cxn modelId="{59CC68DB-7826-4BF5-9357-B275EA99C63B}" type="presParOf" srcId="{CB1AAA20-2951-4138-B0EE-34067B3FDB2D}" destId="{D6B55804-5BA1-4FC6-A8CD-54556C536BED}" srcOrd="0" destOrd="0" presId="urn:microsoft.com/office/officeart/2005/8/layout/lProcess2"/>
    <dgm:cxn modelId="{1A774163-047C-49DE-BD5A-3077CB3BAB19}" type="presParOf" srcId="{CB1AAA20-2951-4138-B0EE-34067B3FDB2D}" destId="{2899F6A6-D4FA-4279-A389-C015144649C4}" srcOrd="1" destOrd="0" presId="urn:microsoft.com/office/officeart/2005/8/layout/lProcess2"/>
    <dgm:cxn modelId="{B25728E3-13D3-49F0-87C6-163CE55DEA22}" type="presParOf" srcId="{CB1AAA20-2951-4138-B0EE-34067B3FDB2D}" destId="{AC233EE0-58F7-455D-993C-8FC9588DCDBA}" srcOrd="2" destOrd="0" presId="urn:microsoft.com/office/officeart/2005/8/layout/lProcess2"/>
    <dgm:cxn modelId="{DE1D6D02-C877-48E5-886C-E3439188A6C7}" type="presParOf" srcId="{CB1AAA20-2951-4138-B0EE-34067B3FDB2D}" destId="{BBE97A20-9AEC-4236-A358-EF898965C49A}" srcOrd="3" destOrd="0" presId="urn:microsoft.com/office/officeart/2005/8/layout/lProcess2"/>
    <dgm:cxn modelId="{3DCD8F8F-8F9D-4682-83C0-3924619CB27A}" type="presParOf" srcId="{CB1AAA20-2951-4138-B0EE-34067B3FDB2D}" destId="{A39B2B28-8A27-40EC-9CB6-F989DB2BA21A}" srcOrd="4" destOrd="0" presId="urn:microsoft.com/office/officeart/2005/8/layout/lProcess2"/>
    <dgm:cxn modelId="{B32BB01B-0604-4831-B443-104828D62A65}" type="presParOf" srcId="{CB1AAA20-2951-4138-B0EE-34067B3FDB2D}" destId="{303F2947-96AD-4C7E-8A28-83E6562F8F91}" srcOrd="5" destOrd="0" presId="urn:microsoft.com/office/officeart/2005/8/layout/lProcess2"/>
    <dgm:cxn modelId="{8F9ADAD7-4805-4D29-A9F3-D73839603FC2}" type="presParOf" srcId="{CB1AAA20-2951-4138-B0EE-34067B3FDB2D}" destId="{4C4524A5-1AFB-4DEC-92B6-E69F87B46C62}" srcOrd="6" destOrd="0" presId="urn:microsoft.com/office/officeart/2005/8/layout/lProcess2"/>
    <dgm:cxn modelId="{E0B82677-8D8F-4CD8-B128-49FCD7913BFF}" type="presParOf" srcId="{17AB5C6F-E0E0-4635-954F-D97A822B225C}" destId="{CEDDB456-3616-4543-ACEA-B201401D7EBD}" srcOrd="3" destOrd="0" presId="urn:microsoft.com/office/officeart/2005/8/layout/lProcess2"/>
    <dgm:cxn modelId="{21634738-8DE3-4845-B9F6-9C8335E9A454}" type="presParOf" srcId="{17AB5C6F-E0E0-4635-954F-D97A822B225C}" destId="{671E08DA-A994-43D9-846D-2CD7AC4CA681}" srcOrd="4" destOrd="0" presId="urn:microsoft.com/office/officeart/2005/8/layout/lProcess2"/>
    <dgm:cxn modelId="{54D8D8F3-C763-422D-9E3F-3D380DE208DE}" type="presParOf" srcId="{671E08DA-A994-43D9-846D-2CD7AC4CA681}" destId="{76AB17B7-B54D-47DE-9FF7-341BB684142F}" srcOrd="0" destOrd="0" presId="urn:microsoft.com/office/officeart/2005/8/layout/lProcess2"/>
    <dgm:cxn modelId="{76DE6284-94A0-4404-A4E6-61F4AD08E04D}" type="presParOf" srcId="{671E08DA-A994-43D9-846D-2CD7AC4CA681}" destId="{36DCE880-C4DA-4922-9F55-1412ACE163F7}" srcOrd="1" destOrd="0" presId="urn:microsoft.com/office/officeart/2005/8/layout/lProcess2"/>
    <dgm:cxn modelId="{3CFF0010-3162-45B4-B026-956A8BD38943}" type="presParOf" srcId="{671E08DA-A994-43D9-846D-2CD7AC4CA681}" destId="{175E75A1-FB61-4D89-8615-C395ACBA3936}" srcOrd="2" destOrd="0" presId="urn:microsoft.com/office/officeart/2005/8/layout/lProcess2"/>
    <dgm:cxn modelId="{10AD633D-C51E-4041-8D10-A2173D19123A}" type="presParOf" srcId="{175E75A1-FB61-4D89-8615-C395ACBA3936}" destId="{D456B2D1-0A0F-4936-A4B8-555BE3F3C90A}" srcOrd="0" destOrd="0" presId="urn:microsoft.com/office/officeart/2005/8/layout/lProcess2"/>
    <dgm:cxn modelId="{3F726CE4-816F-4695-9E81-902BD01ED118}" type="presParOf" srcId="{D456B2D1-0A0F-4936-A4B8-555BE3F3C90A}" destId="{7C6738C4-9B1B-4855-B1B8-22EC0308B203}" srcOrd="0" destOrd="0" presId="urn:microsoft.com/office/officeart/2005/8/layout/lProcess2"/>
    <dgm:cxn modelId="{449A48EC-1541-43B4-91EA-39F71FEC1D0F}" type="presParOf" srcId="{D456B2D1-0A0F-4936-A4B8-555BE3F3C90A}" destId="{2FD355D6-EFCC-46F8-B808-D8F1E0635B6E}" srcOrd="1" destOrd="0" presId="urn:microsoft.com/office/officeart/2005/8/layout/lProcess2"/>
    <dgm:cxn modelId="{7782E4FE-A818-49BA-890D-28593869B2F3}" type="presParOf" srcId="{D456B2D1-0A0F-4936-A4B8-555BE3F3C90A}" destId="{D4664CDF-6D0A-4866-AFC6-B7167DEC8E31}"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3361AD-9CB4-455A-BF87-F188ABBE7616}"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US"/>
        </a:p>
      </dgm:t>
    </dgm:pt>
    <dgm:pt modelId="{9E78F31F-3411-479A-BD1A-CE06519A11D0}">
      <dgm:prSet phldrT="[Text]"/>
      <dgm:spPr/>
      <dgm:t>
        <a:bodyPr/>
        <a:lstStyle/>
        <a:p>
          <a:r>
            <a:rPr lang="en-US" dirty="0"/>
            <a:t>SUM</a:t>
          </a:r>
        </a:p>
      </dgm:t>
    </dgm:pt>
    <dgm:pt modelId="{744C7F5B-60BB-4D4F-836E-00E38D6DFD03}" type="parTrans" cxnId="{C255796C-1B09-4D06-8CB5-226E7FE84A58}">
      <dgm:prSet/>
      <dgm:spPr/>
      <dgm:t>
        <a:bodyPr/>
        <a:lstStyle/>
        <a:p>
          <a:endParaRPr lang="en-US"/>
        </a:p>
      </dgm:t>
    </dgm:pt>
    <dgm:pt modelId="{E17F8BA0-6AF2-488F-941E-CFB424168AE7}" type="sibTrans" cxnId="{C255796C-1B09-4D06-8CB5-226E7FE84A58}">
      <dgm:prSet/>
      <dgm:spPr/>
      <dgm:t>
        <a:bodyPr/>
        <a:lstStyle/>
        <a:p>
          <a:endParaRPr lang="en-US"/>
        </a:p>
      </dgm:t>
    </dgm:pt>
    <dgm:pt modelId="{6B3568C8-0903-4025-9DF8-342324E4BCA3}">
      <dgm:prSet phldrT="[Text]"/>
      <dgm:spPr/>
      <dgm:t>
        <a:bodyPr/>
        <a:lstStyle/>
        <a:p>
          <a:r>
            <a:rPr lang="en-US" dirty="0"/>
            <a:t>MAX</a:t>
          </a:r>
        </a:p>
      </dgm:t>
    </dgm:pt>
    <dgm:pt modelId="{D298AF95-1AFA-4E85-803E-C7AEE57F5366}" type="parTrans" cxnId="{2932AE34-E04A-4227-95B7-3D0C23F95B01}">
      <dgm:prSet/>
      <dgm:spPr/>
      <dgm:t>
        <a:bodyPr/>
        <a:lstStyle/>
        <a:p>
          <a:endParaRPr lang="en-US"/>
        </a:p>
      </dgm:t>
    </dgm:pt>
    <dgm:pt modelId="{CED90CA0-34DC-40D2-B3DB-B66773C6104E}" type="sibTrans" cxnId="{2932AE34-E04A-4227-95B7-3D0C23F95B01}">
      <dgm:prSet/>
      <dgm:spPr/>
      <dgm:t>
        <a:bodyPr/>
        <a:lstStyle/>
        <a:p>
          <a:endParaRPr lang="en-US"/>
        </a:p>
      </dgm:t>
    </dgm:pt>
    <dgm:pt modelId="{DA38E058-F0B2-4860-B1B3-70B26886F12B}">
      <dgm:prSet phldrT="[Text]"/>
      <dgm:spPr/>
      <dgm:t>
        <a:bodyPr/>
        <a:lstStyle/>
        <a:p>
          <a:r>
            <a:rPr lang="en-US" dirty="0"/>
            <a:t>MIN</a:t>
          </a:r>
        </a:p>
      </dgm:t>
    </dgm:pt>
    <dgm:pt modelId="{3874007C-5B49-4384-8E40-D6B4FCAF5660}" type="parTrans" cxnId="{6E85B745-AD34-4CCF-A836-6B67ADB66639}">
      <dgm:prSet/>
      <dgm:spPr/>
      <dgm:t>
        <a:bodyPr/>
        <a:lstStyle/>
        <a:p>
          <a:endParaRPr lang="en-US"/>
        </a:p>
      </dgm:t>
    </dgm:pt>
    <dgm:pt modelId="{A7869D9B-AB5C-4576-9885-5CAC5052F680}" type="sibTrans" cxnId="{6E85B745-AD34-4CCF-A836-6B67ADB66639}">
      <dgm:prSet/>
      <dgm:spPr/>
      <dgm:t>
        <a:bodyPr/>
        <a:lstStyle/>
        <a:p>
          <a:endParaRPr lang="en-US"/>
        </a:p>
      </dgm:t>
    </dgm:pt>
    <dgm:pt modelId="{EE309B26-3438-4979-AEC6-8B24393FCE1D}">
      <dgm:prSet phldrT="[Text]"/>
      <dgm:spPr/>
      <dgm:t>
        <a:bodyPr/>
        <a:lstStyle/>
        <a:p>
          <a:r>
            <a:rPr lang="en-US" dirty="0"/>
            <a:t>AVG</a:t>
          </a:r>
        </a:p>
      </dgm:t>
    </dgm:pt>
    <dgm:pt modelId="{9D410490-5CE7-407F-8A4E-76AB1E89EE1C}" type="parTrans" cxnId="{DC777C2F-737E-4375-B225-AAD501FEBC99}">
      <dgm:prSet/>
      <dgm:spPr/>
      <dgm:t>
        <a:bodyPr/>
        <a:lstStyle/>
        <a:p>
          <a:endParaRPr lang="en-US"/>
        </a:p>
      </dgm:t>
    </dgm:pt>
    <dgm:pt modelId="{7A3B9EB6-1DFB-4978-BCC4-2978AE141034}" type="sibTrans" cxnId="{DC777C2F-737E-4375-B225-AAD501FEBC99}">
      <dgm:prSet/>
      <dgm:spPr/>
      <dgm:t>
        <a:bodyPr/>
        <a:lstStyle/>
        <a:p>
          <a:endParaRPr lang="en-US"/>
        </a:p>
      </dgm:t>
    </dgm:pt>
    <dgm:pt modelId="{00DDFAE0-51E9-4055-99B6-9A5A31D9D427}">
      <dgm:prSet phldrT="[Text]"/>
      <dgm:spPr/>
      <dgm:t>
        <a:bodyPr/>
        <a:lstStyle/>
        <a:p>
          <a:r>
            <a:rPr lang="en-US" dirty="0"/>
            <a:t>COUNT</a:t>
          </a:r>
        </a:p>
      </dgm:t>
    </dgm:pt>
    <dgm:pt modelId="{766E4452-835E-42BF-B104-338A07DE8604}" type="parTrans" cxnId="{76163990-5210-4193-B4FF-16D4D556513F}">
      <dgm:prSet/>
      <dgm:spPr/>
      <dgm:t>
        <a:bodyPr/>
        <a:lstStyle/>
        <a:p>
          <a:endParaRPr lang="en-US"/>
        </a:p>
      </dgm:t>
    </dgm:pt>
    <dgm:pt modelId="{8479DDA4-BE9F-4344-AEE4-88D7CC8CB03B}" type="sibTrans" cxnId="{76163990-5210-4193-B4FF-16D4D556513F}">
      <dgm:prSet/>
      <dgm:spPr/>
      <dgm:t>
        <a:bodyPr/>
        <a:lstStyle/>
        <a:p>
          <a:endParaRPr lang="en-US"/>
        </a:p>
      </dgm:t>
    </dgm:pt>
    <dgm:pt modelId="{C4D1D536-99FE-4D3D-84E6-D632FEA331FE}" type="pres">
      <dgm:prSet presAssocID="{0B3361AD-9CB4-455A-BF87-F188ABBE7616}" presName="linear" presStyleCnt="0">
        <dgm:presLayoutVars>
          <dgm:dir/>
          <dgm:animLvl val="lvl"/>
          <dgm:resizeHandles val="exact"/>
        </dgm:presLayoutVars>
      </dgm:prSet>
      <dgm:spPr/>
    </dgm:pt>
    <dgm:pt modelId="{77FABFA2-EFD5-4C8B-B003-322F54ACC84C}" type="pres">
      <dgm:prSet presAssocID="{9E78F31F-3411-479A-BD1A-CE06519A11D0}" presName="parentLin" presStyleCnt="0"/>
      <dgm:spPr/>
    </dgm:pt>
    <dgm:pt modelId="{1EF164F6-00C9-4131-94C4-2DEC6AE8AE79}" type="pres">
      <dgm:prSet presAssocID="{9E78F31F-3411-479A-BD1A-CE06519A11D0}" presName="parentLeftMargin" presStyleLbl="node1" presStyleIdx="0" presStyleCnt="5"/>
      <dgm:spPr/>
    </dgm:pt>
    <dgm:pt modelId="{195A81B1-53F9-45D1-96EF-7CAAD4CDFA66}" type="pres">
      <dgm:prSet presAssocID="{9E78F31F-3411-479A-BD1A-CE06519A11D0}" presName="parentText" presStyleLbl="node1" presStyleIdx="0" presStyleCnt="5">
        <dgm:presLayoutVars>
          <dgm:chMax val="0"/>
          <dgm:bulletEnabled val="1"/>
        </dgm:presLayoutVars>
      </dgm:prSet>
      <dgm:spPr/>
    </dgm:pt>
    <dgm:pt modelId="{B9F6CB01-D2CB-4D92-9D22-B2A14684F31C}" type="pres">
      <dgm:prSet presAssocID="{9E78F31F-3411-479A-BD1A-CE06519A11D0}" presName="negativeSpace" presStyleCnt="0"/>
      <dgm:spPr/>
    </dgm:pt>
    <dgm:pt modelId="{39BEADA0-B5B6-4ACF-BF41-EB2E8F5BECD4}" type="pres">
      <dgm:prSet presAssocID="{9E78F31F-3411-479A-BD1A-CE06519A11D0}" presName="childText" presStyleLbl="conFgAcc1" presStyleIdx="0" presStyleCnt="5">
        <dgm:presLayoutVars>
          <dgm:bulletEnabled val="1"/>
        </dgm:presLayoutVars>
      </dgm:prSet>
      <dgm:spPr/>
    </dgm:pt>
    <dgm:pt modelId="{D297D2D0-CE20-46C9-9397-FD14DA1D018B}" type="pres">
      <dgm:prSet presAssocID="{E17F8BA0-6AF2-488F-941E-CFB424168AE7}" presName="spaceBetweenRectangles" presStyleCnt="0"/>
      <dgm:spPr/>
    </dgm:pt>
    <dgm:pt modelId="{0563CD81-750A-40C6-BE58-423C0A6B5752}" type="pres">
      <dgm:prSet presAssocID="{6B3568C8-0903-4025-9DF8-342324E4BCA3}" presName="parentLin" presStyleCnt="0"/>
      <dgm:spPr/>
    </dgm:pt>
    <dgm:pt modelId="{AC9A124F-B946-48C7-9E25-3529F080500B}" type="pres">
      <dgm:prSet presAssocID="{6B3568C8-0903-4025-9DF8-342324E4BCA3}" presName="parentLeftMargin" presStyleLbl="node1" presStyleIdx="0" presStyleCnt="5"/>
      <dgm:spPr/>
    </dgm:pt>
    <dgm:pt modelId="{2FE1D9BC-5C7A-4DB7-9F7C-FE2515D61375}" type="pres">
      <dgm:prSet presAssocID="{6B3568C8-0903-4025-9DF8-342324E4BCA3}" presName="parentText" presStyleLbl="node1" presStyleIdx="1" presStyleCnt="5">
        <dgm:presLayoutVars>
          <dgm:chMax val="0"/>
          <dgm:bulletEnabled val="1"/>
        </dgm:presLayoutVars>
      </dgm:prSet>
      <dgm:spPr/>
    </dgm:pt>
    <dgm:pt modelId="{4B869748-2FA8-496E-870C-98ADE9D5511E}" type="pres">
      <dgm:prSet presAssocID="{6B3568C8-0903-4025-9DF8-342324E4BCA3}" presName="negativeSpace" presStyleCnt="0"/>
      <dgm:spPr/>
    </dgm:pt>
    <dgm:pt modelId="{6437914D-02EA-451F-99C5-FF47A11E84B5}" type="pres">
      <dgm:prSet presAssocID="{6B3568C8-0903-4025-9DF8-342324E4BCA3}" presName="childText" presStyleLbl="conFgAcc1" presStyleIdx="1" presStyleCnt="5">
        <dgm:presLayoutVars>
          <dgm:bulletEnabled val="1"/>
        </dgm:presLayoutVars>
      </dgm:prSet>
      <dgm:spPr/>
    </dgm:pt>
    <dgm:pt modelId="{B802B288-2850-45D1-85B2-B836EC725553}" type="pres">
      <dgm:prSet presAssocID="{CED90CA0-34DC-40D2-B3DB-B66773C6104E}" presName="spaceBetweenRectangles" presStyleCnt="0"/>
      <dgm:spPr/>
    </dgm:pt>
    <dgm:pt modelId="{9BED37C8-5D4D-41C6-8616-7CFBF173AA68}" type="pres">
      <dgm:prSet presAssocID="{DA38E058-F0B2-4860-B1B3-70B26886F12B}" presName="parentLin" presStyleCnt="0"/>
      <dgm:spPr/>
    </dgm:pt>
    <dgm:pt modelId="{14E7EB13-2ACF-4031-BD68-416CAFA9781B}" type="pres">
      <dgm:prSet presAssocID="{DA38E058-F0B2-4860-B1B3-70B26886F12B}" presName="parentLeftMargin" presStyleLbl="node1" presStyleIdx="1" presStyleCnt="5"/>
      <dgm:spPr/>
    </dgm:pt>
    <dgm:pt modelId="{7D31EFDC-BCAB-4DA5-84EE-9591C2011A38}" type="pres">
      <dgm:prSet presAssocID="{DA38E058-F0B2-4860-B1B3-70B26886F12B}" presName="parentText" presStyleLbl="node1" presStyleIdx="2" presStyleCnt="5">
        <dgm:presLayoutVars>
          <dgm:chMax val="0"/>
          <dgm:bulletEnabled val="1"/>
        </dgm:presLayoutVars>
      </dgm:prSet>
      <dgm:spPr/>
    </dgm:pt>
    <dgm:pt modelId="{7BAE0387-293F-477E-91D0-599CF410226B}" type="pres">
      <dgm:prSet presAssocID="{DA38E058-F0B2-4860-B1B3-70B26886F12B}" presName="negativeSpace" presStyleCnt="0"/>
      <dgm:spPr/>
    </dgm:pt>
    <dgm:pt modelId="{472B81CB-24EE-4963-B542-FBCE55B396D3}" type="pres">
      <dgm:prSet presAssocID="{DA38E058-F0B2-4860-B1B3-70B26886F12B}" presName="childText" presStyleLbl="conFgAcc1" presStyleIdx="2" presStyleCnt="5">
        <dgm:presLayoutVars>
          <dgm:bulletEnabled val="1"/>
        </dgm:presLayoutVars>
      </dgm:prSet>
      <dgm:spPr/>
    </dgm:pt>
    <dgm:pt modelId="{33EA83FB-2A6C-405F-A172-3214E8AC816C}" type="pres">
      <dgm:prSet presAssocID="{A7869D9B-AB5C-4576-9885-5CAC5052F680}" presName="spaceBetweenRectangles" presStyleCnt="0"/>
      <dgm:spPr/>
    </dgm:pt>
    <dgm:pt modelId="{7554F1F6-055A-436B-8169-0A539BA54F64}" type="pres">
      <dgm:prSet presAssocID="{EE309B26-3438-4979-AEC6-8B24393FCE1D}" presName="parentLin" presStyleCnt="0"/>
      <dgm:spPr/>
    </dgm:pt>
    <dgm:pt modelId="{4E059246-7CDC-4D24-A51C-777FEE4924DF}" type="pres">
      <dgm:prSet presAssocID="{EE309B26-3438-4979-AEC6-8B24393FCE1D}" presName="parentLeftMargin" presStyleLbl="node1" presStyleIdx="2" presStyleCnt="5"/>
      <dgm:spPr/>
    </dgm:pt>
    <dgm:pt modelId="{E7305C5E-387C-4335-9909-8F254F122880}" type="pres">
      <dgm:prSet presAssocID="{EE309B26-3438-4979-AEC6-8B24393FCE1D}" presName="parentText" presStyleLbl="node1" presStyleIdx="3" presStyleCnt="5">
        <dgm:presLayoutVars>
          <dgm:chMax val="0"/>
          <dgm:bulletEnabled val="1"/>
        </dgm:presLayoutVars>
      </dgm:prSet>
      <dgm:spPr/>
    </dgm:pt>
    <dgm:pt modelId="{6CB9965D-7F3C-42F6-8203-1A813E78A0E7}" type="pres">
      <dgm:prSet presAssocID="{EE309B26-3438-4979-AEC6-8B24393FCE1D}" presName="negativeSpace" presStyleCnt="0"/>
      <dgm:spPr/>
    </dgm:pt>
    <dgm:pt modelId="{A98614B0-5390-4D8D-8A30-A244384C58ED}" type="pres">
      <dgm:prSet presAssocID="{EE309B26-3438-4979-AEC6-8B24393FCE1D}" presName="childText" presStyleLbl="conFgAcc1" presStyleIdx="3" presStyleCnt="5">
        <dgm:presLayoutVars>
          <dgm:bulletEnabled val="1"/>
        </dgm:presLayoutVars>
      </dgm:prSet>
      <dgm:spPr/>
    </dgm:pt>
    <dgm:pt modelId="{D4EE7F6A-A30F-4642-88D1-60CA262DB32D}" type="pres">
      <dgm:prSet presAssocID="{7A3B9EB6-1DFB-4978-BCC4-2978AE141034}" presName="spaceBetweenRectangles" presStyleCnt="0"/>
      <dgm:spPr/>
    </dgm:pt>
    <dgm:pt modelId="{C6153943-A36A-44F5-A6C0-B626A608F25E}" type="pres">
      <dgm:prSet presAssocID="{00DDFAE0-51E9-4055-99B6-9A5A31D9D427}" presName="parentLin" presStyleCnt="0"/>
      <dgm:spPr/>
    </dgm:pt>
    <dgm:pt modelId="{21DBD040-9E25-4BF1-8656-AADC5A87F20F}" type="pres">
      <dgm:prSet presAssocID="{00DDFAE0-51E9-4055-99B6-9A5A31D9D427}" presName="parentLeftMargin" presStyleLbl="node1" presStyleIdx="3" presStyleCnt="5"/>
      <dgm:spPr/>
    </dgm:pt>
    <dgm:pt modelId="{F6FB700B-8CFD-4D60-96FA-2C1BDA15C853}" type="pres">
      <dgm:prSet presAssocID="{00DDFAE0-51E9-4055-99B6-9A5A31D9D427}" presName="parentText" presStyleLbl="node1" presStyleIdx="4" presStyleCnt="5">
        <dgm:presLayoutVars>
          <dgm:chMax val="0"/>
          <dgm:bulletEnabled val="1"/>
        </dgm:presLayoutVars>
      </dgm:prSet>
      <dgm:spPr/>
    </dgm:pt>
    <dgm:pt modelId="{5ADD114A-41F8-4BC8-830C-7C302EB3CBBB}" type="pres">
      <dgm:prSet presAssocID="{00DDFAE0-51E9-4055-99B6-9A5A31D9D427}" presName="negativeSpace" presStyleCnt="0"/>
      <dgm:spPr/>
    </dgm:pt>
    <dgm:pt modelId="{F653B6B7-A6C0-403A-AAEB-CB57FB21EA6B}" type="pres">
      <dgm:prSet presAssocID="{00DDFAE0-51E9-4055-99B6-9A5A31D9D427}" presName="childText" presStyleLbl="conFgAcc1" presStyleIdx="4" presStyleCnt="5">
        <dgm:presLayoutVars>
          <dgm:bulletEnabled val="1"/>
        </dgm:presLayoutVars>
      </dgm:prSet>
      <dgm:spPr/>
    </dgm:pt>
  </dgm:ptLst>
  <dgm:cxnLst>
    <dgm:cxn modelId="{8F70BA10-4080-4960-9A82-D511A76C71FD}" type="presOf" srcId="{0B3361AD-9CB4-455A-BF87-F188ABBE7616}" destId="{C4D1D536-99FE-4D3D-84E6-D632FEA331FE}" srcOrd="0" destOrd="0" presId="urn:microsoft.com/office/officeart/2005/8/layout/list1"/>
    <dgm:cxn modelId="{A2225022-04B0-46FA-BE99-E9D951390F72}" type="presOf" srcId="{00DDFAE0-51E9-4055-99B6-9A5A31D9D427}" destId="{F6FB700B-8CFD-4D60-96FA-2C1BDA15C853}" srcOrd="1" destOrd="0" presId="urn:microsoft.com/office/officeart/2005/8/layout/list1"/>
    <dgm:cxn modelId="{96D40829-34FB-45DD-9AA4-D07E88344DD0}" type="presOf" srcId="{9E78F31F-3411-479A-BD1A-CE06519A11D0}" destId="{1EF164F6-00C9-4131-94C4-2DEC6AE8AE79}" srcOrd="0" destOrd="0" presId="urn:microsoft.com/office/officeart/2005/8/layout/list1"/>
    <dgm:cxn modelId="{DC777C2F-737E-4375-B225-AAD501FEBC99}" srcId="{0B3361AD-9CB4-455A-BF87-F188ABBE7616}" destId="{EE309B26-3438-4979-AEC6-8B24393FCE1D}" srcOrd="3" destOrd="0" parTransId="{9D410490-5CE7-407F-8A4E-76AB1E89EE1C}" sibTransId="{7A3B9EB6-1DFB-4978-BCC4-2978AE141034}"/>
    <dgm:cxn modelId="{2932AE34-E04A-4227-95B7-3D0C23F95B01}" srcId="{0B3361AD-9CB4-455A-BF87-F188ABBE7616}" destId="{6B3568C8-0903-4025-9DF8-342324E4BCA3}" srcOrd="1" destOrd="0" parTransId="{D298AF95-1AFA-4E85-803E-C7AEE57F5366}" sibTransId="{CED90CA0-34DC-40D2-B3DB-B66773C6104E}"/>
    <dgm:cxn modelId="{9C242B5C-F465-4BCE-9D7B-8C5EB9BEAF58}" type="presOf" srcId="{6B3568C8-0903-4025-9DF8-342324E4BCA3}" destId="{AC9A124F-B946-48C7-9E25-3529F080500B}" srcOrd="0" destOrd="0" presId="urn:microsoft.com/office/officeart/2005/8/layout/list1"/>
    <dgm:cxn modelId="{0AA98B5D-2230-4343-8751-60472992B761}" type="presOf" srcId="{9E78F31F-3411-479A-BD1A-CE06519A11D0}" destId="{195A81B1-53F9-45D1-96EF-7CAAD4CDFA66}" srcOrd="1" destOrd="0" presId="urn:microsoft.com/office/officeart/2005/8/layout/list1"/>
    <dgm:cxn modelId="{6E85B745-AD34-4CCF-A836-6B67ADB66639}" srcId="{0B3361AD-9CB4-455A-BF87-F188ABBE7616}" destId="{DA38E058-F0B2-4860-B1B3-70B26886F12B}" srcOrd="2" destOrd="0" parTransId="{3874007C-5B49-4384-8E40-D6B4FCAF5660}" sibTransId="{A7869D9B-AB5C-4576-9885-5CAC5052F680}"/>
    <dgm:cxn modelId="{0FA44F49-A6FC-4B40-A71E-94D69008A573}" type="presOf" srcId="{DA38E058-F0B2-4860-B1B3-70B26886F12B}" destId="{14E7EB13-2ACF-4031-BD68-416CAFA9781B}" srcOrd="0" destOrd="0" presId="urn:microsoft.com/office/officeart/2005/8/layout/list1"/>
    <dgm:cxn modelId="{C255796C-1B09-4D06-8CB5-226E7FE84A58}" srcId="{0B3361AD-9CB4-455A-BF87-F188ABBE7616}" destId="{9E78F31F-3411-479A-BD1A-CE06519A11D0}" srcOrd="0" destOrd="0" parTransId="{744C7F5B-60BB-4D4F-836E-00E38D6DFD03}" sibTransId="{E17F8BA0-6AF2-488F-941E-CFB424168AE7}"/>
    <dgm:cxn modelId="{76163990-5210-4193-B4FF-16D4D556513F}" srcId="{0B3361AD-9CB4-455A-BF87-F188ABBE7616}" destId="{00DDFAE0-51E9-4055-99B6-9A5A31D9D427}" srcOrd="4" destOrd="0" parTransId="{766E4452-835E-42BF-B104-338A07DE8604}" sibTransId="{8479DDA4-BE9F-4344-AEE4-88D7CC8CB03B}"/>
    <dgm:cxn modelId="{2BFE84A6-8C87-4D78-8309-3C74BCD28506}" type="presOf" srcId="{EE309B26-3438-4979-AEC6-8B24393FCE1D}" destId="{4E059246-7CDC-4D24-A51C-777FEE4924DF}" srcOrd="0" destOrd="0" presId="urn:microsoft.com/office/officeart/2005/8/layout/list1"/>
    <dgm:cxn modelId="{6A14ACAA-4AE8-48DD-8EEA-B6CF3A55F288}" type="presOf" srcId="{DA38E058-F0B2-4860-B1B3-70B26886F12B}" destId="{7D31EFDC-BCAB-4DA5-84EE-9591C2011A38}" srcOrd="1" destOrd="0" presId="urn:microsoft.com/office/officeart/2005/8/layout/list1"/>
    <dgm:cxn modelId="{D96F48B8-D799-4687-9144-129B40F0F290}" type="presOf" srcId="{00DDFAE0-51E9-4055-99B6-9A5A31D9D427}" destId="{21DBD040-9E25-4BF1-8656-AADC5A87F20F}" srcOrd="0" destOrd="0" presId="urn:microsoft.com/office/officeart/2005/8/layout/list1"/>
    <dgm:cxn modelId="{489F9BD0-CE3D-46F2-B2D3-43443F0720A7}" type="presOf" srcId="{6B3568C8-0903-4025-9DF8-342324E4BCA3}" destId="{2FE1D9BC-5C7A-4DB7-9F7C-FE2515D61375}" srcOrd="1" destOrd="0" presId="urn:microsoft.com/office/officeart/2005/8/layout/list1"/>
    <dgm:cxn modelId="{C4F453E7-4355-484B-BC8D-374FAE6BA989}" type="presOf" srcId="{EE309B26-3438-4979-AEC6-8B24393FCE1D}" destId="{E7305C5E-387C-4335-9909-8F254F122880}" srcOrd="1" destOrd="0" presId="urn:microsoft.com/office/officeart/2005/8/layout/list1"/>
    <dgm:cxn modelId="{AB45D68C-7F27-4446-97C1-2F827EB938C5}" type="presParOf" srcId="{C4D1D536-99FE-4D3D-84E6-D632FEA331FE}" destId="{77FABFA2-EFD5-4C8B-B003-322F54ACC84C}" srcOrd="0" destOrd="0" presId="urn:microsoft.com/office/officeart/2005/8/layout/list1"/>
    <dgm:cxn modelId="{DF9CEBAF-9274-4118-917E-1AA87FB4F5AD}" type="presParOf" srcId="{77FABFA2-EFD5-4C8B-B003-322F54ACC84C}" destId="{1EF164F6-00C9-4131-94C4-2DEC6AE8AE79}" srcOrd="0" destOrd="0" presId="urn:microsoft.com/office/officeart/2005/8/layout/list1"/>
    <dgm:cxn modelId="{A8E8E5E8-07B6-45FB-A045-2BA8F027DC77}" type="presParOf" srcId="{77FABFA2-EFD5-4C8B-B003-322F54ACC84C}" destId="{195A81B1-53F9-45D1-96EF-7CAAD4CDFA66}" srcOrd="1" destOrd="0" presId="urn:microsoft.com/office/officeart/2005/8/layout/list1"/>
    <dgm:cxn modelId="{8585E7FB-B93C-4962-9BB5-888E79CEC442}" type="presParOf" srcId="{C4D1D536-99FE-4D3D-84E6-D632FEA331FE}" destId="{B9F6CB01-D2CB-4D92-9D22-B2A14684F31C}" srcOrd="1" destOrd="0" presId="urn:microsoft.com/office/officeart/2005/8/layout/list1"/>
    <dgm:cxn modelId="{190B1065-9593-4456-8827-BC2B9794FD54}" type="presParOf" srcId="{C4D1D536-99FE-4D3D-84E6-D632FEA331FE}" destId="{39BEADA0-B5B6-4ACF-BF41-EB2E8F5BECD4}" srcOrd="2" destOrd="0" presId="urn:microsoft.com/office/officeart/2005/8/layout/list1"/>
    <dgm:cxn modelId="{CF7B0C04-9814-42CB-85EA-BF367A348037}" type="presParOf" srcId="{C4D1D536-99FE-4D3D-84E6-D632FEA331FE}" destId="{D297D2D0-CE20-46C9-9397-FD14DA1D018B}" srcOrd="3" destOrd="0" presId="urn:microsoft.com/office/officeart/2005/8/layout/list1"/>
    <dgm:cxn modelId="{BDF802B2-2624-4C64-BD8E-E639CB9CC401}" type="presParOf" srcId="{C4D1D536-99FE-4D3D-84E6-D632FEA331FE}" destId="{0563CD81-750A-40C6-BE58-423C0A6B5752}" srcOrd="4" destOrd="0" presId="urn:microsoft.com/office/officeart/2005/8/layout/list1"/>
    <dgm:cxn modelId="{54F3842D-8367-4955-B379-FAA250A94B8B}" type="presParOf" srcId="{0563CD81-750A-40C6-BE58-423C0A6B5752}" destId="{AC9A124F-B946-48C7-9E25-3529F080500B}" srcOrd="0" destOrd="0" presId="urn:microsoft.com/office/officeart/2005/8/layout/list1"/>
    <dgm:cxn modelId="{89A56591-1B55-48EE-9246-699BE713A96A}" type="presParOf" srcId="{0563CD81-750A-40C6-BE58-423C0A6B5752}" destId="{2FE1D9BC-5C7A-4DB7-9F7C-FE2515D61375}" srcOrd="1" destOrd="0" presId="urn:microsoft.com/office/officeart/2005/8/layout/list1"/>
    <dgm:cxn modelId="{6A2AB81E-AE94-448E-8FA2-BC08BF8C5578}" type="presParOf" srcId="{C4D1D536-99FE-4D3D-84E6-D632FEA331FE}" destId="{4B869748-2FA8-496E-870C-98ADE9D5511E}" srcOrd="5" destOrd="0" presId="urn:microsoft.com/office/officeart/2005/8/layout/list1"/>
    <dgm:cxn modelId="{4F02150B-E1FA-400F-A25C-94374400AAF6}" type="presParOf" srcId="{C4D1D536-99FE-4D3D-84E6-D632FEA331FE}" destId="{6437914D-02EA-451F-99C5-FF47A11E84B5}" srcOrd="6" destOrd="0" presId="urn:microsoft.com/office/officeart/2005/8/layout/list1"/>
    <dgm:cxn modelId="{B06E86A4-9C4A-4AA1-AC35-2FEB9A13226A}" type="presParOf" srcId="{C4D1D536-99FE-4D3D-84E6-D632FEA331FE}" destId="{B802B288-2850-45D1-85B2-B836EC725553}" srcOrd="7" destOrd="0" presId="urn:microsoft.com/office/officeart/2005/8/layout/list1"/>
    <dgm:cxn modelId="{FB4AA200-A704-4F62-8EC8-BDD05BA1C397}" type="presParOf" srcId="{C4D1D536-99FE-4D3D-84E6-D632FEA331FE}" destId="{9BED37C8-5D4D-41C6-8616-7CFBF173AA68}" srcOrd="8" destOrd="0" presId="urn:microsoft.com/office/officeart/2005/8/layout/list1"/>
    <dgm:cxn modelId="{FFE1BACC-78F7-4B4B-BF19-9EDDAB0CF6B3}" type="presParOf" srcId="{9BED37C8-5D4D-41C6-8616-7CFBF173AA68}" destId="{14E7EB13-2ACF-4031-BD68-416CAFA9781B}" srcOrd="0" destOrd="0" presId="urn:microsoft.com/office/officeart/2005/8/layout/list1"/>
    <dgm:cxn modelId="{A5D08AA8-DBCE-49DD-A907-EF4C316B3A52}" type="presParOf" srcId="{9BED37C8-5D4D-41C6-8616-7CFBF173AA68}" destId="{7D31EFDC-BCAB-4DA5-84EE-9591C2011A38}" srcOrd="1" destOrd="0" presId="urn:microsoft.com/office/officeart/2005/8/layout/list1"/>
    <dgm:cxn modelId="{B9A97D90-119D-4F76-952A-7A35351C530D}" type="presParOf" srcId="{C4D1D536-99FE-4D3D-84E6-D632FEA331FE}" destId="{7BAE0387-293F-477E-91D0-599CF410226B}" srcOrd="9" destOrd="0" presId="urn:microsoft.com/office/officeart/2005/8/layout/list1"/>
    <dgm:cxn modelId="{161E759F-E96F-46F0-A24E-5EF92EAC3DE7}" type="presParOf" srcId="{C4D1D536-99FE-4D3D-84E6-D632FEA331FE}" destId="{472B81CB-24EE-4963-B542-FBCE55B396D3}" srcOrd="10" destOrd="0" presId="urn:microsoft.com/office/officeart/2005/8/layout/list1"/>
    <dgm:cxn modelId="{4172AADA-54DD-42AA-B014-007D27600958}" type="presParOf" srcId="{C4D1D536-99FE-4D3D-84E6-D632FEA331FE}" destId="{33EA83FB-2A6C-405F-A172-3214E8AC816C}" srcOrd="11" destOrd="0" presId="urn:microsoft.com/office/officeart/2005/8/layout/list1"/>
    <dgm:cxn modelId="{247C3877-07FE-41FA-9769-B0ECBC7D9892}" type="presParOf" srcId="{C4D1D536-99FE-4D3D-84E6-D632FEA331FE}" destId="{7554F1F6-055A-436B-8169-0A539BA54F64}" srcOrd="12" destOrd="0" presId="urn:microsoft.com/office/officeart/2005/8/layout/list1"/>
    <dgm:cxn modelId="{4AC5CDB1-BA14-462F-89A8-A3B9FCCEC888}" type="presParOf" srcId="{7554F1F6-055A-436B-8169-0A539BA54F64}" destId="{4E059246-7CDC-4D24-A51C-777FEE4924DF}" srcOrd="0" destOrd="0" presId="urn:microsoft.com/office/officeart/2005/8/layout/list1"/>
    <dgm:cxn modelId="{897DAE37-0384-4547-B5D5-7A4ADF2AE95C}" type="presParOf" srcId="{7554F1F6-055A-436B-8169-0A539BA54F64}" destId="{E7305C5E-387C-4335-9909-8F254F122880}" srcOrd="1" destOrd="0" presId="urn:microsoft.com/office/officeart/2005/8/layout/list1"/>
    <dgm:cxn modelId="{6CF4624B-92DF-45AB-8398-CA8AD779A815}" type="presParOf" srcId="{C4D1D536-99FE-4D3D-84E6-D632FEA331FE}" destId="{6CB9965D-7F3C-42F6-8203-1A813E78A0E7}" srcOrd="13" destOrd="0" presId="urn:microsoft.com/office/officeart/2005/8/layout/list1"/>
    <dgm:cxn modelId="{0C70345A-719B-4436-A241-B0144917F1B9}" type="presParOf" srcId="{C4D1D536-99FE-4D3D-84E6-D632FEA331FE}" destId="{A98614B0-5390-4D8D-8A30-A244384C58ED}" srcOrd="14" destOrd="0" presId="urn:microsoft.com/office/officeart/2005/8/layout/list1"/>
    <dgm:cxn modelId="{682B32B1-BAB0-41A1-80AE-6694775E27DD}" type="presParOf" srcId="{C4D1D536-99FE-4D3D-84E6-D632FEA331FE}" destId="{D4EE7F6A-A30F-4642-88D1-60CA262DB32D}" srcOrd="15" destOrd="0" presId="urn:microsoft.com/office/officeart/2005/8/layout/list1"/>
    <dgm:cxn modelId="{54685013-F232-4D14-B3F3-C54F5A18FB86}" type="presParOf" srcId="{C4D1D536-99FE-4D3D-84E6-D632FEA331FE}" destId="{C6153943-A36A-44F5-A6C0-B626A608F25E}" srcOrd="16" destOrd="0" presId="urn:microsoft.com/office/officeart/2005/8/layout/list1"/>
    <dgm:cxn modelId="{C8FBF4CE-DB68-4782-8E55-94FA1218662C}" type="presParOf" srcId="{C6153943-A36A-44F5-A6C0-B626A608F25E}" destId="{21DBD040-9E25-4BF1-8656-AADC5A87F20F}" srcOrd="0" destOrd="0" presId="urn:microsoft.com/office/officeart/2005/8/layout/list1"/>
    <dgm:cxn modelId="{4701F88B-5A79-4AF6-A07E-17945C95CF85}" type="presParOf" srcId="{C6153943-A36A-44F5-A6C0-B626A608F25E}" destId="{F6FB700B-8CFD-4D60-96FA-2C1BDA15C853}" srcOrd="1" destOrd="0" presId="urn:microsoft.com/office/officeart/2005/8/layout/list1"/>
    <dgm:cxn modelId="{061FDFF6-C1C3-48AD-9AE5-CB7CED1D218C}" type="presParOf" srcId="{C4D1D536-99FE-4D3D-84E6-D632FEA331FE}" destId="{5ADD114A-41F8-4BC8-830C-7C302EB3CBBB}" srcOrd="17" destOrd="0" presId="urn:microsoft.com/office/officeart/2005/8/layout/list1"/>
    <dgm:cxn modelId="{F58A76CB-6779-4E4F-B9DF-1CC1DFE563F8}" type="presParOf" srcId="{C4D1D536-99FE-4D3D-84E6-D632FEA331FE}" destId="{F653B6B7-A6C0-403A-AAEB-CB57FB21EA6B}"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6A654-5326-47A4-8B42-55A51F178C7C}">
      <dsp:nvSpPr>
        <dsp:cNvPr id="0" name=""/>
        <dsp:cNvSpPr/>
      </dsp:nvSpPr>
      <dsp:spPr>
        <a:xfrm>
          <a:off x="910" y="0"/>
          <a:ext cx="2368415" cy="466307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DDL</a:t>
          </a:r>
        </a:p>
      </dsp:txBody>
      <dsp:txXfrm>
        <a:off x="910" y="0"/>
        <a:ext cx="2368415" cy="1398923"/>
      </dsp:txXfrm>
    </dsp:sp>
    <dsp:sp modelId="{6E3E409C-9407-4FCF-99AC-A195BBD86764}">
      <dsp:nvSpPr>
        <dsp:cNvPr id="0" name=""/>
        <dsp:cNvSpPr/>
      </dsp:nvSpPr>
      <dsp:spPr>
        <a:xfrm>
          <a:off x="237752" y="1399322"/>
          <a:ext cx="1894732" cy="91610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Create</a:t>
          </a:r>
        </a:p>
      </dsp:txBody>
      <dsp:txXfrm>
        <a:off x="264584" y="1426154"/>
        <a:ext cx="1841068" cy="862444"/>
      </dsp:txXfrm>
    </dsp:sp>
    <dsp:sp modelId="{C733CD3C-C29D-4CA9-9DAA-972F34EBCF89}">
      <dsp:nvSpPr>
        <dsp:cNvPr id="0" name=""/>
        <dsp:cNvSpPr/>
      </dsp:nvSpPr>
      <dsp:spPr>
        <a:xfrm>
          <a:off x="237752" y="2456370"/>
          <a:ext cx="1894732" cy="91610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Alter</a:t>
          </a:r>
        </a:p>
      </dsp:txBody>
      <dsp:txXfrm>
        <a:off x="264584" y="2483202"/>
        <a:ext cx="1841068" cy="862444"/>
      </dsp:txXfrm>
    </dsp:sp>
    <dsp:sp modelId="{EA7D391A-CA0E-427E-8D6C-E2633F8C7B88}">
      <dsp:nvSpPr>
        <dsp:cNvPr id="0" name=""/>
        <dsp:cNvSpPr/>
      </dsp:nvSpPr>
      <dsp:spPr>
        <a:xfrm>
          <a:off x="237752" y="3513418"/>
          <a:ext cx="1894732" cy="91610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Drop</a:t>
          </a:r>
        </a:p>
      </dsp:txBody>
      <dsp:txXfrm>
        <a:off x="264584" y="3540250"/>
        <a:ext cx="1841068" cy="862444"/>
      </dsp:txXfrm>
    </dsp:sp>
    <dsp:sp modelId="{05F847C1-6D63-4581-8DAF-C6765BDE7C77}">
      <dsp:nvSpPr>
        <dsp:cNvPr id="0" name=""/>
        <dsp:cNvSpPr/>
      </dsp:nvSpPr>
      <dsp:spPr>
        <a:xfrm>
          <a:off x="2546957" y="0"/>
          <a:ext cx="2368415" cy="466307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DML</a:t>
          </a:r>
        </a:p>
      </dsp:txBody>
      <dsp:txXfrm>
        <a:off x="2546957" y="0"/>
        <a:ext cx="2368415" cy="1398923"/>
      </dsp:txXfrm>
    </dsp:sp>
    <dsp:sp modelId="{D6B55804-5BA1-4FC6-A8CD-54556C536BED}">
      <dsp:nvSpPr>
        <dsp:cNvPr id="0" name=""/>
        <dsp:cNvSpPr/>
      </dsp:nvSpPr>
      <dsp:spPr>
        <a:xfrm>
          <a:off x="2783799" y="1399037"/>
          <a:ext cx="1894732" cy="6793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Insert</a:t>
          </a:r>
        </a:p>
      </dsp:txBody>
      <dsp:txXfrm>
        <a:off x="2803695" y="1418933"/>
        <a:ext cx="1854940" cy="639519"/>
      </dsp:txXfrm>
    </dsp:sp>
    <dsp:sp modelId="{AC233EE0-58F7-455D-993C-8FC9588DCDBA}">
      <dsp:nvSpPr>
        <dsp:cNvPr id="0" name=""/>
        <dsp:cNvSpPr/>
      </dsp:nvSpPr>
      <dsp:spPr>
        <a:xfrm>
          <a:off x="2783799" y="2182858"/>
          <a:ext cx="1894732" cy="6793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Update</a:t>
          </a:r>
        </a:p>
      </dsp:txBody>
      <dsp:txXfrm>
        <a:off x="2803695" y="2202754"/>
        <a:ext cx="1854940" cy="639519"/>
      </dsp:txXfrm>
    </dsp:sp>
    <dsp:sp modelId="{A39B2B28-8A27-40EC-9CB6-F989DB2BA21A}">
      <dsp:nvSpPr>
        <dsp:cNvPr id="0" name=""/>
        <dsp:cNvSpPr/>
      </dsp:nvSpPr>
      <dsp:spPr>
        <a:xfrm>
          <a:off x="2783799" y="2966679"/>
          <a:ext cx="1894732" cy="6793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Delete</a:t>
          </a:r>
        </a:p>
      </dsp:txBody>
      <dsp:txXfrm>
        <a:off x="2803695" y="2986575"/>
        <a:ext cx="1854940" cy="639519"/>
      </dsp:txXfrm>
    </dsp:sp>
    <dsp:sp modelId="{4C4524A5-1AFB-4DEC-92B6-E69F87B46C62}">
      <dsp:nvSpPr>
        <dsp:cNvPr id="0" name=""/>
        <dsp:cNvSpPr/>
      </dsp:nvSpPr>
      <dsp:spPr>
        <a:xfrm>
          <a:off x="2783799" y="3750499"/>
          <a:ext cx="1894732" cy="6793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Select</a:t>
          </a:r>
        </a:p>
      </dsp:txBody>
      <dsp:txXfrm>
        <a:off x="2803695" y="3770395"/>
        <a:ext cx="1854940" cy="639519"/>
      </dsp:txXfrm>
    </dsp:sp>
    <dsp:sp modelId="{76AB17B7-B54D-47DE-9FF7-341BB684142F}">
      <dsp:nvSpPr>
        <dsp:cNvPr id="0" name=""/>
        <dsp:cNvSpPr/>
      </dsp:nvSpPr>
      <dsp:spPr>
        <a:xfrm>
          <a:off x="5093004" y="0"/>
          <a:ext cx="2368415" cy="466307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DCL</a:t>
          </a:r>
        </a:p>
      </dsp:txBody>
      <dsp:txXfrm>
        <a:off x="5093004" y="0"/>
        <a:ext cx="2368415" cy="1398923"/>
      </dsp:txXfrm>
    </dsp:sp>
    <dsp:sp modelId="{7C6738C4-9B1B-4855-B1B8-22EC0308B203}">
      <dsp:nvSpPr>
        <dsp:cNvPr id="0" name=""/>
        <dsp:cNvSpPr/>
      </dsp:nvSpPr>
      <dsp:spPr>
        <a:xfrm>
          <a:off x="5329846" y="1400289"/>
          <a:ext cx="1894732" cy="140598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Grant</a:t>
          </a:r>
        </a:p>
      </dsp:txBody>
      <dsp:txXfrm>
        <a:off x="5371026" y="1441469"/>
        <a:ext cx="1812372" cy="1323622"/>
      </dsp:txXfrm>
    </dsp:sp>
    <dsp:sp modelId="{D4664CDF-6D0A-4866-AFC6-B7167DEC8E31}">
      <dsp:nvSpPr>
        <dsp:cNvPr id="0" name=""/>
        <dsp:cNvSpPr/>
      </dsp:nvSpPr>
      <dsp:spPr>
        <a:xfrm>
          <a:off x="5329846" y="3022576"/>
          <a:ext cx="1894732" cy="140598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Revoke</a:t>
          </a:r>
        </a:p>
      </dsp:txBody>
      <dsp:txXfrm>
        <a:off x="5371026" y="3063756"/>
        <a:ext cx="1812372" cy="1323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EADA0-B5B6-4ACF-BF41-EB2E8F5BECD4}">
      <dsp:nvSpPr>
        <dsp:cNvPr id="0" name=""/>
        <dsp:cNvSpPr/>
      </dsp:nvSpPr>
      <dsp:spPr>
        <a:xfrm>
          <a:off x="0" y="397087"/>
          <a:ext cx="749236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95A81B1-53F9-45D1-96EF-7CAAD4CDFA66}">
      <dsp:nvSpPr>
        <dsp:cNvPr id="0" name=""/>
        <dsp:cNvSpPr/>
      </dsp:nvSpPr>
      <dsp:spPr>
        <a:xfrm>
          <a:off x="374618" y="72367"/>
          <a:ext cx="5244656"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8236" tIns="0" rIns="198236" bIns="0" numCol="1" spcCol="1270" anchor="ctr" anchorCtr="0">
          <a:noAutofit/>
        </a:bodyPr>
        <a:lstStyle/>
        <a:p>
          <a:pPr marL="0" lvl="0" indent="0" algn="l" defTabSz="977900">
            <a:lnSpc>
              <a:spcPct val="90000"/>
            </a:lnSpc>
            <a:spcBef>
              <a:spcPct val="0"/>
            </a:spcBef>
            <a:spcAft>
              <a:spcPct val="35000"/>
            </a:spcAft>
            <a:buNone/>
          </a:pPr>
          <a:r>
            <a:rPr lang="en-US" sz="2200" kern="1200" dirty="0"/>
            <a:t>SUM</a:t>
          </a:r>
        </a:p>
      </dsp:txBody>
      <dsp:txXfrm>
        <a:off x="406321" y="104070"/>
        <a:ext cx="5181250" cy="586034"/>
      </dsp:txXfrm>
    </dsp:sp>
    <dsp:sp modelId="{6437914D-02EA-451F-99C5-FF47A11E84B5}">
      <dsp:nvSpPr>
        <dsp:cNvPr id="0" name=""/>
        <dsp:cNvSpPr/>
      </dsp:nvSpPr>
      <dsp:spPr>
        <a:xfrm>
          <a:off x="0" y="1395007"/>
          <a:ext cx="749236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FE1D9BC-5C7A-4DB7-9F7C-FE2515D61375}">
      <dsp:nvSpPr>
        <dsp:cNvPr id="0" name=""/>
        <dsp:cNvSpPr/>
      </dsp:nvSpPr>
      <dsp:spPr>
        <a:xfrm>
          <a:off x="374618" y="1070287"/>
          <a:ext cx="5244656"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8236" tIns="0" rIns="198236" bIns="0" numCol="1" spcCol="1270" anchor="ctr" anchorCtr="0">
          <a:noAutofit/>
        </a:bodyPr>
        <a:lstStyle/>
        <a:p>
          <a:pPr marL="0" lvl="0" indent="0" algn="l" defTabSz="977900">
            <a:lnSpc>
              <a:spcPct val="90000"/>
            </a:lnSpc>
            <a:spcBef>
              <a:spcPct val="0"/>
            </a:spcBef>
            <a:spcAft>
              <a:spcPct val="35000"/>
            </a:spcAft>
            <a:buNone/>
          </a:pPr>
          <a:r>
            <a:rPr lang="en-US" sz="2200" kern="1200" dirty="0"/>
            <a:t>MAX</a:t>
          </a:r>
        </a:p>
      </dsp:txBody>
      <dsp:txXfrm>
        <a:off x="406321" y="1101990"/>
        <a:ext cx="5181250" cy="586034"/>
      </dsp:txXfrm>
    </dsp:sp>
    <dsp:sp modelId="{472B81CB-24EE-4963-B542-FBCE55B396D3}">
      <dsp:nvSpPr>
        <dsp:cNvPr id="0" name=""/>
        <dsp:cNvSpPr/>
      </dsp:nvSpPr>
      <dsp:spPr>
        <a:xfrm>
          <a:off x="0" y="2392927"/>
          <a:ext cx="749236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D31EFDC-BCAB-4DA5-84EE-9591C2011A38}">
      <dsp:nvSpPr>
        <dsp:cNvPr id="0" name=""/>
        <dsp:cNvSpPr/>
      </dsp:nvSpPr>
      <dsp:spPr>
        <a:xfrm>
          <a:off x="374618" y="2068207"/>
          <a:ext cx="5244656"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8236" tIns="0" rIns="198236" bIns="0" numCol="1" spcCol="1270" anchor="ctr" anchorCtr="0">
          <a:noAutofit/>
        </a:bodyPr>
        <a:lstStyle/>
        <a:p>
          <a:pPr marL="0" lvl="0" indent="0" algn="l" defTabSz="977900">
            <a:lnSpc>
              <a:spcPct val="90000"/>
            </a:lnSpc>
            <a:spcBef>
              <a:spcPct val="0"/>
            </a:spcBef>
            <a:spcAft>
              <a:spcPct val="35000"/>
            </a:spcAft>
            <a:buNone/>
          </a:pPr>
          <a:r>
            <a:rPr lang="en-US" sz="2200" kern="1200" dirty="0"/>
            <a:t>MIN</a:t>
          </a:r>
        </a:p>
      </dsp:txBody>
      <dsp:txXfrm>
        <a:off x="406321" y="2099910"/>
        <a:ext cx="5181250" cy="586034"/>
      </dsp:txXfrm>
    </dsp:sp>
    <dsp:sp modelId="{A98614B0-5390-4D8D-8A30-A244384C58ED}">
      <dsp:nvSpPr>
        <dsp:cNvPr id="0" name=""/>
        <dsp:cNvSpPr/>
      </dsp:nvSpPr>
      <dsp:spPr>
        <a:xfrm>
          <a:off x="0" y="3390847"/>
          <a:ext cx="749236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7305C5E-387C-4335-9909-8F254F122880}">
      <dsp:nvSpPr>
        <dsp:cNvPr id="0" name=""/>
        <dsp:cNvSpPr/>
      </dsp:nvSpPr>
      <dsp:spPr>
        <a:xfrm>
          <a:off x="374618" y="3066127"/>
          <a:ext cx="5244656"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8236" tIns="0" rIns="198236" bIns="0" numCol="1" spcCol="1270" anchor="ctr" anchorCtr="0">
          <a:noAutofit/>
        </a:bodyPr>
        <a:lstStyle/>
        <a:p>
          <a:pPr marL="0" lvl="0" indent="0" algn="l" defTabSz="977900">
            <a:lnSpc>
              <a:spcPct val="90000"/>
            </a:lnSpc>
            <a:spcBef>
              <a:spcPct val="0"/>
            </a:spcBef>
            <a:spcAft>
              <a:spcPct val="35000"/>
            </a:spcAft>
            <a:buNone/>
          </a:pPr>
          <a:r>
            <a:rPr lang="en-US" sz="2200" kern="1200" dirty="0"/>
            <a:t>AVG</a:t>
          </a:r>
        </a:p>
      </dsp:txBody>
      <dsp:txXfrm>
        <a:off x="406321" y="3097830"/>
        <a:ext cx="5181250" cy="586034"/>
      </dsp:txXfrm>
    </dsp:sp>
    <dsp:sp modelId="{F653B6B7-A6C0-403A-AAEB-CB57FB21EA6B}">
      <dsp:nvSpPr>
        <dsp:cNvPr id="0" name=""/>
        <dsp:cNvSpPr/>
      </dsp:nvSpPr>
      <dsp:spPr>
        <a:xfrm>
          <a:off x="0" y="4388767"/>
          <a:ext cx="7492366"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6FB700B-8CFD-4D60-96FA-2C1BDA15C853}">
      <dsp:nvSpPr>
        <dsp:cNvPr id="0" name=""/>
        <dsp:cNvSpPr/>
      </dsp:nvSpPr>
      <dsp:spPr>
        <a:xfrm>
          <a:off x="374618" y="4064047"/>
          <a:ext cx="5244656" cy="6494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8236" tIns="0" rIns="198236" bIns="0" numCol="1" spcCol="1270" anchor="ctr" anchorCtr="0">
          <a:noAutofit/>
        </a:bodyPr>
        <a:lstStyle/>
        <a:p>
          <a:pPr marL="0" lvl="0" indent="0" algn="l" defTabSz="977900">
            <a:lnSpc>
              <a:spcPct val="90000"/>
            </a:lnSpc>
            <a:spcBef>
              <a:spcPct val="0"/>
            </a:spcBef>
            <a:spcAft>
              <a:spcPct val="35000"/>
            </a:spcAft>
            <a:buNone/>
          </a:pPr>
          <a:r>
            <a:rPr lang="en-US" sz="2200" kern="1200" dirty="0"/>
            <a:t>COUNT</a:t>
          </a:r>
        </a:p>
      </dsp:txBody>
      <dsp:txXfrm>
        <a:off x="406321" y="4095750"/>
        <a:ext cx="5181250"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1065213" y="849313"/>
            <a:ext cx="4989512" cy="3143250"/>
          </a:xfrm>
          <a:prstGeom prst="rect">
            <a:avLst/>
          </a:prstGeom>
        </p:spPr>
        <p:txBody>
          <a:bodyPr lIns="0" tIns="0" rIns="0" bIns="0" anchor="b">
            <a:normAutofit/>
          </a:bodyPr>
          <a:lstStyle/>
          <a:p>
            <a:r>
              <a:rPr lang="en-US" sz="7100" b="0" strike="noStrike" spc="-1">
                <a:solidFill>
                  <a:srgbClr val="04617B"/>
                </a:solidFill>
                <a:latin typeface="Source Sans Pro Light"/>
              </a:rPr>
              <a:t>Click to move the slide</a:t>
            </a:r>
          </a:p>
        </p:txBody>
      </p:sp>
      <p:sp>
        <p:nvSpPr>
          <p:cNvPr id="124" name="PlaceHolder 2"/>
          <p:cNvSpPr>
            <a:spLocks noGrp="1"/>
          </p:cNvSpPr>
          <p:nvPr>
            <p:ph type="body"/>
          </p:nvPr>
        </p:nvSpPr>
        <p:spPr>
          <a:xfrm>
            <a:off x="767777" y="4286071"/>
            <a:ext cx="5584138" cy="3773511"/>
          </a:xfrm>
          <a:prstGeom prst="rect">
            <a:avLst/>
          </a:prstGeom>
        </p:spPr>
        <p:txBody>
          <a:bodyPr lIns="0" tIns="0" rIns="0" bIns="0"/>
          <a:lstStyle/>
          <a:p>
            <a:r>
              <a:rPr lang="en-US" sz="1100" b="0" strike="noStrike" spc="-1">
                <a:latin typeface="Times New Roman"/>
              </a:rPr>
              <a:t>Click to edit the notes format</a:t>
            </a:r>
          </a:p>
        </p:txBody>
      </p:sp>
    </p:spTree>
    <p:extLst>
      <p:ext uri="{BB962C8B-B14F-4D97-AF65-F5344CB8AC3E}">
        <p14:creationId xmlns:p14="http://schemas.microsoft.com/office/powerpoint/2010/main" val="277622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1066800" y="849313"/>
            <a:ext cx="4987925" cy="3143250"/>
          </a:xfrm>
          <a:prstGeom prst="rect">
            <a:avLst/>
          </a:prstGeom>
        </p:spPr>
      </p:sp>
      <p:sp>
        <p:nvSpPr>
          <p:cNvPr id="152" name="PlaceHolder 2"/>
          <p:cNvSpPr>
            <a:spLocks noGrp="1"/>
          </p:cNvSpPr>
          <p:nvPr>
            <p:ph type="body"/>
          </p:nvPr>
        </p:nvSpPr>
        <p:spPr>
          <a:xfrm>
            <a:off x="767777" y="4286071"/>
            <a:ext cx="5584138" cy="3773511"/>
          </a:xfrm>
          <a:prstGeom prst="rect">
            <a:avLst/>
          </a:prstGeom>
        </p:spPr>
        <p:txBody>
          <a:bodyPr lIns="0" tIns="0" rIns="0" bIns="0"/>
          <a:lstStyle/>
          <a:p>
            <a:endParaRPr lang="en-US" sz="1100" spc="-1" dirty="0">
              <a:latin typeface="Times New Roman"/>
            </a:endParaRPr>
          </a:p>
        </p:txBody>
      </p:sp>
    </p:spTree>
    <p:extLst>
      <p:ext uri="{BB962C8B-B14F-4D97-AF65-F5344CB8AC3E}">
        <p14:creationId xmlns:p14="http://schemas.microsoft.com/office/powerpoint/2010/main" val="1405565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defRPr/>
            </a:pP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Penggunaan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Klausa</a:t>
            </a:r>
            <a:r>
              <a:rPr lang="en-US" sz="1200" dirty="0">
                <a:latin typeface="Times New Roman" panose="02020603050405020304" pitchFamily="18" charset="0"/>
                <a:cs typeface="Times New Roman" panose="02020603050405020304" pitchFamily="18" charset="0"/>
              </a:rPr>
              <a:t> AND:</a:t>
            </a:r>
          </a:p>
          <a:p>
            <a:pPr>
              <a:lnSpc>
                <a:spcPct val="150000"/>
              </a:lnSpc>
              <a:defRPr/>
            </a:pPr>
            <a:r>
              <a:rPr lang="en-US" sz="1200" dirty="0" err="1">
                <a:latin typeface="Times New Roman" panose="02020603050405020304" pitchFamily="18" charset="0"/>
                <a:cs typeface="Times New Roman" panose="02020603050405020304" pitchFamily="18" charset="0"/>
              </a:rPr>
              <a:t>Tampilkan</a:t>
            </a:r>
            <a:r>
              <a:rPr lang="en-US" sz="1200" dirty="0">
                <a:latin typeface="Times New Roman" panose="02020603050405020304" pitchFamily="18" charset="0"/>
                <a:cs typeface="Times New Roman" panose="02020603050405020304" pitchFamily="18" charset="0"/>
              </a:rPr>
              <a:t> data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dimana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harga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diatas</a:t>
            </a:r>
            <a:r>
              <a:rPr lang="en-US" sz="1200" dirty="0">
                <a:latin typeface="Times New Roman" panose="02020603050405020304" pitchFamily="18" charset="0"/>
                <a:cs typeface="Times New Roman" panose="02020603050405020304" pitchFamily="18" charset="0"/>
              </a:rPr>
              <a:t> 1000000 dan </a:t>
            </a:r>
            <a:r>
              <a:rPr lang="en-US" sz="1200" dirty="0" err="1">
                <a:latin typeface="Times New Roman" panose="02020603050405020304" pitchFamily="18" charset="0"/>
                <a:cs typeface="Times New Roman" panose="02020603050405020304" pitchFamily="18" charset="0"/>
              </a:rPr>
              <a:t>stok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kurang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30</a:t>
            </a:r>
          </a:p>
          <a:p>
            <a:pPr>
              <a:lnSpc>
                <a:spcPct val="150000"/>
              </a:lnSpc>
              <a:defRPr/>
            </a:pPr>
            <a:r>
              <a:rPr lang="en-US" sz="1200" b="1" dirty="0">
                <a:latin typeface="Courier New" panose="02070309020205020404" pitchFamily="49" charset="0"/>
                <a:cs typeface="Courier New" panose="02070309020205020404" pitchFamily="49" charset="0"/>
              </a:rPr>
              <a:t>SELECT * FROM </a:t>
            </a:r>
            <a:r>
              <a:rPr lang="en-US" sz="1200" b="1" dirty="0" err="1">
                <a:latin typeface="Courier New" panose="02070309020205020404" pitchFamily="49" charset="0"/>
                <a:cs typeface="Courier New" panose="02070309020205020404" pitchFamily="49" charset="0"/>
              </a:rPr>
              <a:t>produk</a:t>
            </a:r>
            <a:r>
              <a:rPr lang="en-US" sz="1200" b="1" dirty="0">
                <a:latin typeface="Courier New" panose="02070309020205020404" pitchFamily="49" charset="0"/>
                <a:cs typeface="Courier New" panose="02070309020205020404" pitchFamily="49" charset="0"/>
              </a:rPr>
              <a:t> WHERE </a:t>
            </a:r>
            <a:r>
              <a:rPr lang="en-US" sz="1200" b="1" dirty="0" err="1">
                <a:latin typeface="Courier New" panose="02070309020205020404" pitchFamily="49" charset="0"/>
                <a:cs typeface="Courier New" panose="02070309020205020404" pitchFamily="49" charset="0"/>
              </a:rPr>
              <a:t>harga</a:t>
            </a:r>
            <a:r>
              <a:rPr lang="en-US" sz="1200" b="1" dirty="0">
                <a:latin typeface="Courier New" panose="02070309020205020404" pitchFamily="49" charset="0"/>
                <a:cs typeface="Courier New" panose="02070309020205020404" pitchFamily="49" charset="0"/>
              </a:rPr>
              <a:t> &gt; 1000000 AND </a:t>
            </a:r>
            <a:r>
              <a:rPr lang="en-US" sz="1200" b="1" dirty="0" err="1">
                <a:latin typeface="Courier New" panose="02070309020205020404" pitchFamily="49" charset="0"/>
                <a:cs typeface="Courier New" panose="02070309020205020404" pitchFamily="49" charset="0"/>
              </a:rPr>
              <a:t>stok</a:t>
            </a:r>
            <a:r>
              <a:rPr lang="en-US" sz="1200" b="1" dirty="0">
                <a:latin typeface="Courier New" panose="02070309020205020404" pitchFamily="49" charset="0"/>
                <a:cs typeface="Courier New" panose="02070309020205020404" pitchFamily="49" charset="0"/>
              </a:rPr>
              <a:t> &lt; 30; </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Penggunaan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Klausa</a:t>
            </a:r>
            <a:r>
              <a:rPr lang="en-US" sz="1200" dirty="0">
                <a:latin typeface="Times New Roman" panose="02020603050405020304" pitchFamily="18" charset="0"/>
                <a:cs typeface="Times New Roman" panose="02020603050405020304" pitchFamily="18" charset="0"/>
              </a:rPr>
              <a:t> OR:</a:t>
            </a:r>
          </a:p>
          <a:p>
            <a:pPr>
              <a:lnSpc>
                <a:spcPct val="150000"/>
              </a:lnSpc>
              <a:defRPr/>
            </a:pPr>
            <a:r>
              <a:rPr lang="en-US" sz="1200" dirty="0" err="1">
                <a:latin typeface="Times New Roman" panose="02020603050405020304" pitchFamily="18" charset="0"/>
                <a:cs typeface="Times New Roman" panose="02020603050405020304" pitchFamily="18" charset="0"/>
              </a:rPr>
              <a:t>Tampilkan</a:t>
            </a:r>
            <a:r>
              <a:rPr lang="en-US" sz="1200" dirty="0">
                <a:latin typeface="Times New Roman" panose="02020603050405020304" pitchFamily="18" charset="0"/>
                <a:cs typeface="Times New Roman" panose="02020603050405020304" pitchFamily="18" charset="0"/>
              </a:rPr>
              <a:t> data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dimana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harga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di </a:t>
            </a:r>
            <a:r>
              <a:rPr lang="en-US" sz="1200" dirty="0" err="1">
                <a:latin typeface="Times New Roman" panose="02020603050405020304" pitchFamily="18" charset="0"/>
                <a:cs typeface="Times New Roman" panose="02020603050405020304" pitchFamily="18" charset="0"/>
              </a:rPr>
              <a:t>atas</a:t>
            </a:r>
            <a:r>
              <a:rPr lang="en-US" sz="1200" dirty="0">
                <a:latin typeface="Times New Roman" panose="02020603050405020304" pitchFamily="18" charset="0"/>
                <a:cs typeface="Times New Roman" panose="02020603050405020304" pitchFamily="18" charset="0"/>
              </a:rPr>
              <a:t> 1000000 </a:t>
            </a:r>
            <a:r>
              <a:rPr lang="en-US" sz="1200" dirty="0" err="1">
                <a:latin typeface="Times New Roman" panose="02020603050405020304" pitchFamily="18" charset="0"/>
                <a:cs typeface="Times New Roman" panose="02020603050405020304" pitchFamily="18" charset="0"/>
              </a:rPr>
              <a:t>atau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stok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kurang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30</a:t>
            </a:r>
          </a:p>
          <a:p>
            <a:pPr marL="0" algn="l" defTabSz="914400" rtl="0" eaLnBrk="1" latinLnBrk="0" hangingPunct="1">
              <a:lnSpc>
                <a:spcPct val="150000"/>
              </a:lnSpc>
              <a:defRPr/>
            </a:pPr>
            <a:r>
              <a:rPr lang="en-US" sz="1200" b="1" kern="1200" dirty="0">
                <a:solidFill>
                  <a:schemeClr val="tx1"/>
                </a:solidFill>
                <a:latin typeface="Courier New" panose="02070309020205020404" pitchFamily="49" charset="0"/>
                <a:ea typeface="+mn-ea"/>
                <a:cs typeface="Courier New" panose="02070309020205020404" pitchFamily="49" charset="0"/>
              </a:rPr>
              <a:t>SELECT * FROM </a:t>
            </a:r>
            <a:r>
              <a:rPr lang="en-US" sz="1200" b="1" kern="1200" dirty="0" err="1">
                <a:solidFill>
                  <a:schemeClr val="tx1"/>
                </a:solidFill>
                <a:latin typeface="Courier New" panose="02070309020205020404" pitchFamily="49" charset="0"/>
                <a:ea typeface="+mn-ea"/>
                <a:cs typeface="Courier New" panose="02070309020205020404" pitchFamily="49" charset="0"/>
              </a:rPr>
              <a:t>produk</a:t>
            </a:r>
            <a:r>
              <a:rPr lang="en-US" sz="1200" b="1" kern="1200" dirty="0">
                <a:solidFill>
                  <a:schemeClr val="tx1"/>
                </a:solidFill>
                <a:latin typeface="Courier New" panose="02070309020205020404" pitchFamily="49" charset="0"/>
                <a:ea typeface="+mn-ea"/>
                <a:cs typeface="Courier New" panose="02070309020205020404" pitchFamily="49" charset="0"/>
              </a:rPr>
              <a:t> WHERE </a:t>
            </a:r>
            <a:r>
              <a:rPr lang="en-US" sz="1200" b="1" kern="1200" dirty="0" err="1">
                <a:solidFill>
                  <a:schemeClr val="tx1"/>
                </a:solidFill>
                <a:latin typeface="Courier New" panose="02070309020205020404" pitchFamily="49" charset="0"/>
                <a:ea typeface="+mn-ea"/>
                <a:cs typeface="Courier New" panose="02070309020205020404" pitchFamily="49" charset="0"/>
              </a:rPr>
              <a:t>harga</a:t>
            </a:r>
            <a:r>
              <a:rPr lang="en-US" sz="1200" b="1" kern="1200" dirty="0">
                <a:solidFill>
                  <a:schemeClr val="tx1"/>
                </a:solidFill>
                <a:latin typeface="Courier New" panose="02070309020205020404" pitchFamily="49" charset="0"/>
                <a:ea typeface="+mn-ea"/>
                <a:cs typeface="Courier New" panose="02070309020205020404" pitchFamily="49" charset="0"/>
              </a:rPr>
              <a:t> &gt; 1000000 OR </a:t>
            </a:r>
            <a:r>
              <a:rPr lang="en-US" sz="1200" b="1" kern="1200" dirty="0" err="1">
                <a:solidFill>
                  <a:schemeClr val="tx1"/>
                </a:solidFill>
                <a:latin typeface="Courier New" panose="02070309020205020404" pitchFamily="49" charset="0"/>
                <a:ea typeface="+mn-ea"/>
                <a:cs typeface="Courier New" panose="02070309020205020404" pitchFamily="49" charset="0"/>
              </a:rPr>
              <a:t>stok</a:t>
            </a:r>
            <a:r>
              <a:rPr lang="en-US" sz="1200" b="1" kern="1200" dirty="0">
                <a:solidFill>
                  <a:schemeClr val="tx1"/>
                </a:solidFill>
                <a:latin typeface="Courier New" panose="02070309020205020404" pitchFamily="49" charset="0"/>
                <a:ea typeface="+mn-ea"/>
                <a:cs typeface="Courier New" panose="02070309020205020404" pitchFamily="49" charset="0"/>
              </a:rPr>
              <a:t> &lt; 30; </a:t>
            </a:r>
          </a:p>
          <a:p>
            <a:pPr>
              <a:defRPr/>
            </a:pPr>
            <a:endParaRPr lang="en-US" sz="1200" dirty="0">
              <a:cs typeface="Arial" charset="0"/>
            </a:endParaRPr>
          </a:p>
          <a:p>
            <a:endParaRPr lang="en-US" dirty="0"/>
          </a:p>
        </p:txBody>
      </p:sp>
    </p:spTree>
    <p:extLst>
      <p:ext uri="{BB962C8B-B14F-4D97-AF65-F5344CB8AC3E}">
        <p14:creationId xmlns:p14="http://schemas.microsoft.com/office/powerpoint/2010/main" val="4094817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sv-SE" sz="1200" i="0" dirty="0">
                <a:latin typeface="Times New Roman" panose="02020603050405020304" pitchFamily="18" charset="0"/>
                <a:cs typeface="Times New Roman" panose="02020603050405020304" pitchFamily="18" charset="0"/>
              </a:rPr>
              <a:t>Query berdasarkan dengan Key dan Non Key bertujuan untuk menggaransi bahwa sembarang baris pada tabel dapat dinyatakan unik. </a:t>
            </a:r>
          </a:p>
          <a:p>
            <a:pPr algn="just">
              <a:lnSpc>
                <a:spcPct val="150000"/>
              </a:lnSpc>
              <a:spcBef>
                <a:spcPts val="0"/>
              </a:spcBef>
              <a:spcAft>
                <a:spcPts val="0"/>
              </a:spcAft>
              <a:defRPr/>
            </a:pPr>
            <a:r>
              <a:rPr lang="en-US" sz="1200" i="0" dirty="0">
                <a:latin typeface="Times New Roman" panose="02020603050405020304" pitchFamily="18" charset="0"/>
                <a:cs typeface="Times New Roman" panose="02020603050405020304" pitchFamily="18" charset="0"/>
              </a:rPr>
              <a:t>Pada </a:t>
            </a:r>
            <a:r>
              <a:rPr lang="en-US" sz="1200" i="0" dirty="0" err="1">
                <a:latin typeface="Times New Roman" panose="02020603050405020304" pitchFamily="18" charset="0"/>
                <a:cs typeface="Times New Roman" panose="02020603050405020304" pitchFamily="18" charset="0"/>
              </a:rPr>
              <a:t>contoh</a:t>
            </a:r>
            <a:r>
              <a:rPr lang="en-US" sz="1200" i="0" dirty="0">
                <a:latin typeface="Times New Roman" panose="02020603050405020304" pitchFamily="18" charset="0"/>
                <a:cs typeface="Times New Roman" panose="02020603050405020304" pitchFamily="18" charset="0"/>
              </a:rPr>
              <a:t> query di </a:t>
            </a:r>
            <a:r>
              <a:rPr lang="en-US" sz="1200" i="0" dirty="0" err="1">
                <a:latin typeface="Times New Roman" panose="02020603050405020304" pitchFamily="18" charset="0"/>
                <a:cs typeface="Times New Roman" panose="02020603050405020304" pitchFamily="18" charset="0"/>
              </a:rPr>
              <a:t>dalam</a:t>
            </a:r>
            <a:r>
              <a:rPr lang="en-US" sz="1200" i="0" dirty="0">
                <a:latin typeface="Times New Roman" panose="02020603050405020304" pitchFamily="18" charset="0"/>
                <a:cs typeface="Times New Roman" panose="02020603050405020304" pitchFamily="18" charset="0"/>
              </a:rPr>
              <a:t> slide, </a:t>
            </a:r>
            <a:r>
              <a:rPr lang="en-US" sz="1200" i="0" dirty="0" err="1">
                <a:latin typeface="Times New Roman" panose="02020603050405020304" pitchFamily="18" charset="0"/>
                <a:cs typeface="Times New Roman" panose="02020603050405020304" pitchFamily="18" charset="0"/>
              </a:rPr>
              <a:t>digunakan</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kolom</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kode</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untuk</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menampilkan</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satu</a:t>
            </a:r>
            <a:r>
              <a:rPr lang="en-US" sz="1200" i="0" dirty="0">
                <a:latin typeface="Times New Roman" panose="02020603050405020304" pitchFamily="18" charset="0"/>
                <a:cs typeface="Times New Roman" panose="02020603050405020304" pitchFamily="18" charset="0"/>
              </a:rPr>
              <a:t> baris data </a:t>
            </a:r>
            <a:r>
              <a:rPr lang="en-US" sz="1200" i="0" dirty="0" err="1">
                <a:latin typeface="Times New Roman" panose="02020603050405020304" pitchFamily="18" charset="0"/>
                <a:cs typeface="Times New Roman" panose="02020603050405020304" pitchFamily="18" charset="0"/>
              </a:rPr>
              <a:t>dikarenakan</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kode</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adalah</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unik</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untuk</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setiap</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instan</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dari</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produk</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dengan</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kode</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tertentu</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dengan</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contoh</a:t>
            </a:r>
            <a:r>
              <a:rPr lang="en-US" sz="1200" i="0" dirty="0">
                <a:latin typeface="Times New Roman" panose="02020603050405020304" pitchFamily="18" charset="0"/>
                <a:cs typeface="Times New Roman" panose="02020603050405020304" pitchFamily="18" charset="0"/>
              </a:rPr>
              <a:t> query:</a:t>
            </a:r>
          </a:p>
          <a:p>
            <a:pPr algn="just">
              <a:lnSpc>
                <a:spcPct val="150000"/>
              </a:lnSpc>
              <a:spcBef>
                <a:spcPts val="0"/>
              </a:spcBef>
              <a:spcAft>
                <a:spcPts val="0"/>
              </a:spcAft>
              <a:defRPr/>
            </a:pPr>
            <a:endParaRPr lang="en-US" sz="1200" i="0"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defRPr/>
            </a:pPr>
            <a:r>
              <a:rPr lang="en-US" sz="1200" b="1" i="0" dirty="0">
                <a:solidFill>
                  <a:schemeClr val="tx1"/>
                </a:solidFill>
                <a:latin typeface="Courier New" panose="02070309020205020404" pitchFamily="49" charset="0"/>
                <a:cs typeface="Courier New" panose="02070309020205020404" pitchFamily="49" charset="0"/>
              </a:rPr>
              <a:t>SELECT * FROM </a:t>
            </a:r>
            <a:r>
              <a:rPr lang="en-US" sz="1200" b="1" i="0" dirty="0" err="1">
                <a:solidFill>
                  <a:schemeClr val="tx1"/>
                </a:solidFill>
                <a:latin typeface="Courier New" panose="02070309020205020404" pitchFamily="49" charset="0"/>
                <a:cs typeface="Courier New" panose="02070309020205020404" pitchFamily="49" charset="0"/>
              </a:rPr>
              <a:t>produk</a:t>
            </a:r>
            <a:r>
              <a:rPr lang="en-US" sz="1200" b="1" i="0" dirty="0">
                <a:solidFill>
                  <a:schemeClr val="tx1"/>
                </a:solidFill>
                <a:latin typeface="Courier New" panose="02070309020205020404" pitchFamily="49" charset="0"/>
                <a:cs typeface="Courier New" panose="02070309020205020404" pitchFamily="49" charset="0"/>
              </a:rPr>
              <a:t> WHERE </a:t>
            </a:r>
            <a:r>
              <a:rPr lang="en-US" sz="1200" b="1" i="0" dirty="0" err="1">
                <a:solidFill>
                  <a:schemeClr val="tx1"/>
                </a:solidFill>
                <a:latin typeface="Courier New" panose="02070309020205020404" pitchFamily="49" charset="0"/>
                <a:cs typeface="Courier New" panose="02070309020205020404" pitchFamily="49" charset="0"/>
              </a:rPr>
              <a:t>kode</a:t>
            </a:r>
            <a:r>
              <a:rPr lang="en-US" sz="1200" b="1" i="0" dirty="0">
                <a:solidFill>
                  <a:schemeClr val="tx1"/>
                </a:solidFill>
                <a:latin typeface="Courier New" panose="02070309020205020404" pitchFamily="49" charset="0"/>
                <a:cs typeface="Courier New" panose="02070309020205020404" pitchFamily="49" charset="0"/>
              </a:rPr>
              <a:t>=‘KL101’;</a:t>
            </a:r>
          </a:p>
          <a:p>
            <a:pPr algn="just">
              <a:lnSpc>
                <a:spcPct val="150000"/>
              </a:lnSpc>
              <a:spcBef>
                <a:spcPts val="0"/>
              </a:spcBef>
              <a:spcAft>
                <a:spcPts val="0"/>
              </a:spcAft>
              <a:defRPr/>
            </a:pPr>
            <a:endParaRPr lang="en-US" sz="1200" i="0" dirty="0">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defRPr/>
            </a:pPr>
            <a:r>
              <a:rPr lang="en-US" sz="1200" i="0" dirty="0" err="1">
                <a:latin typeface="Times New Roman" panose="02020603050405020304" pitchFamily="18" charset="0"/>
                <a:cs typeface="Times New Roman" panose="02020603050405020304" pitchFamily="18" charset="0"/>
              </a:rPr>
              <a:t>Dengan</a:t>
            </a:r>
            <a:r>
              <a:rPr lang="en-US" sz="1200" i="0" dirty="0">
                <a:latin typeface="Times New Roman" panose="02020603050405020304" pitchFamily="18" charset="0"/>
                <a:cs typeface="Times New Roman" panose="02020603050405020304" pitchFamily="18" charset="0"/>
              </a:rPr>
              <a:t> query di </a:t>
            </a:r>
            <a:r>
              <a:rPr lang="en-US" sz="1200" i="0" dirty="0" err="1">
                <a:latin typeface="Times New Roman" panose="02020603050405020304" pitchFamily="18" charset="0"/>
                <a:cs typeface="Times New Roman" panose="02020603050405020304" pitchFamily="18" charset="0"/>
              </a:rPr>
              <a:t>atas</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maka</a:t>
            </a:r>
            <a:r>
              <a:rPr lang="en-US" sz="1200" i="0" dirty="0">
                <a:latin typeface="Times New Roman" panose="02020603050405020304" pitchFamily="18" charset="0"/>
                <a:cs typeface="Times New Roman" panose="02020603050405020304" pitchFamily="18" charset="0"/>
              </a:rPr>
              <a:t> yang </a:t>
            </a:r>
            <a:r>
              <a:rPr lang="en-US" sz="1200" i="0" dirty="0" err="1">
                <a:latin typeface="Times New Roman" panose="02020603050405020304" pitchFamily="18" charset="0"/>
                <a:cs typeface="Times New Roman" panose="02020603050405020304" pitchFamily="18" charset="0"/>
              </a:rPr>
              <a:t>ditampilkan</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produk</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dengan</a:t>
            </a:r>
            <a:r>
              <a:rPr lang="en-US" sz="1200" i="0" dirty="0">
                <a:latin typeface="Times New Roman" panose="02020603050405020304" pitchFamily="18" charset="0"/>
                <a:cs typeface="Times New Roman" panose="02020603050405020304" pitchFamily="18" charset="0"/>
              </a:rPr>
              <a:t> </a:t>
            </a:r>
            <a:r>
              <a:rPr lang="en-US" sz="1200" i="0" dirty="0" err="1">
                <a:latin typeface="Times New Roman" panose="02020603050405020304" pitchFamily="18" charset="0"/>
                <a:cs typeface="Times New Roman" panose="02020603050405020304" pitchFamily="18" charset="0"/>
              </a:rPr>
              <a:t>kode</a:t>
            </a:r>
            <a:r>
              <a:rPr lang="en-US" sz="1200" i="0" dirty="0">
                <a:latin typeface="Times New Roman" panose="02020603050405020304" pitchFamily="18" charset="0"/>
                <a:cs typeface="Times New Roman" panose="02020603050405020304" pitchFamily="18" charset="0"/>
              </a:rPr>
              <a:t> KL101</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50417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spcBef>
                <a:spcPts val="0"/>
              </a:spcBef>
              <a:spcAft>
                <a:spcPts val="0"/>
              </a:spcAft>
              <a:defRPr/>
            </a:pPr>
            <a:r>
              <a:rPr lang="en-US" sz="1200" i="0" dirty="0">
                <a:solidFill>
                  <a:schemeClr val="tx1"/>
                </a:solidFill>
                <a:latin typeface="Times New Roman" panose="02020603050405020304" pitchFamily="18" charset="0"/>
                <a:cs typeface="Times New Roman" panose="02020603050405020304" pitchFamily="18" charset="0"/>
              </a:rPr>
              <a:t>Query </a:t>
            </a:r>
            <a:r>
              <a:rPr lang="en-US" sz="1200" i="0" dirty="0" err="1">
                <a:solidFill>
                  <a:schemeClr val="tx1"/>
                </a:solidFill>
                <a:latin typeface="Times New Roman" panose="02020603050405020304" pitchFamily="18" charset="0"/>
                <a:cs typeface="Times New Roman" panose="02020603050405020304" pitchFamily="18" charset="0"/>
              </a:rPr>
              <a:t>berdasarkan</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dengan</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kolom</a:t>
            </a:r>
            <a:r>
              <a:rPr lang="en-US" sz="1200" i="0" dirty="0">
                <a:solidFill>
                  <a:schemeClr val="tx1"/>
                </a:solidFill>
                <a:latin typeface="Times New Roman" panose="02020603050405020304" pitchFamily="18" charset="0"/>
                <a:cs typeface="Times New Roman" panose="02020603050405020304" pitchFamily="18" charset="0"/>
              </a:rPr>
              <a:t> non primary key </a:t>
            </a:r>
            <a:r>
              <a:rPr lang="en-US" sz="1200" i="0" dirty="0" err="1">
                <a:solidFill>
                  <a:schemeClr val="tx1"/>
                </a:solidFill>
                <a:latin typeface="Times New Roman" panose="02020603050405020304" pitchFamily="18" charset="0"/>
                <a:cs typeface="Times New Roman" panose="02020603050405020304" pitchFamily="18" charset="0"/>
              </a:rPr>
              <a:t>tidak</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menjamin</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untuk</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mendapatkan</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satu</a:t>
            </a:r>
            <a:r>
              <a:rPr lang="en-US" sz="1200" i="0" dirty="0">
                <a:solidFill>
                  <a:schemeClr val="tx1"/>
                </a:solidFill>
                <a:latin typeface="Times New Roman" panose="02020603050405020304" pitchFamily="18" charset="0"/>
                <a:cs typeface="Times New Roman" panose="02020603050405020304" pitchFamily="18" charset="0"/>
              </a:rPr>
              <a:t> baris data, </a:t>
            </a:r>
            <a:r>
              <a:rPr lang="en-US" sz="1200" i="0" dirty="0" err="1">
                <a:solidFill>
                  <a:schemeClr val="tx1"/>
                </a:solidFill>
                <a:latin typeface="Times New Roman" panose="02020603050405020304" pitchFamily="18" charset="0"/>
                <a:cs typeface="Times New Roman" panose="02020603050405020304" pitchFamily="18" charset="0"/>
              </a:rPr>
              <a:t>berikut</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contohnya</a:t>
            </a:r>
            <a:r>
              <a:rPr lang="en-US" sz="1200" i="0" dirty="0">
                <a:solidFill>
                  <a:schemeClr val="tx1"/>
                </a:solidFill>
                <a:latin typeface="Times New Roman" panose="02020603050405020304" pitchFamily="18" charset="0"/>
                <a:cs typeface="Times New Roman" panose="02020603050405020304" pitchFamily="18" charset="0"/>
              </a:rPr>
              <a:t> :</a:t>
            </a:r>
          </a:p>
          <a:p>
            <a:pPr algn="just">
              <a:lnSpc>
                <a:spcPct val="150000"/>
              </a:lnSpc>
              <a:spcBef>
                <a:spcPts val="0"/>
              </a:spcBef>
              <a:spcAft>
                <a:spcPts val="0"/>
              </a:spcAft>
              <a:defRPr/>
            </a:pPr>
            <a:r>
              <a:rPr lang="en-US" sz="1200" i="0" dirty="0" err="1">
                <a:solidFill>
                  <a:schemeClr val="tx1"/>
                </a:solidFill>
                <a:latin typeface="Times New Roman" panose="02020603050405020304" pitchFamily="18" charset="0"/>
                <a:cs typeface="Times New Roman" panose="02020603050405020304" pitchFamily="18" charset="0"/>
              </a:rPr>
              <a:t>Tampilkan</a:t>
            </a:r>
            <a:r>
              <a:rPr lang="en-US" sz="1200" i="0" dirty="0">
                <a:solidFill>
                  <a:schemeClr val="tx1"/>
                </a:solidFill>
                <a:latin typeface="Times New Roman" panose="02020603050405020304" pitchFamily="18" charset="0"/>
                <a:cs typeface="Times New Roman" panose="02020603050405020304" pitchFamily="18" charset="0"/>
              </a:rPr>
              <a:t> data </a:t>
            </a:r>
            <a:r>
              <a:rPr lang="en-US" sz="1200" i="0" dirty="0" err="1">
                <a:solidFill>
                  <a:schemeClr val="tx1"/>
                </a:solidFill>
                <a:latin typeface="Times New Roman" panose="02020603050405020304" pitchFamily="18" charset="0"/>
                <a:cs typeface="Times New Roman" panose="02020603050405020304" pitchFamily="18" charset="0"/>
              </a:rPr>
              <a:t>produk</a:t>
            </a:r>
            <a:r>
              <a:rPr lang="en-US" sz="1200" i="0" dirty="0">
                <a:solidFill>
                  <a:schemeClr val="tx1"/>
                </a:solidFill>
                <a:latin typeface="Times New Roman" panose="02020603050405020304" pitchFamily="18" charset="0"/>
                <a:cs typeface="Times New Roman" panose="02020603050405020304" pitchFamily="18" charset="0"/>
              </a:rPr>
              <a:t> yang </a:t>
            </a:r>
            <a:r>
              <a:rPr lang="en-US" sz="1200" i="0" dirty="0" err="1">
                <a:solidFill>
                  <a:schemeClr val="tx1"/>
                </a:solidFill>
                <a:latin typeface="Times New Roman" panose="02020603050405020304" pitchFamily="18" charset="0"/>
                <a:cs typeface="Times New Roman" panose="02020603050405020304" pitchFamily="18" charset="0"/>
              </a:rPr>
              <a:t>mempunyai</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stok</a:t>
            </a:r>
            <a:r>
              <a:rPr lang="en-US" sz="1200" i="0" dirty="0">
                <a:solidFill>
                  <a:schemeClr val="tx1"/>
                </a:solidFill>
                <a:latin typeface="Times New Roman" panose="02020603050405020304" pitchFamily="18" charset="0"/>
                <a:cs typeface="Times New Roman" panose="02020603050405020304" pitchFamily="18" charset="0"/>
              </a:rPr>
              <a:t> 5</a:t>
            </a:r>
          </a:p>
          <a:p>
            <a:pPr algn="just">
              <a:lnSpc>
                <a:spcPct val="150000"/>
              </a:lnSpc>
              <a:spcBef>
                <a:spcPts val="0"/>
              </a:spcBef>
              <a:spcAft>
                <a:spcPts val="0"/>
              </a:spcAft>
              <a:defRPr/>
            </a:pPr>
            <a:endParaRPr lang="en-US" sz="1200" i="0" dirty="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defRPr/>
            </a:pPr>
            <a:r>
              <a:rPr lang="en-US" sz="1200" b="1" i="0" dirty="0">
                <a:solidFill>
                  <a:schemeClr val="tx1"/>
                </a:solidFill>
                <a:latin typeface="Times New Roman" panose="02020603050405020304" pitchFamily="18" charset="0"/>
                <a:cs typeface="Times New Roman" panose="02020603050405020304" pitchFamily="18" charset="0"/>
              </a:rPr>
              <a:t>SELECT * FROM </a:t>
            </a:r>
            <a:r>
              <a:rPr lang="en-US" sz="1200" b="1" i="0" dirty="0" err="1">
                <a:solidFill>
                  <a:schemeClr val="tx1"/>
                </a:solidFill>
                <a:latin typeface="Times New Roman" panose="02020603050405020304" pitchFamily="18" charset="0"/>
                <a:cs typeface="Times New Roman" panose="02020603050405020304" pitchFamily="18" charset="0"/>
              </a:rPr>
              <a:t>produk</a:t>
            </a:r>
            <a:r>
              <a:rPr lang="en-US" sz="1200" b="1" i="0" dirty="0">
                <a:solidFill>
                  <a:schemeClr val="tx1"/>
                </a:solidFill>
                <a:latin typeface="Times New Roman" panose="02020603050405020304" pitchFamily="18" charset="0"/>
                <a:cs typeface="Times New Roman" panose="02020603050405020304" pitchFamily="18" charset="0"/>
              </a:rPr>
              <a:t> WHERE </a:t>
            </a:r>
            <a:r>
              <a:rPr lang="en-US" sz="1200" b="1" i="0" dirty="0" err="1">
                <a:solidFill>
                  <a:schemeClr val="tx1"/>
                </a:solidFill>
                <a:latin typeface="Times New Roman" panose="02020603050405020304" pitchFamily="18" charset="0"/>
                <a:cs typeface="Times New Roman" panose="02020603050405020304" pitchFamily="18" charset="0"/>
              </a:rPr>
              <a:t>stok</a:t>
            </a:r>
            <a:r>
              <a:rPr lang="en-US" sz="1200" b="1" i="0" dirty="0">
                <a:solidFill>
                  <a:schemeClr val="tx1"/>
                </a:solidFill>
                <a:latin typeface="Times New Roman" panose="02020603050405020304" pitchFamily="18" charset="0"/>
                <a:cs typeface="Times New Roman" panose="02020603050405020304" pitchFamily="18" charset="0"/>
              </a:rPr>
              <a:t> = 5; </a:t>
            </a:r>
          </a:p>
          <a:p>
            <a:pPr algn="just">
              <a:lnSpc>
                <a:spcPct val="150000"/>
              </a:lnSpc>
              <a:spcBef>
                <a:spcPts val="0"/>
              </a:spcBef>
              <a:spcAft>
                <a:spcPts val="0"/>
              </a:spcAft>
              <a:defRPr/>
            </a:pPr>
            <a:endParaRPr lang="en-US" sz="1200" i="0" dirty="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0"/>
              </a:spcBef>
              <a:spcAft>
                <a:spcPts val="0"/>
              </a:spcAft>
              <a:defRPr/>
            </a:pPr>
            <a:r>
              <a:rPr lang="en-US" sz="1200" i="0" dirty="0" err="1">
                <a:solidFill>
                  <a:schemeClr val="tx1"/>
                </a:solidFill>
                <a:latin typeface="Times New Roman" panose="02020603050405020304" pitchFamily="18" charset="0"/>
                <a:cs typeface="Times New Roman" panose="02020603050405020304" pitchFamily="18" charset="0"/>
              </a:rPr>
              <a:t>Dengan</a:t>
            </a:r>
            <a:r>
              <a:rPr lang="en-US" sz="1200" i="0" dirty="0">
                <a:solidFill>
                  <a:schemeClr val="tx1"/>
                </a:solidFill>
                <a:latin typeface="Times New Roman" panose="02020603050405020304" pitchFamily="18" charset="0"/>
                <a:cs typeface="Times New Roman" panose="02020603050405020304" pitchFamily="18" charset="0"/>
              </a:rPr>
              <a:t> query di </a:t>
            </a:r>
            <a:r>
              <a:rPr lang="en-US" sz="1200" i="0" dirty="0" err="1">
                <a:solidFill>
                  <a:schemeClr val="tx1"/>
                </a:solidFill>
                <a:latin typeface="Times New Roman" panose="02020603050405020304" pitchFamily="18" charset="0"/>
                <a:cs typeface="Times New Roman" panose="02020603050405020304" pitchFamily="18" charset="0"/>
              </a:rPr>
              <a:t>atas</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maka</a:t>
            </a:r>
            <a:r>
              <a:rPr lang="en-US" sz="1200" i="0" dirty="0">
                <a:solidFill>
                  <a:schemeClr val="tx1"/>
                </a:solidFill>
                <a:latin typeface="Times New Roman" panose="02020603050405020304" pitchFamily="18" charset="0"/>
                <a:cs typeface="Times New Roman" panose="02020603050405020304" pitchFamily="18" charset="0"/>
              </a:rPr>
              <a:t> yang </a:t>
            </a:r>
            <a:r>
              <a:rPr lang="en-US" sz="1200" i="0" dirty="0" err="1">
                <a:solidFill>
                  <a:schemeClr val="tx1"/>
                </a:solidFill>
                <a:latin typeface="Times New Roman" panose="02020603050405020304" pitchFamily="18" charset="0"/>
                <a:cs typeface="Times New Roman" panose="02020603050405020304" pitchFamily="18" charset="0"/>
              </a:rPr>
              <a:t>ditampilkan</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produk</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dengan</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a:solidFill>
                  <a:schemeClr val="tx1"/>
                </a:solidFill>
                <a:latin typeface="Times New Roman" panose="02020603050405020304" pitchFamily="18" charset="0"/>
                <a:cs typeface="Times New Roman" panose="02020603050405020304" pitchFamily="18" charset="0"/>
              </a:rPr>
              <a:t>stok</a:t>
            </a:r>
            <a:r>
              <a:rPr lang="en-US" sz="1200" i="0" dirty="0">
                <a:solidFill>
                  <a:schemeClr val="tx1"/>
                </a:solidFill>
                <a:latin typeface="Times New Roman" panose="02020603050405020304" pitchFamily="18" charset="0"/>
                <a:cs typeface="Times New Roman" panose="02020603050405020304" pitchFamily="18" charset="0"/>
              </a:rPr>
              <a:t>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771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lnSpc>
                <a:spcPct val="150000"/>
              </a:lnSpc>
              <a:buFont typeface="Arial" panose="020B0604020202020204" pitchFamily="34" charset="0"/>
              <a:buChar char="•"/>
              <a:defRPr/>
            </a:pPr>
            <a:r>
              <a:rPr lang="en-US" sz="1200" dirty="0" err="1">
                <a:solidFill>
                  <a:schemeClr val="tx1"/>
                </a:solidFill>
                <a:latin typeface="Times New Roman" panose="02020603050405020304" pitchFamily="18" charset="0"/>
                <a:cs typeface="Times New Roman" panose="02020603050405020304" pitchFamily="18" charset="0"/>
              </a:rPr>
              <a:t>Klausa</a:t>
            </a:r>
            <a:r>
              <a:rPr lang="en-US" sz="1200" dirty="0">
                <a:solidFill>
                  <a:schemeClr val="tx1"/>
                </a:solidFill>
                <a:latin typeface="Times New Roman" panose="02020603050405020304" pitchFamily="18" charset="0"/>
                <a:cs typeface="Times New Roman" panose="02020603050405020304" pitchFamily="18" charset="0"/>
              </a:rPr>
              <a:t> IN </a:t>
            </a:r>
            <a:r>
              <a:rPr lang="en-US" sz="1200" dirty="0" err="1">
                <a:solidFill>
                  <a:schemeClr val="tx1"/>
                </a:solidFill>
                <a:latin typeface="Times New Roman" panose="02020603050405020304" pitchFamily="18" charset="0"/>
                <a:cs typeface="Times New Roman" panose="02020603050405020304" pitchFamily="18" charset="0"/>
              </a:rPr>
              <a:t>digunakan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menampilkan</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berdasarkan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himpunan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suatu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a:t>
            </a:r>
          </a:p>
          <a:p>
            <a:pPr marL="171450" indent="-171450" algn="just">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Keyword IN </a:t>
            </a:r>
            <a:r>
              <a:rPr lang="en-US" sz="1200" dirty="0" err="1">
                <a:solidFill>
                  <a:schemeClr val="tx1"/>
                </a:solidFill>
                <a:latin typeface="Times New Roman" panose="02020603050405020304" pitchFamily="18" charset="0"/>
                <a:cs typeface="Times New Roman" panose="02020603050405020304" pitchFamily="18" charset="0"/>
              </a:rPr>
              <a:t>selalu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digunakan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bersamaan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Semua</a:t>
            </a:r>
            <a:r>
              <a:rPr lang="en-US" sz="1200" dirty="0">
                <a:solidFill>
                  <a:schemeClr val="tx1"/>
                </a:solidFill>
                <a:latin typeface="Times New Roman" panose="02020603050405020304" pitchFamily="18" charset="0"/>
                <a:cs typeface="Times New Roman" panose="02020603050405020304" pitchFamily="18" charset="0"/>
              </a:rPr>
              <a:t> baris yang </a:t>
            </a:r>
            <a:r>
              <a:rPr lang="en-US" sz="1200" dirty="0" err="1">
                <a:solidFill>
                  <a:schemeClr val="tx1"/>
                </a:solidFill>
                <a:latin typeface="Times New Roman" panose="02020603050405020304" pitchFamily="18" charset="0"/>
                <a:cs typeface="Times New Roman" panose="02020603050405020304" pitchFamily="18" charset="0"/>
              </a:rPr>
              <a:t>mempunyai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sesuai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himpunan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dipilih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contoh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mempunyai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kode</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KL101, SF201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query:</a:t>
            </a:r>
          </a:p>
          <a:p>
            <a:pPr>
              <a:lnSpc>
                <a:spcPct val="150000"/>
              </a:lnSpc>
              <a:defRPr/>
            </a:pPr>
            <a:endParaRPr lang="en-US" sz="1200" dirty="0">
              <a:solidFill>
                <a:schemeClr val="tx1"/>
              </a:solidFill>
              <a:cs typeface="Arial"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SELECT * FROM </a:t>
            </a:r>
            <a:r>
              <a:rPr lang="en-US" sz="1200" b="1" dirty="0" err="1">
                <a:solidFill>
                  <a:schemeClr val="tx1"/>
                </a:solidFill>
                <a:latin typeface="Courier New" panose="02070309020205020404" pitchFamily="49" charset="0"/>
                <a:cs typeface="Courier New" panose="02070309020205020404" pitchFamily="49" charset="0"/>
              </a:rPr>
              <a:t>produk</a:t>
            </a:r>
            <a:r>
              <a:rPr lang="en-US" sz="1200" b="1" dirty="0">
                <a:solidFill>
                  <a:schemeClr val="tx1"/>
                </a:solidFill>
                <a:latin typeface="Courier New" panose="02070309020205020404" pitchFamily="49" charset="0"/>
                <a:cs typeface="Courier New" panose="02070309020205020404" pitchFamily="49" charset="0"/>
              </a:rPr>
              <a:t> WHERE </a:t>
            </a:r>
            <a:r>
              <a:rPr lang="en-US" sz="1200" b="1" dirty="0" err="1">
                <a:solidFill>
                  <a:schemeClr val="tx1"/>
                </a:solidFill>
                <a:latin typeface="Courier New" panose="02070309020205020404" pitchFamily="49" charset="0"/>
                <a:cs typeface="Courier New" panose="02070309020205020404" pitchFamily="49" charset="0"/>
              </a:rPr>
              <a:t>kode</a:t>
            </a:r>
            <a:r>
              <a:rPr lang="en-US" sz="1200" b="1" dirty="0">
                <a:solidFill>
                  <a:schemeClr val="tx1"/>
                </a:solidFill>
                <a:latin typeface="Courier New" panose="02070309020205020404" pitchFamily="49" charset="0"/>
                <a:cs typeface="Courier New" panose="02070309020205020404" pitchFamily="49" charset="0"/>
              </a:rPr>
              <a:t> IN ('KU02','STR8','MAG6');</a:t>
            </a:r>
          </a:p>
          <a:p>
            <a:endParaRPr lang="en-US" dirty="0"/>
          </a:p>
        </p:txBody>
      </p:sp>
    </p:spTree>
    <p:extLst>
      <p:ext uri="{BB962C8B-B14F-4D97-AF65-F5344CB8AC3E}">
        <p14:creationId xmlns:p14="http://schemas.microsoft.com/office/powerpoint/2010/main" val="2442758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lnSpc>
                <a:spcPct val="150000"/>
              </a:lnSpc>
              <a:buFont typeface="Arial" panose="020B0604020202020204" pitchFamily="34" charset="0"/>
              <a:buChar char="•"/>
              <a:defRPr/>
            </a:pPr>
            <a:r>
              <a:rPr lang="en-US" sz="1200" dirty="0" err="1">
                <a:solidFill>
                  <a:schemeClr val="tx1"/>
                </a:solidFill>
                <a:latin typeface="Times New Roman" panose="02020603050405020304" pitchFamily="18" charset="0"/>
                <a:cs typeface="Times New Roman" panose="02020603050405020304" pitchFamily="18" charset="0"/>
              </a:rPr>
              <a:t>Klausa</a:t>
            </a:r>
            <a:r>
              <a:rPr lang="en-US" sz="1200" dirty="0">
                <a:solidFill>
                  <a:schemeClr val="tx1"/>
                </a:solidFill>
                <a:latin typeface="Times New Roman" panose="02020603050405020304" pitchFamily="18" charset="0"/>
                <a:cs typeface="Times New Roman" panose="02020603050405020304" pitchFamily="18" charset="0"/>
              </a:rPr>
              <a:t> NOT IN </a:t>
            </a:r>
            <a:r>
              <a:rPr lang="en-US" sz="1200" dirty="0" err="1">
                <a:solidFill>
                  <a:schemeClr val="tx1"/>
                </a:solidFill>
                <a:latin typeface="Times New Roman" panose="02020603050405020304" pitchFamily="18" charset="0"/>
                <a:cs typeface="Times New Roman" panose="02020603050405020304" pitchFamily="18" charset="0"/>
              </a:rPr>
              <a:t>digunakan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menampilkan</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berdasarkan</a:t>
            </a:r>
            <a:r>
              <a:rPr lang="en-US" sz="1200" dirty="0">
                <a:solidFill>
                  <a:schemeClr val="tx1"/>
                </a:solidFill>
                <a:latin typeface="Times New Roman" panose="02020603050405020304" pitchFamily="18" charset="0"/>
                <a:cs typeface="Times New Roman" panose="02020603050405020304" pitchFamily="18" charset="0"/>
              </a:rPr>
              <a:t> di </a:t>
            </a:r>
            <a:r>
              <a:rPr lang="en-US" sz="1200" dirty="0" err="1">
                <a:solidFill>
                  <a:schemeClr val="tx1"/>
                </a:solidFill>
                <a:latin typeface="Times New Roman" panose="02020603050405020304" pitchFamily="18" charset="0"/>
                <a:cs typeface="Times New Roman" panose="02020603050405020304" pitchFamily="18" charset="0"/>
              </a:rPr>
              <a:t>luar</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himpunan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suatu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a:t>
            </a:r>
          </a:p>
          <a:p>
            <a:pPr marL="171450" indent="-171450" algn="just">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Keyword NOT IN </a:t>
            </a:r>
            <a:r>
              <a:rPr lang="en-US" sz="1200" dirty="0" err="1">
                <a:solidFill>
                  <a:schemeClr val="tx1"/>
                </a:solidFill>
                <a:latin typeface="Times New Roman" panose="02020603050405020304" pitchFamily="18" charset="0"/>
                <a:cs typeface="Times New Roman" panose="02020603050405020304" pitchFamily="18" charset="0"/>
              </a:rPr>
              <a:t>selalu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digunakan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bersamaan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Semua</a:t>
            </a:r>
            <a:r>
              <a:rPr lang="en-US" sz="1200" dirty="0">
                <a:solidFill>
                  <a:schemeClr val="tx1"/>
                </a:solidFill>
                <a:latin typeface="Times New Roman" panose="02020603050405020304" pitchFamily="18" charset="0"/>
                <a:cs typeface="Times New Roman" panose="02020603050405020304" pitchFamily="18" charset="0"/>
              </a:rPr>
              <a:t> baris yang </a:t>
            </a:r>
            <a:r>
              <a:rPr lang="en-US" sz="1200" dirty="0" err="1">
                <a:solidFill>
                  <a:schemeClr val="tx1"/>
                </a:solidFill>
                <a:latin typeface="Times New Roman" panose="02020603050405020304" pitchFamily="18" charset="0"/>
                <a:cs typeface="Times New Roman" panose="02020603050405020304" pitchFamily="18" charset="0"/>
              </a:rPr>
              <a:t>mempunyai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di </a:t>
            </a:r>
            <a:r>
              <a:rPr lang="en-US" sz="1200" dirty="0" err="1">
                <a:solidFill>
                  <a:schemeClr val="tx1"/>
                </a:solidFill>
                <a:latin typeface="Times New Roman" panose="02020603050405020304" pitchFamily="18" charset="0"/>
                <a:cs typeface="Times New Roman" panose="02020603050405020304" pitchFamily="18" charset="0"/>
              </a:rPr>
              <a:t>luar</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himpunan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dipilih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contoh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mempunyai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selain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kode</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KL101, SF201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query:</a:t>
            </a:r>
          </a:p>
          <a:p>
            <a:pPr>
              <a:lnSpc>
                <a:spcPct val="150000"/>
              </a:lnSpc>
              <a:defRPr/>
            </a:pPr>
            <a:endParaRPr lang="en-US" sz="1200" dirty="0">
              <a:solidFill>
                <a:schemeClr val="tx1"/>
              </a:solidFill>
              <a:cs typeface="Arial"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SELECT * FROM </a:t>
            </a:r>
            <a:r>
              <a:rPr lang="en-US" sz="1200" b="1" dirty="0" err="1">
                <a:solidFill>
                  <a:schemeClr val="tx1"/>
                </a:solidFill>
                <a:latin typeface="Courier New" panose="02070309020205020404" pitchFamily="49" charset="0"/>
                <a:cs typeface="Courier New" panose="02070309020205020404" pitchFamily="49" charset="0"/>
              </a:rPr>
              <a:t>produk</a:t>
            </a:r>
            <a:r>
              <a:rPr lang="en-US" sz="1200" b="1" dirty="0">
                <a:solidFill>
                  <a:schemeClr val="tx1"/>
                </a:solidFill>
                <a:latin typeface="Courier New" panose="02070309020205020404" pitchFamily="49" charset="0"/>
                <a:cs typeface="Courier New" panose="02070309020205020404" pitchFamily="49" charset="0"/>
              </a:rPr>
              <a:t> WHERE </a:t>
            </a:r>
            <a:r>
              <a:rPr lang="en-US" sz="1200" b="1" dirty="0" err="1">
                <a:solidFill>
                  <a:schemeClr val="tx1"/>
                </a:solidFill>
                <a:latin typeface="Courier New" panose="02070309020205020404" pitchFamily="49" charset="0"/>
                <a:cs typeface="Courier New" panose="02070309020205020404" pitchFamily="49" charset="0"/>
              </a:rPr>
              <a:t>kode</a:t>
            </a:r>
            <a:r>
              <a:rPr lang="en-US" sz="1200" b="1" dirty="0">
                <a:solidFill>
                  <a:schemeClr val="tx1"/>
                </a:solidFill>
                <a:latin typeface="Courier New" panose="02070309020205020404" pitchFamily="49" charset="0"/>
                <a:cs typeface="Courier New" panose="02070309020205020404" pitchFamily="49" charset="0"/>
              </a:rPr>
              <a:t> NOT IN ('KU02','STR8','MAG6');</a:t>
            </a:r>
          </a:p>
          <a:p>
            <a:endParaRPr lang="en-US" dirty="0"/>
          </a:p>
        </p:txBody>
      </p:sp>
    </p:spTree>
    <p:extLst>
      <p:ext uri="{BB962C8B-B14F-4D97-AF65-F5344CB8AC3E}">
        <p14:creationId xmlns:p14="http://schemas.microsoft.com/office/powerpoint/2010/main" val="583272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solidFill>
                  <a:schemeClr val="tx1"/>
                </a:solidFill>
                <a:latin typeface="Times New Roman" panose="02020603050405020304" pitchFamily="18" charset="0"/>
                <a:cs typeface="Times New Roman" panose="02020603050405020304" pitchFamily="18" charset="0"/>
              </a:rPr>
              <a:t>Mengurutkan</a:t>
            </a:r>
            <a:r>
              <a:rPr lang="en-US" b="1" dirty="0">
                <a:solidFill>
                  <a:schemeClr val="tx1"/>
                </a:solidFill>
                <a:latin typeface="Times New Roman" panose="02020603050405020304" pitchFamily="18" charset="0"/>
                <a:cs typeface="Times New Roman" panose="02020603050405020304" pitchFamily="18" charset="0"/>
              </a:rPr>
              <a:t> Data </a:t>
            </a:r>
            <a:r>
              <a:rPr lang="en-US" b="1" dirty="0" err="1">
                <a:solidFill>
                  <a:schemeClr val="tx1"/>
                </a:solidFill>
                <a:latin typeface="Times New Roman" panose="02020603050405020304" pitchFamily="18" charset="0"/>
                <a:cs typeface="Times New Roman" panose="02020603050405020304" pitchFamily="18" charset="0"/>
              </a:rPr>
              <a:t>Berdasarkan</a:t>
            </a:r>
            <a:r>
              <a:rPr lang="en-US" b="1" dirty="0">
                <a:solidFill>
                  <a:schemeClr val="tx1"/>
                </a:solidFill>
                <a:latin typeface="Times New Roman" panose="02020603050405020304" pitchFamily="18" charset="0"/>
                <a:cs typeface="Times New Roman" panose="02020603050405020304" pitchFamily="18" charset="0"/>
              </a:rPr>
              <a:t> Kolom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Times New Roman" panose="02020603050405020304" pitchFamily="18" charset="0"/>
                <a:cs typeface="Times New Roman" panose="02020603050405020304" pitchFamily="18" charset="0"/>
              </a:rPr>
              <a:t>Urutan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kolom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perintah</a:t>
            </a:r>
            <a:r>
              <a:rPr lang="en-US" sz="1200" dirty="0">
                <a:latin typeface="Times New Roman" panose="02020603050405020304" pitchFamily="18" charset="0"/>
                <a:cs typeface="Times New Roman" panose="02020603050405020304" pitchFamily="18" charset="0"/>
              </a:rPr>
              <a:t> SQL </a:t>
            </a:r>
            <a:r>
              <a:rPr lang="en-US" sz="1200" dirty="0" err="1">
                <a:latin typeface="Times New Roman" panose="02020603050405020304" pitchFamily="18" charset="0"/>
                <a:cs typeface="Times New Roman" panose="02020603050405020304" pitchFamily="18" charset="0"/>
              </a:rPr>
              <a:t>adalah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urutan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kolom</a:t>
            </a:r>
            <a:r>
              <a:rPr lang="en-US" sz="1200" dirty="0">
                <a:latin typeface="Times New Roman" panose="02020603050405020304" pitchFamily="18" charset="0"/>
                <a:cs typeface="Times New Roman" panose="02020603050405020304" pitchFamily="18" charset="0"/>
              </a:rPr>
              <a:t> yang </a:t>
            </a:r>
            <a:r>
              <a:rPr lang="en-US" sz="1200" dirty="0" err="1">
                <a:latin typeface="Times New Roman" panose="02020603050405020304" pitchFamily="18" charset="0"/>
                <a:cs typeface="Times New Roman" panose="02020603050405020304" pitchFamily="18" charset="0"/>
              </a:rPr>
              <a:t>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ditampilkan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hasil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perintah</a:t>
            </a:r>
            <a:r>
              <a:rPr lang="en-US" sz="1200" dirty="0">
                <a:latin typeface="Times New Roman" panose="02020603050405020304" pitchFamily="18" charset="0"/>
                <a:cs typeface="Times New Roman" panose="02020603050405020304" pitchFamily="18" charset="0"/>
              </a:rPr>
              <a:t> SQL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p>
          <a:p>
            <a:pPr>
              <a:defRPr/>
            </a:pPr>
            <a:endParaRPr lang="en-US" sz="1200" dirty="0">
              <a:latin typeface="Times New Roman" panose="02020603050405020304" pitchFamily="18" charset="0"/>
              <a:cs typeface="Times New Roman" panose="02020603050405020304" pitchFamily="18" charset="0"/>
            </a:endParaRPr>
          </a:p>
          <a:p>
            <a:pPr>
              <a:defRPr/>
            </a:pPr>
            <a:r>
              <a:rPr lang="en-US" sz="1200" b="1" dirty="0">
                <a:latin typeface="Courier New" panose="02070309020205020404" pitchFamily="49" charset="0"/>
                <a:cs typeface="Courier New" panose="02070309020205020404" pitchFamily="49" charset="0"/>
              </a:rPr>
              <a:t>SELECT </a:t>
            </a:r>
            <a:r>
              <a:rPr lang="en-US" sz="1200" b="1" dirty="0" err="1">
                <a:latin typeface="Courier New" panose="02070309020205020404" pitchFamily="49" charset="0"/>
                <a:cs typeface="Courier New" panose="02070309020205020404" pitchFamily="49" charset="0"/>
              </a:rPr>
              <a:t>nama,kode,harga</a:t>
            </a:r>
            <a:r>
              <a:rPr lang="en-US" sz="1200" b="1" dirty="0">
                <a:latin typeface="Courier New" panose="02070309020205020404" pitchFamily="49" charset="0"/>
                <a:cs typeface="Courier New" panose="02070309020205020404" pitchFamily="49" charset="0"/>
              </a:rPr>
              <a:t> FROM </a:t>
            </a:r>
            <a:r>
              <a:rPr lang="en-US" sz="1200" b="1" dirty="0" err="1">
                <a:latin typeface="Courier New" panose="02070309020205020404" pitchFamily="49" charset="0"/>
                <a:cs typeface="Courier New" panose="02070309020205020404" pitchFamily="49" charset="0"/>
              </a:rPr>
              <a:t>produk</a:t>
            </a:r>
            <a:r>
              <a:rPr lang="en-US" sz="1200" b="1" dirty="0">
                <a:latin typeface="Courier New" panose="02070309020205020404" pitchFamily="49" charset="0"/>
                <a:cs typeface="Courier New" panose="02070309020205020404" pitchFamily="49" charset="0"/>
              </a:rPr>
              <a:t> WHERE </a:t>
            </a:r>
            <a:r>
              <a:rPr lang="en-US" sz="1200" b="1" dirty="0" err="1">
                <a:latin typeface="Courier New" panose="02070309020205020404" pitchFamily="49" charset="0"/>
                <a:cs typeface="Courier New" panose="02070309020205020404" pitchFamily="49" charset="0"/>
              </a:rPr>
              <a:t>stok</a:t>
            </a:r>
            <a:r>
              <a:rPr lang="en-US" sz="1200" b="1" dirty="0">
                <a:latin typeface="Courier New" panose="02070309020205020404" pitchFamily="49" charset="0"/>
                <a:cs typeface="Courier New" panose="02070309020205020404" pitchFamily="49" charset="0"/>
              </a:rPr>
              <a:t> = 4; </a:t>
            </a:r>
          </a:p>
          <a:p>
            <a:pPr>
              <a:defRPr/>
            </a:pPr>
            <a:endParaRPr lang="en-US" sz="1200" b="1" dirty="0">
              <a:latin typeface="Courier New" panose="02070309020205020404" pitchFamily="49" charset="0"/>
              <a:cs typeface="Courier New" panose="02070309020205020404" pitchFamily="49" charset="0"/>
            </a:endParaRPr>
          </a:p>
          <a:p>
            <a:pPr>
              <a:defRPr/>
            </a:pPr>
            <a:r>
              <a:rPr lang="en-US" sz="1200" b="0" dirty="0" err="1">
                <a:latin typeface="Times New Roman" panose="02020603050405020304" pitchFamily="18" charset="0"/>
                <a:cs typeface="Times New Roman" panose="02020603050405020304" pitchFamily="18" charset="0"/>
              </a:rPr>
              <a:t>Dengan</a:t>
            </a:r>
            <a:r>
              <a:rPr lang="en-US" sz="1200" b="0" dirty="0">
                <a:latin typeface="Times New Roman" panose="02020603050405020304" pitchFamily="18" charset="0"/>
                <a:cs typeface="Times New Roman" panose="02020603050405020304" pitchFamily="18" charset="0"/>
              </a:rPr>
              <a:t> query di </a:t>
            </a:r>
            <a:r>
              <a:rPr lang="en-US" sz="1200" b="0" dirty="0" err="1">
                <a:latin typeface="Times New Roman" panose="02020603050405020304" pitchFamily="18" charset="0"/>
                <a:cs typeface="Times New Roman" panose="02020603050405020304" pitchFamily="18" charset="0"/>
              </a:rPr>
              <a:t>atas</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berarti</a:t>
            </a:r>
            <a:r>
              <a:rPr lang="en-US" sz="1200" b="0" dirty="0">
                <a:latin typeface="Times New Roman" panose="02020603050405020304" pitchFamily="18" charset="0"/>
                <a:cs typeface="Times New Roman" panose="02020603050405020304" pitchFamily="18" charset="0"/>
              </a:rPr>
              <a:t> data </a:t>
            </a:r>
            <a:r>
              <a:rPr lang="en-US" sz="1200" b="0" dirty="0" err="1">
                <a:latin typeface="Times New Roman" panose="02020603050405020304" pitchFamily="18" charset="0"/>
                <a:cs typeface="Times New Roman" panose="02020603050405020304" pitchFamily="18" charset="0"/>
              </a:rPr>
              <a:t>produk</a:t>
            </a:r>
            <a:r>
              <a:rPr lang="en-US" sz="1200" b="0" dirty="0">
                <a:latin typeface="Times New Roman" panose="02020603050405020304" pitchFamily="18" charset="0"/>
                <a:cs typeface="Times New Roman" panose="02020603050405020304" pitchFamily="18" charset="0"/>
              </a:rPr>
              <a:t> yang </a:t>
            </a:r>
            <a:r>
              <a:rPr lang="en-US" sz="1200" b="0" dirty="0" err="1">
                <a:latin typeface="Times New Roman" panose="02020603050405020304" pitchFamily="18" charset="0"/>
                <a:cs typeface="Times New Roman" panose="02020603050405020304" pitchFamily="18" charset="0"/>
              </a:rPr>
              <a:t>ditampilkan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dengan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ketentuan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stoknya</a:t>
            </a:r>
            <a:r>
              <a:rPr lang="en-US" sz="1200" b="0" dirty="0">
                <a:latin typeface="Times New Roman" panose="02020603050405020304" pitchFamily="18" charset="0"/>
                <a:cs typeface="Times New Roman" panose="02020603050405020304" pitchFamily="18" charset="0"/>
              </a:rPr>
              <a:t>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Tree>
    <p:extLst>
      <p:ext uri="{BB962C8B-B14F-4D97-AF65-F5344CB8AC3E}">
        <p14:creationId xmlns:p14="http://schemas.microsoft.com/office/powerpoint/2010/main" val="2351021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defRPr/>
            </a:pP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query </a:t>
            </a:r>
            <a:r>
              <a:rPr lang="en-US" sz="1200" dirty="0" err="1">
                <a:latin typeface="Times New Roman" panose="02020603050405020304" pitchFamily="18" charset="0"/>
                <a:cs typeface="Times New Roman" panose="02020603050405020304" pitchFamily="18" charset="0"/>
              </a:rPr>
              <a:t>mengurutkan</a:t>
            </a:r>
            <a:r>
              <a:rPr lang="en-US" sz="1200" dirty="0">
                <a:latin typeface="Times New Roman" panose="02020603050405020304" pitchFamily="18" charset="0"/>
                <a:cs typeface="Times New Roman" panose="02020603050405020304" pitchFamily="18" charset="0"/>
              </a:rPr>
              <a:t> data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berdasarkan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nama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secara</a:t>
            </a:r>
            <a:r>
              <a:rPr lang="en-US" sz="1200" dirty="0">
                <a:latin typeface="Times New Roman" panose="02020603050405020304" pitchFamily="18" charset="0"/>
                <a:cs typeface="Times New Roman" panose="02020603050405020304" pitchFamily="18" charset="0"/>
              </a:rPr>
              <a:t> ascending </a:t>
            </a:r>
            <a:r>
              <a:rPr lang="en-US" sz="1200" dirty="0" err="1">
                <a:latin typeface="Times New Roman" panose="02020603050405020304" pitchFamily="18" charset="0"/>
                <a:cs typeface="Times New Roman" panose="02020603050405020304" pitchFamily="18" charset="0"/>
              </a:rPr>
              <a:t>dimana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harga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diatas</a:t>
            </a:r>
            <a:r>
              <a:rPr lang="en-US" sz="1200" dirty="0">
                <a:latin typeface="Times New Roman" panose="02020603050405020304" pitchFamily="18" charset="0"/>
                <a:cs typeface="Times New Roman" panose="02020603050405020304" pitchFamily="18" charset="0"/>
              </a:rPr>
              <a:t> 500000 dan </a:t>
            </a:r>
            <a:r>
              <a:rPr lang="en-US" sz="1200" dirty="0" err="1">
                <a:latin typeface="Times New Roman" panose="02020603050405020304" pitchFamily="18" charset="0"/>
                <a:cs typeface="Times New Roman" panose="02020603050405020304" pitchFamily="18" charset="0"/>
              </a:rPr>
              <a:t>urutkan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nama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secara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alpabet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query:</a:t>
            </a:r>
          </a:p>
          <a:p>
            <a:pPr marL="0" lvl="2" algn="just">
              <a:lnSpc>
                <a:spcPct val="150000"/>
              </a:lnSpc>
              <a:defRPr/>
            </a:pPr>
            <a:endParaRPr lang="en-US" sz="2646" dirty="0"/>
          </a:p>
          <a:p>
            <a:pPr algn="just">
              <a:lnSpc>
                <a:spcPct val="150000"/>
              </a:lnSpc>
              <a:defRPr/>
            </a:pPr>
            <a:r>
              <a:rPr lang="en-US" sz="2646" b="1" dirty="0">
                <a:latin typeface="Courier New" panose="02070309020205020404" pitchFamily="49" charset="0"/>
                <a:cs typeface="Courier New" panose="02070309020205020404" pitchFamily="49" charset="0"/>
              </a:rPr>
              <a:t>SELECT * from </a:t>
            </a:r>
            <a:r>
              <a:rPr lang="en-US" sz="2646" b="1" dirty="0" err="1">
                <a:latin typeface="Courier New" panose="02070309020205020404" pitchFamily="49" charset="0"/>
                <a:cs typeface="Courier New" panose="02070309020205020404" pitchFamily="49" charset="0"/>
              </a:rPr>
              <a:t>produk</a:t>
            </a:r>
            <a:r>
              <a:rPr lang="en-US" sz="2646" b="1" dirty="0">
                <a:latin typeface="Courier New" panose="02070309020205020404" pitchFamily="49" charset="0"/>
                <a:cs typeface="Courier New" panose="02070309020205020404" pitchFamily="49" charset="0"/>
              </a:rPr>
              <a:t> WHERE </a:t>
            </a:r>
            <a:r>
              <a:rPr lang="en-US" sz="2646" b="1" dirty="0" err="1">
                <a:latin typeface="Courier New" panose="02070309020205020404" pitchFamily="49" charset="0"/>
                <a:cs typeface="Courier New" panose="02070309020205020404" pitchFamily="49" charset="0"/>
              </a:rPr>
              <a:t>harga</a:t>
            </a:r>
            <a:r>
              <a:rPr lang="en-US" sz="2646" b="1" dirty="0">
                <a:latin typeface="Courier New" panose="02070309020205020404" pitchFamily="49" charset="0"/>
                <a:cs typeface="Courier New" panose="02070309020205020404" pitchFamily="49" charset="0"/>
              </a:rPr>
              <a:t> &gt; 500000 ORDER BY </a:t>
            </a:r>
            <a:r>
              <a:rPr lang="en-US" sz="2646" b="1" dirty="0" err="1">
                <a:latin typeface="Courier New" panose="02070309020205020404" pitchFamily="49" charset="0"/>
                <a:cs typeface="Courier New" panose="02070309020205020404" pitchFamily="49" charset="0"/>
              </a:rPr>
              <a:t>nama</a:t>
            </a:r>
            <a:r>
              <a:rPr lang="en-US" sz="2646" b="1" dirty="0">
                <a:latin typeface="Courier New" panose="02070309020205020404" pitchFamily="49" charset="0"/>
                <a:cs typeface="Courier New" panose="02070309020205020404" pitchFamily="49" charset="0"/>
              </a:rPr>
              <a:t>;</a:t>
            </a:r>
          </a:p>
          <a:p>
            <a:pPr algn="just">
              <a:lnSpc>
                <a:spcPct val="150000"/>
              </a:lnSpc>
              <a:defRPr/>
            </a:pPr>
            <a:endParaRPr lang="en-US" sz="2646" b="1" dirty="0">
              <a:latin typeface="Courier New" panose="02070309020205020404" pitchFamily="49" charset="0"/>
              <a:cs typeface="Courier New" panose="02070309020205020404" pitchFamily="49"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800" b="0" dirty="0" err="1">
                <a:latin typeface="Times New Roman" panose="02020603050405020304" pitchFamily="18" charset="0"/>
                <a:cs typeface="Times New Roman" panose="02020603050405020304" pitchFamily="18" charset="0"/>
              </a:rPr>
              <a:t>Dengan</a:t>
            </a:r>
            <a:r>
              <a:rPr lang="en-US" sz="2800" b="0" dirty="0">
                <a:latin typeface="Times New Roman" panose="02020603050405020304" pitchFamily="18" charset="0"/>
                <a:cs typeface="Times New Roman" panose="02020603050405020304" pitchFamily="18" charset="0"/>
              </a:rPr>
              <a:t> query di </a:t>
            </a:r>
            <a:r>
              <a:rPr lang="en-US" sz="2800" b="0" dirty="0" err="1">
                <a:latin typeface="Times New Roman" panose="02020603050405020304" pitchFamily="18" charset="0"/>
                <a:cs typeface="Times New Roman" panose="02020603050405020304" pitchFamily="18" charset="0"/>
              </a:rPr>
              <a:t>atas</a:t>
            </a:r>
            <a:r>
              <a:rPr lang="en-US" sz="2800" b="0" dirty="0">
                <a:latin typeface="Times New Roman" panose="02020603050405020304" pitchFamily="18" charset="0"/>
                <a:cs typeface="Times New Roman" panose="02020603050405020304" pitchFamily="18" charset="0"/>
              </a:rPr>
              <a:t> </a:t>
            </a:r>
            <a:r>
              <a:rPr lang="en-US" sz="2800" b="0" dirty="0" err="1">
                <a:latin typeface="Times New Roman" panose="02020603050405020304" pitchFamily="18" charset="0"/>
                <a:cs typeface="Times New Roman" panose="02020603050405020304" pitchFamily="18" charset="0"/>
              </a:rPr>
              <a:t>berarti</a:t>
            </a:r>
            <a:r>
              <a:rPr lang="en-US" sz="2800" b="0" dirty="0">
                <a:latin typeface="Times New Roman" panose="02020603050405020304" pitchFamily="18" charset="0"/>
                <a:cs typeface="Times New Roman" panose="02020603050405020304" pitchFamily="18" charset="0"/>
              </a:rPr>
              <a:t> data </a:t>
            </a:r>
            <a:r>
              <a:rPr lang="en-US" sz="2800" b="0" dirty="0" err="1">
                <a:latin typeface="Times New Roman" panose="02020603050405020304" pitchFamily="18" charset="0"/>
                <a:cs typeface="Times New Roman" panose="02020603050405020304" pitchFamily="18" charset="0"/>
              </a:rPr>
              <a:t>produk</a:t>
            </a:r>
            <a:r>
              <a:rPr lang="en-US" sz="2800" b="0" dirty="0">
                <a:latin typeface="Times New Roman" panose="02020603050405020304" pitchFamily="18" charset="0"/>
                <a:cs typeface="Times New Roman" panose="02020603050405020304" pitchFamily="18" charset="0"/>
              </a:rPr>
              <a:t> yang </a:t>
            </a:r>
            <a:r>
              <a:rPr lang="en-US" sz="2800" b="0" dirty="0" err="1">
                <a:latin typeface="Times New Roman" panose="02020603050405020304" pitchFamily="18" charset="0"/>
                <a:cs typeface="Times New Roman" panose="02020603050405020304" pitchFamily="18" charset="0"/>
              </a:rPr>
              <a:t>ditampilkan</a:t>
            </a:r>
            <a:r>
              <a:rPr lang="en-US" sz="2800" b="0" dirty="0">
                <a:latin typeface="Times New Roman" panose="02020603050405020304" pitchFamily="18" charset="0"/>
                <a:cs typeface="Times New Roman" panose="02020603050405020304" pitchFamily="18" charset="0"/>
              </a:rPr>
              <a:t> </a:t>
            </a:r>
            <a:r>
              <a:rPr lang="en-US" sz="2800" b="0" dirty="0" err="1">
                <a:latin typeface="Times New Roman" panose="02020603050405020304" pitchFamily="18" charset="0"/>
                <a:cs typeface="Times New Roman" panose="02020603050405020304" pitchFamily="18" charset="0"/>
              </a:rPr>
              <a:t>dengan</a:t>
            </a:r>
            <a:r>
              <a:rPr lang="en-US" sz="2800" b="0" dirty="0">
                <a:latin typeface="Times New Roman" panose="02020603050405020304" pitchFamily="18" charset="0"/>
                <a:cs typeface="Times New Roman" panose="02020603050405020304" pitchFamily="18" charset="0"/>
              </a:rPr>
              <a:t> </a:t>
            </a:r>
            <a:r>
              <a:rPr lang="en-US" sz="2800" b="0" dirty="0" err="1">
                <a:latin typeface="Times New Roman" panose="02020603050405020304" pitchFamily="18" charset="0"/>
                <a:cs typeface="Times New Roman" panose="02020603050405020304" pitchFamily="18" charset="0"/>
              </a:rPr>
              <a:t>ketentuan</a:t>
            </a:r>
            <a:r>
              <a:rPr lang="en-US" sz="2800" b="0" dirty="0">
                <a:latin typeface="Times New Roman" panose="02020603050405020304" pitchFamily="18" charset="0"/>
                <a:cs typeface="Times New Roman" panose="02020603050405020304" pitchFamily="18" charset="0"/>
              </a:rPr>
              <a:t> yang </a:t>
            </a:r>
            <a:r>
              <a:rPr lang="en-US" sz="2800" b="0" dirty="0" err="1">
                <a:latin typeface="Times New Roman" panose="02020603050405020304" pitchFamily="18" charset="0"/>
                <a:cs typeface="Times New Roman" panose="02020603050405020304" pitchFamily="18" charset="0"/>
              </a:rPr>
              <a:t>harga</a:t>
            </a:r>
            <a:r>
              <a:rPr lang="en-US" sz="2800" b="0" dirty="0">
                <a:latin typeface="Times New Roman" panose="02020603050405020304" pitchFamily="18" charset="0"/>
                <a:cs typeface="Times New Roman" panose="02020603050405020304" pitchFamily="18" charset="0"/>
              </a:rPr>
              <a:t> </a:t>
            </a:r>
            <a:r>
              <a:rPr lang="en-US" sz="2800" b="0" dirty="0" err="1">
                <a:latin typeface="Times New Roman" panose="02020603050405020304" pitchFamily="18" charset="0"/>
                <a:cs typeface="Times New Roman" panose="02020603050405020304" pitchFamily="18" charset="0"/>
              </a:rPr>
              <a:t>lebih</a:t>
            </a:r>
            <a:r>
              <a:rPr lang="en-US" sz="2800" b="0" dirty="0">
                <a:latin typeface="Times New Roman" panose="02020603050405020304" pitchFamily="18" charset="0"/>
                <a:cs typeface="Times New Roman" panose="02020603050405020304" pitchFamily="18" charset="0"/>
              </a:rPr>
              <a:t> </a:t>
            </a:r>
            <a:r>
              <a:rPr lang="en-US" sz="2800" b="0" dirty="0" err="1">
                <a:latin typeface="Times New Roman" panose="02020603050405020304" pitchFamily="18" charset="0"/>
                <a:cs typeface="Times New Roman" panose="02020603050405020304" pitchFamily="18" charset="0"/>
              </a:rPr>
              <a:t>dari</a:t>
            </a:r>
            <a:r>
              <a:rPr lang="en-US" sz="2800" b="0" dirty="0">
                <a:latin typeface="Times New Roman" panose="02020603050405020304" pitchFamily="18" charset="0"/>
                <a:cs typeface="Times New Roman" panose="02020603050405020304" pitchFamily="18" charset="0"/>
              </a:rPr>
              <a:t> 5 </a:t>
            </a:r>
            <a:r>
              <a:rPr lang="en-US" sz="2800" b="0" dirty="0" err="1">
                <a:latin typeface="Times New Roman" panose="02020603050405020304" pitchFamily="18" charset="0"/>
                <a:cs typeface="Times New Roman" panose="02020603050405020304" pitchFamily="18" charset="0"/>
              </a:rPr>
              <a:t>juta</a:t>
            </a:r>
            <a:r>
              <a:rPr lang="en-US" sz="2800" b="0" dirty="0">
                <a:latin typeface="Times New Roman" panose="02020603050405020304" pitchFamily="18" charset="0"/>
                <a:cs typeface="Times New Roman" panose="02020603050405020304" pitchFamily="18" charset="0"/>
              </a:rPr>
              <a:t> rupiah.</a:t>
            </a:r>
          </a:p>
          <a:p>
            <a:pPr algn="just">
              <a:lnSpc>
                <a:spcPct val="150000"/>
              </a:lnSpc>
              <a:defRPr/>
            </a:pPr>
            <a:endParaRPr lang="en-US" sz="2646" b="1"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4060606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defRPr/>
            </a:pPr>
            <a:r>
              <a:rPr lang="en-US" sz="2646" dirty="0" err="1"/>
              <a:t>Klausa</a:t>
            </a:r>
            <a:r>
              <a:rPr lang="en-US" sz="2646" dirty="0"/>
              <a:t> Order By Desc </a:t>
            </a:r>
            <a:r>
              <a:rPr lang="en-US" sz="2646" dirty="0" err="1"/>
              <a:t>merupakan</a:t>
            </a:r>
            <a:r>
              <a:rPr lang="en-US" sz="2646" dirty="0"/>
              <a:t> query yang </a:t>
            </a:r>
            <a:r>
              <a:rPr lang="en-US" sz="2646" dirty="0" err="1"/>
              <a:t>berada</a:t>
            </a:r>
            <a:r>
              <a:rPr lang="en-US" sz="2646" dirty="0"/>
              <a:t> di query </a:t>
            </a:r>
            <a:r>
              <a:rPr lang="en-US" sz="2646" dirty="0" err="1"/>
              <a:t>SELECt</a:t>
            </a:r>
            <a:r>
              <a:rPr lang="en-US" sz="2646" dirty="0"/>
              <a:t> </a:t>
            </a:r>
            <a:r>
              <a:rPr lang="en-US" sz="2646" dirty="0" err="1"/>
              <a:t>untuk</a:t>
            </a:r>
            <a:r>
              <a:rPr lang="en-US" sz="2646" dirty="0"/>
              <a:t> </a:t>
            </a:r>
            <a:r>
              <a:rPr lang="en-US" sz="2646" dirty="0" err="1"/>
              <a:t>mengurutkan</a:t>
            </a:r>
            <a:r>
              <a:rPr lang="en-US" sz="2646" dirty="0"/>
              <a:t> data </a:t>
            </a:r>
            <a:r>
              <a:rPr lang="en-US" sz="2646" dirty="0" err="1"/>
              <a:t>berdasarkan</a:t>
            </a:r>
            <a:r>
              <a:rPr lang="en-US" sz="2646" dirty="0"/>
              <a:t> </a:t>
            </a:r>
            <a:r>
              <a:rPr lang="en-US" sz="2646" dirty="0" err="1"/>
              <a:t>tertinggi</a:t>
            </a:r>
            <a:r>
              <a:rPr lang="en-US" sz="2646" dirty="0"/>
              <a:t> </a:t>
            </a:r>
            <a:r>
              <a:rPr lang="en-US" sz="2646" dirty="0" err="1"/>
              <a:t>dengan</a:t>
            </a:r>
            <a:r>
              <a:rPr lang="en-US" sz="2646" dirty="0"/>
              <a:t> </a:t>
            </a:r>
            <a:r>
              <a:rPr lang="en-US" sz="2646" dirty="0" err="1"/>
              <a:t>contoh</a:t>
            </a:r>
            <a:r>
              <a:rPr lang="en-US" sz="2646" dirty="0"/>
              <a:t>:</a:t>
            </a:r>
          </a:p>
          <a:p>
            <a:pPr marL="0" lvl="2" algn="just">
              <a:lnSpc>
                <a:spcPct val="150000"/>
              </a:lnSpc>
              <a:defRPr/>
            </a:pPr>
            <a:endParaRPr lang="en-US" sz="2646" dirty="0"/>
          </a:p>
          <a:p>
            <a:pPr algn="just">
              <a:lnSpc>
                <a:spcPct val="150000"/>
              </a:lnSpc>
              <a:defRPr/>
            </a:pPr>
            <a:r>
              <a:rPr lang="en-US" sz="2646" b="1" dirty="0">
                <a:latin typeface="Courier New" panose="02070309020205020404" pitchFamily="49" charset="0"/>
                <a:cs typeface="Courier New" panose="02070309020205020404" pitchFamily="49" charset="0"/>
              </a:rPr>
              <a:t>SELECT * from </a:t>
            </a:r>
            <a:r>
              <a:rPr lang="en-US" sz="2646" b="1" dirty="0" err="1">
                <a:latin typeface="Courier New" panose="02070309020205020404" pitchFamily="49" charset="0"/>
                <a:cs typeface="Courier New" panose="02070309020205020404" pitchFamily="49" charset="0"/>
              </a:rPr>
              <a:t>produk</a:t>
            </a:r>
            <a:r>
              <a:rPr lang="en-US" sz="2646" b="1" dirty="0">
                <a:latin typeface="Courier New" panose="02070309020205020404" pitchFamily="49" charset="0"/>
                <a:cs typeface="Courier New" panose="02070309020205020404" pitchFamily="49" charset="0"/>
              </a:rPr>
              <a:t>  ORDER BY </a:t>
            </a:r>
            <a:r>
              <a:rPr lang="en-US" sz="2646" b="1" dirty="0" err="1">
                <a:latin typeface="Courier New" panose="02070309020205020404" pitchFamily="49" charset="0"/>
                <a:cs typeface="Courier New" panose="02070309020205020404" pitchFamily="49" charset="0"/>
              </a:rPr>
              <a:t>harga</a:t>
            </a:r>
            <a:r>
              <a:rPr lang="en-US" sz="2646" b="1" dirty="0">
                <a:latin typeface="Courier New" panose="02070309020205020404" pitchFamily="49" charset="0"/>
                <a:cs typeface="Courier New" panose="02070309020205020404" pitchFamily="49" charset="0"/>
              </a:rPr>
              <a:t> DESC</a:t>
            </a:r>
          </a:p>
          <a:p>
            <a:pPr algn="just">
              <a:lnSpc>
                <a:spcPct val="150000"/>
              </a:lnSpc>
              <a:defRPr/>
            </a:pPr>
            <a:endParaRPr lang="en-US" sz="2646" dirty="0"/>
          </a:p>
          <a:p>
            <a:pPr algn="just">
              <a:lnSpc>
                <a:spcPct val="150000"/>
              </a:lnSpc>
              <a:defRPr/>
            </a:pPr>
            <a:r>
              <a:rPr lang="en-US" sz="2646" dirty="0" err="1"/>
              <a:t>Dengan</a:t>
            </a:r>
            <a:r>
              <a:rPr lang="en-US" sz="2646" dirty="0"/>
              <a:t> </a:t>
            </a:r>
            <a:r>
              <a:rPr lang="en-US" sz="2646" dirty="0" err="1"/>
              <a:t>demikian</a:t>
            </a:r>
            <a:r>
              <a:rPr lang="en-US" sz="2646" dirty="0"/>
              <a:t> </a:t>
            </a:r>
            <a:r>
              <a:rPr lang="en-US" sz="2646" dirty="0" err="1"/>
              <a:t>akan</a:t>
            </a:r>
            <a:r>
              <a:rPr lang="en-US" sz="2646" dirty="0"/>
              <a:t> </a:t>
            </a:r>
            <a:r>
              <a:rPr lang="en-US" sz="2646" dirty="0" err="1"/>
              <a:t>ditampilkanlah</a:t>
            </a:r>
            <a:r>
              <a:rPr lang="en-US" sz="2646" dirty="0"/>
              <a:t> data </a:t>
            </a:r>
            <a:r>
              <a:rPr lang="en-US" sz="2646" dirty="0" err="1"/>
              <a:t>produk</a:t>
            </a:r>
            <a:r>
              <a:rPr lang="en-US" sz="2646" dirty="0"/>
              <a:t> </a:t>
            </a:r>
            <a:r>
              <a:rPr lang="en-US" sz="2646" dirty="0" err="1"/>
              <a:t>mulai</a:t>
            </a:r>
            <a:r>
              <a:rPr lang="en-US" sz="2646" dirty="0"/>
              <a:t> </a:t>
            </a:r>
            <a:r>
              <a:rPr lang="en-US" sz="2646" dirty="0" err="1"/>
              <a:t>dari</a:t>
            </a:r>
            <a:r>
              <a:rPr lang="en-US" sz="2646" dirty="0"/>
              <a:t> yang paling mahal.</a:t>
            </a:r>
            <a:endParaRPr lang="en-US" dirty="0"/>
          </a:p>
        </p:txBody>
      </p:sp>
    </p:spTree>
    <p:extLst>
      <p:ext uri="{BB962C8B-B14F-4D97-AF65-F5344CB8AC3E}">
        <p14:creationId xmlns:p14="http://schemas.microsoft.com/office/powerpoint/2010/main" val="802545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err="1">
                <a:solidFill>
                  <a:schemeClr val="tx1"/>
                </a:solidFill>
                <a:latin typeface="Times New Roman" panose="02020603050405020304" pitchFamily="18" charset="0"/>
                <a:cs typeface="Times New Roman" panose="02020603050405020304" pitchFamily="18" charset="0"/>
              </a:rPr>
              <a:t>Contoh</a:t>
            </a:r>
            <a:r>
              <a:rPr lang="en-US" dirty="0">
                <a:solidFill>
                  <a:schemeClr val="tx1"/>
                </a:solidFill>
                <a:latin typeface="Times New Roman" panose="02020603050405020304" pitchFamily="18" charset="0"/>
                <a:cs typeface="Times New Roman" panose="02020603050405020304" pitchFamily="18" charset="0"/>
              </a:rPr>
              <a:t> SQL LIMIT:</a:t>
            </a: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Menampilkan</a:t>
            </a:r>
            <a:r>
              <a:rPr lang="en-US" sz="1200" dirty="0">
                <a:solidFill>
                  <a:schemeClr val="tx1"/>
                </a:solidFill>
                <a:latin typeface="Times New Roman" panose="02020603050405020304" pitchFamily="18" charset="0"/>
                <a:cs typeface="Times New Roman" panose="02020603050405020304" pitchFamily="18" charset="0"/>
              </a:rPr>
              <a:t> 2 baris </a:t>
            </a:r>
            <a:r>
              <a:rPr lang="en-US" sz="1200" dirty="0" err="1">
                <a:solidFill>
                  <a:schemeClr val="tx1"/>
                </a:solidFill>
                <a:latin typeface="Times New Roman" panose="02020603050405020304" pitchFamily="18" charset="0"/>
                <a:cs typeface="Times New Roman" panose="02020603050405020304" pitchFamily="18" charset="0"/>
              </a:rPr>
              <a:t>pertama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sz="1200" b="1" dirty="0">
                <a:solidFill>
                  <a:schemeClr val="tx1"/>
                </a:solidFill>
                <a:latin typeface="Times New Roman" panose="02020603050405020304" pitchFamily="18" charset="0"/>
                <a:cs typeface="Times New Roman" panose="02020603050405020304" pitchFamily="18" charset="0"/>
              </a:rPr>
              <a:t>SELECT * FROM </a:t>
            </a:r>
            <a:r>
              <a:rPr lang="en-US" sz="1200" b="1" dirty="0" err="1">
                <a:solidFill>
                  <a:schemeClr val="tx1"/>
                </a:solidFill>
                <a:latin typeface="Times New Roman" panose="02020603050405020304" pitchFamily="18" charset="0"/>
                <a:cs typeface="Times New Roman" panose="02020603050405020304" pitchFamily="18" charset="0"/>
              </a:rPr>
              <a:t>produk</a:t>
            </a:r>
            <a:r>
              <a:rPr lang="en-US" sz="1200" b="1" dirty="0">
                <a:solidFill>
                  <a:schemeClr val="tx1"/>
                </a:solidFill>
                <a:latin typeface="Times New Roman" panose="02020603050405020304" pitchFamily="18" charset="0"/>
                <a:cs typeface="Times New Roman" panose="02020603050405020304" pitchFamily="18" charset="0"/>
              </a:rPr>
              <a:t> LIMIT 2;</a:t>
            </a:r>
          </a:p>
          <a:p>
            <a:pPr>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semua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table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LIMIT 2: pada 2 baris </a:t>
            </a:r>
            <a:r>
              <a:rPr lang="en-US" sz="1200" dirty="0" err="1">
                <a:solidFill>
                  <a:schemeClr val="tx1"/>
                </a:solidFill>
                <a:latin typeface="Times New Roman" panose="02020603050405020304" pitchFamily="18" charset="0"/>
                <a:cs typeface="Times New Roman" panose="02020603050405020304" pitchFamily="18" charset="0"/>
              </a:rPr>
              <a:t>pertama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18710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err="1">
                <a:solidFill>
                  <a:schemeClr val="tx1"/>
                </a:solidFill>
                <a:latin typeface="Times New Roman" panose="02020603050405020304" pitchFamily="18" charset="0"/>
                <a:cs typeface="Times New Roman" panose="02020603050405020304" pitchFamily="18" charset="0"/>
              </a:rPr>
              <a:t>Contoh</a:t>
            </a:r>
            <a:r>
              <a:rPr lang="en-US" dirty="0">
                <a:solidFill>
                  <a:schemeClr val="tx1"/>
                </a:solidFill>
                <a:latin typeface="Times New Roman" panose="02020603050405020304" pitchFamily="18" charset="0"/>
                <a:cs typeface="Times New Roman" panose="02020603050405020304" pitchFamily="18" charset="0"/>
              </a:rPr>
              <a:t> SQL LIMIT dan OFFSET:</a:t>
            </a: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Menampilkan</a:t>
            </a:r>
            <a:r>
              <a:rPr lang="en-US" sz="1200" dirty="0">
                <a:solidFill>
                  <a:schemeClr val="tx1"/>
                </a:solidFill>
                <a:latin typeface="Times New Roman" panose="02020603050405020304" pitchFamily="18" charset="0"/>
                <a:cs typeface="Times New Roman" panose="02020603050405020304" pitchFamily="18" charset="0"/>
              </a:rPr>
              <a:t> 2 baris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mulai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baris ke-4</a:t>
            </a:r>
          </a:p>
          <a:p>
            <a:pPr>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sz="1200" b="1" dirty="0">
                <a:solidFill>
                  <a:schemeClr val="tx1"/>
                </a:solidFill>
                <a:latin typeface="Times New Roman" panose="02020603050405020304" pitchFamily="18" charset="0"/>
                <a:cs typeface="Times New Roman" panose="02020603050405020304" pitchFamily="18" charset="0"/>
              </a:rPr>
              <a:t>SELECT * FROM </a:t>
            </a:r>
            <a:r>
              <a:rPr lang="en-US" sz="1200" b="1" dirty="0" err="1">
                <a:solidFill>
                  <a:schemeClr val="tx1"/>
                </a:solidFill>
                <a:latin typeface="Times New Roman" panose="02020603050405020304" pitchFamily="18" charset="0"/>
                <a:cs typeface="Times New Roman" panose="02020603050405020304" pitchFamily="18" charset="0"/>
              </a:rPr>
              <a:t>produk</a:t>
            </a:r>
            <a:r>
              <a:rPr lang="en-US" sz="1200" b="1" dirty="0">
                <a:solidFill>
                  <a:schemeClr val="tx1"/>
                </a:solidFill>
                <a:latin typeface="Times New Roman" panose="02020603050405020304" pitchFamily="18" charset="0"/>
                <a:cs typeface="Times New Roman" panose="02020603050405020304" pitchFamily="18" charset="0"/>
              </a:rPr>
              <a:t> LIMIT 2 OFFSET 3;</a:t>
            </a:r>
          </a:p>
          <a:p>
            <a:pPr>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semua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table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LIMIT 2: 2 baris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OFFSET 3: data </a:t>
            </a:r>
            <a:r>
              <a:rPr lang="en-US" sz="1200" dirty="0" err="1">
                <a:solidFill>
                  <a:schemeClr val="tx1"/>
                </a:solidFill>
                <a:latin typeface="Times New Roman" panose="02020603050405020304" pitchFamily="18" charset="0"/>
                <a:cs typeface="Times New Roman" panose="02020603050405020304" pitchFamily="18" charset="0"/>
              </a:rPr>
              <a:t>diambil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mulai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bari</a:t>
            </a:r>
            <a:r>
              <a:rPr lang="en-US" sz="1200" dirty="0">
                <a:solidFill>
                  <a:schemeClr val="tx1"/>
                </a:solidFill>
                <a:latin typeface="Times New Roman" panose="02020603050405020304" pitchFamily="18" charset="0"/>
                <a:cs typeface="Times New Roman" panose="02020603050405020304" pitchFamily="18" charset="0"/>
              </a:rPr>
              <a:t> ke-4 </a:t>
            </a:r>
            <a:r>
              <a:rPr lang="en-US" sz="1200" dirty="0" err="1">
                <a:solidFill>
                  <a:schemeClr val="tx1"/>
                </a:solidFill>
                <a:latin typeface="Times New Roman" panose="02020603050405020304" pitchFamily="18" charset="0"/>
                <a:cs typeface="Times New Roman" panose="02020603050405020304" pitchFamily="18" charset="0"/>
              </a:rPr>
              <a:t>karena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pertama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dimulai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index 0</a:t>
            </a:r>
          </a:p>
          <a:p>
            <a:endParaRPr lang="en-US" dirty="0"/>
          </a:p>
        </p:txBody>
      </p:sp>
    </p:spTree>
    <p:extLst>
      <p:ext uri="{BB962C8B-B14F-4D97-AF65-F5344CB8AC3E}">
        <p14:creationId xmlns:p14="http://schemas.microsoft.com/office/powerpoint/2010/main" val="60381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endParaRPr lang="id-ID" sz="1100" spc="-1" dirty="0">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defRPr/>
            </a:pPr>
            <a:r>
              <a:rPr lang="en-US" sz="1200" dirty="0">
                <a:solidFill>
                  <a:schemeClr val="tx1"/>
                </a:solidFill>
                <a:latin typeface="Times New Roman" panose="02020603050405020304" pitchFamily="18" charset="0"/>
                <a:cs typeface="Times New Roman" panose="02020603050405020304" pitchFamily="18" charset="0"/>
              </a:rPr>
              <a:t>SQL </a:t>
            </a:r>
            <a:r>
              <a:rPr lang="en-US" sz="1200" dirty="0" err="1">
                <a:solidFill>
                  <a:schemeClr val="tx1"/>
                </a:solidFill>
                <a:latin typeface="Times New Roman" panose="02020603050405020304" pitchFamily="18" charset="0"/>
                <a:cs typeface="Times New Roman" panose="02020603050405020304" pitchFamily="18" charset="0"/>
              </a:rPr>
              <a:t>mempunyai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fungsi</a:t>
            </a:r>
            <a:r>
              <a:rPr lang="en-US" sz="1200" dirty="0">
                <a:solidFill>
                  <a:schemeClr val="tx1"/>
                </a:solidFill>
                <a:latin typeface="Times New Roman" panose="02020603050405020304" pitchFamily="18" charset="0"/>
                <a:cs typeface="Times New Roman" panose="02020603050405020304" pitchFamily="18" charset="0"/>
              </a:rPr>
              <a:t> built-in yang </a:t>
            </a:r>
            <a:r>
              <a:rPr lang="en-US" sz="1200" dirty="0" err="1">
                <a:solidFill>
                  <a:schemeClr val="tx1"/>
                </a:solidFill>
                <a:latin typeface="Times New Roman" panose="02020603050405020304" pitchFamily="18" charset="0"/>
                <a:cs typeface="Times New Roman" panose="02020603050405020304" pitchFamily="18" charset="0"/>
              </a:rPr>
              <a:t>dapat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digunakan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meng-aggregrat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suatu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Berikut</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ini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fungsi-fungsi</a:t>
            </a:r>
            <a:r>
              <a:rPr lang="en-US" sz="1200" dirty="0">
                <a:solidFill>
                  <a:schemeClr val="tx1"/>
                </a:solidFill>
                <a:latin typeface="Times New Roman" panose="02020603050405020304" pitchFamily="18" charset="0"/>
                <a:cs typeface="Times New Roman" panose="02020603050405020304" pitchFamily="18" charset="0"/>
              </a:rPr>
              <a:t> aggregate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SQL:</a:t>
            </a:r>
          </a:p>
          <a:p>
            <a:pPr algn="just">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marL="397228" indent="-397228">
              <a:lnSpc>
                <a:spcPct val="150000"/>
              </a:lnSpc>
              <a:buFont typeface="Arial"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AVG: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rata-rata</a:t>
            </a:r>
          </a:p>
          <a:p>
            <a:pPr marL="397228" indent="-397228">
              <a:lnSpc>
                <a:spcPct val="150000"/>
              </a:lnSpc>
              <a:buFont typeface="Arial"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SUM: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mencari</a:t>
            </a:r>
            <a:r>
              <a:rPr lang="en-US" sz="1200" dirty="0">
                <a:solidFill>
                  <a:schemeClr val="tx1"/>
                </a:solidFill>
                <a:latin typeface="Times New Roman" panose="02020603050405020304" pitchFamily="18" charset="0"/>
                <a:cs typeface="Times New Roman" panose="02020603050405020304" pitchFamily="18" charset="0"/>
              </a:rPr>
              <a:t> total </a:t>
            </a:r>
            <a:r>
              <a:rPr lang="en-US" sz="1200" dirty="0" err="1">
                <a:solidFill>
                  <a:schemeClr val="tx1"/>
                </a:solidFill>
                <a:latin typeface="Times New Roman" panose="02020603050405020304" pitchFamily="18" charset="0"/>
                <a:cs typeface="Times New Roman" panose="02020603050405020304" pitchFamily="18" charset="0"/>
              </a:rPr>
              <a:t>nilai</a:t>
            </a:r>
            <a:endParaRPr lang="en-US" sz="1200" dirty="0">
              <a:solidFill>
                <a:schemeClr val="tx1"/>
              </a:solidFill>
              <a:latin typeface="Times New Roman" panose="02020603050405020304" pitchFamily="18" charset="0"/>
              <a:cs typeface="Times New Roman" panose="02020603050405020304" pitchFamily="18" charset="0"/>
            </a:endParaRPr>
          </a:p>
          <a:p>
            <a:pPr marL="397228" indent="-397228">
              <a:lnSpc>
                <a:spcPct val="150000"/>
              </a:lnSpc>
              <a:buFont typeface="Arial"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MIN: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terendah</a:t>
            </a:r>
            <a:endParaRPr lang="en-US" sz="1200" dirty="0">
              <a:solidFill>
                <a:schemeClr val="tx1"/>
              </a:solidFill>
              <a:latin typeface="Times New Roman" panose="02020603050405020304" pitchFamily="18" charset="0"/>
              <a:cs typeface="Times New Roman" panose="02020603050405020304" pitchFamily="18" charset="0"/>
            </a:endParaRPr>
          </a:p>
          <a:p>
            <a:pPr marL="397228" indent="-397228">
              <a:lnSpc>
                <a:spcPct val="150000"/>
              </a:lnSpc>
              <a:buFont typeface="Arial"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MAX: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nilai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tertinggi</a:t>
            </a:r>
            <a:endParaRPr lang="en-US" sz="1200" dirty="0">
              <a:solidFill>
                <a:schemeClr val="tx1"/>
              </a:solidFill>
              <a:latin typeface="Times New Roman" panose="02020603050405020304" pitchFamily="18" charset="0"/>
              <a:cs typeface="Times New Roman" panose="02020603050405020304" pitchFamily="18" charset="0"/>
            </a:endParaRPr>
          </a:p>
          <a:p>
            <a:pPr marL="397228" indent="-397228">
              <a:lnSpc>
                <a:spcPct val="150000"/>
              </a:lnSpc>
              <a:buFont typeface="Arial"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COUNT: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mencari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jumlah</a:t>
            </a:r>
            <a:r>
              <a:rPr lang="en-US" sz="1200" dirty="0">
                <a:solidFill>
                  <a:schemeClr val="tx1"/>
                </a:solidFill>
                <a:latin typeface="Times New Roman" panose="02020603050405020304" pitchFamily="18" charset="0"/>
                <a:cs typeface="Times New Roman" panose="02020603050405020304" pitchFamily="18" charset="0"/>
              </a:rPr>
              <a:t> data</a:t>
            </a:r>
          </a:p>
          <a:p>
            <a:endParaRPr lang="en-US" dirty="0"/>
          </a:p>
        </p:txBody>
      </p:sp>
    </p:spTree>
    <p:extLst>
      <p:ext uri="{BB962C8B-B14F-4D97-AF65-F5344CB8AC3E}">
        <p14:creationId xmlns:p14="http://schemas.microsoft.com/office/powerpoint/2010/main" val="2742810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defRPr/>
            </a:pP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COUNT </a:t>
            </a:r>
            <a:r>
              <a:rPr lang="en-US" sz="1200" dirty="0" err="1">
                <a:latin typeface="Times New Roman" panose="02020603050405020304" pitchFamily="18" charset="0"/>
                <a:cs typeface="Times New Roman" panose="02020603050405020304" pitchFamily="18" charset="0"/>
              </a:rPr>
              <a:t>digunakan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menghitung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jumlah</a:t>
            </a:r>
            <a:r>
              <a:rPr lang="en-US" sz="1200" dirty="0">
                <a:latin typeface="Times New Roman" panose="02020603050405020304" pitchFamily="18" charset="0"/>
                <a:cs typeface="Times New Roman" panose="02020603050405020304" pitchFamily="18" charset="0"/>
              </a:rPr>
              <a:t> baris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suatu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tabel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Jumlah</a:t>
            </a:r>
            <a:r>
              <a:rPr lang="en-US" sz="1200" dirty="0">
                <a:latin typeface="Times New Roman" panose="02020603050405020304" pitchFamily="18" charset="0"/>
                <a:cs typeface="Times New Roman" panose="02020603050405020304" pitchFamily="18" charset="0"/>
              </a:rPr>
              <a:t> baris </a:t>
            </a:r>
            <a:r>
              <a:rPr lang="en-US" sz="1200" dirty="0" err="1">
                <a:latin typeface="Times New Roman" panose="02020603050405020304" pitchFamily="18" charset="0"/>
                <a:cs typeface="Times New Roman" panose="02020603050405020304" pitchFamily="18" charset="0"/>
              </a:rPr>
              <a:t>dihitung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walaupun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mengandung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nilai</a:t>
            </a:r>
            <a:r>
              <a:rPr lang="en-US" sz="1200" dirty="0">
                <a:latin typeface="Times New Roman" panose="02020603050405020304" pitchFamily="18" charset="0"/>
                <a:cs typeface="Times New Roman" panose="02020603050405020304" pitchFamily="18" charset="0"/>
              </a:rPr>
              <a:t> null. COUNT </a:t>
            </a:r>
            <a:r>
              <a:rPr lang="en-US" sz="1200" dirty="0" err="1">
                <a:latin typeface="Times New Roman" panose="02020603050405020304" pitchFamily="18" charset="0"/>
                <a:cs typeface="Times New Roman" panose="02020603050405020304" pitchFamily="18" charset="0"/>
              </a:rPr>
              <a:t>dapat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digunakan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klausa</a:t>
            </a:r>
            <a:r>
              <a:rPr lang="en-US" sz="1200" dirty="0">
                <a:latin typeface="Times New Roman" panose="02020603050405020304" pitchFamily="18" charset="0"/>
                <a:cs typeface="Times New Roman" panose="02020603050405020304" pitchFamily="18" charset="0"/>
              </a:rPr>
              <a:t> WHERE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menampilkan</a:t>
            </a:r>
            <a:r>
              <a:rPr lang="en-US" sz="1200" dirty="0">
                <a:latin typeface="Times New Roman" panose="02020603050405020304" pitchFamily="18" charset="0"/>
                <a:cs typeface="Times New Roman" panose="02020603050405020304" pitchFamily="18" charset="0"/>
              </a:rPr>
              <a:t> data yang </a:t>
            </a:r>
            <a:r>
              <a:rPr lang="en-US" sz="1200" dirty="0" err="1">
                <a:latin typeface="Times New Roman" panose="02020603050405020304" pitchFamily="18" charset="0"/>
                <a:cs typeface="Times New Roman" panose="02020603050405020304" pitchFamily="18" charset="0"/>
              </a:rPr>
              <a:t>spesifik</a:t>
            </a:r>
            <a:r>
              <a:rPr lang="en-US" sz="1200" dirty="0">
                <a:latin typeface="Times New Roman" panose="02020603050405020304" pitchFamily="18" charset="0"/>
                <a:cs typeface="Times New Roman" panose="02020603050405020304" pitchFamily="18" charset="0"/>
              </a:rPr>
              <a:t>.</a:t>
            </a:r>
          </a:p>
          <a:p>
            <a:pPr algn="just">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menghitung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berapa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jumlah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yang </a:t>
            </a:r>
            <a:r>
              <a:rPr lang="en-US" sz="1200" dirty="0" err="1">
                <a:latin typeface="Times New Roman" panose="02020603050405020304" pitchFamily="18" charset="0"/>
                <a:cs typeface="Times New Roman" panose="02020603050405020304" pitchFamily="18" charset="0"/>
              </a:rPr>
              <a:t>ada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SQL:</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SELECT COUNT(*) AS </a:t>
            </a:r>
            <a:r>
              <a:rPr lang="en-US" sz="1200" b="1" dirty="0" err="1">
                <a:solidFill>
                  <a:schemeClr val="tx1"/>
                </a:solidFill>
                <a:latin typeface="Courier New" panose="02070309020205020404" pitchFamily="49" charset="0"/>
                <a:cs typeface="Courier New" panose="02070309020205020404" pitchFamily="49" charset="0"/>
              </a:rPr>
              <a:t>jumlah_produk</a:t>
            </a:r>
            <a:r>
              <a:rPr lang="en-US" sz="1200" b="1" dirty="0">
                <a:solidFill>
                  <a:schemeClr val="tx1"/>
                </a:solidFill>
                <a:latin typeface="Courier New" panose="02070309020205020404" pitchFamily="49" charset="0"/>
                <a:cs typeface="Courier New" panose="02070309020205020404" pitchFamily="49" charset="0"/>
              </a:rPr>
              <a:t> FROM </a:t>
            </a:r>
            <a:r>
              <a:rPr lang="en-US" sz="1200" b="1" dirty="0" err="1">
                <a:solidFill>
                  <a:schemeClr val="tx1"/>
                </a:solidFill>
                <a:latin typeface="Courier New" panose="02070309020205020404" pitchFamily="49" charset="0"/>
                <a:cs typeface="Courier New" panose="02070309020205020404" pitchFamily="49" charset="0"/>
              </a:rPr>
              <a:t>produk</a:t>
            </a:r>
            <a:r>
              <a:rPr lang="en-US" sz="1200" b="1" dirty="0">
                <a:solidFill>
                  <a:schemeClr val="tx1"/>
                </a:solidFill>
                <a:latin typeface="Courier New" panose="02070309020205020404" pitchFamily="49" charset="0"/>
                <a:cs typeface="Courier New" panose="02070309020205020404" pitchFamily="49" charset="0"/>
              </a:rPr>
              <a:t>; </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COUNT(*):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jumlah</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semua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AS </a:t>
            </a:r>
            <a:r>
              <a:rPr lang="en-US" sz="1200" dirty="0" err="1">
                <a:solidFill>
                  <a:schemeClr val="tx1"/>
                </a:solidFill>
                <a:latin typeface="Times New Roman" panose="02020603050405020304" pitchFamily="18" charset="0"/>
                <a:cs typeface="Times New Roman" panose="02020603050405020304" pitchFamily="18" charset="0"/>
              </a:rPr>
              <a:t>jumlah_produk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barunya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nanti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jumlah_produk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table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79152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defRPr/>
            </a:pP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lain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COUNT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menghitung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berapa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jumlah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yang </a:t>
            </a:r>
            <a:r>
              <a:rPr lang="en-US" sz="1200" dirty="0" err="1">
                <a:latin typeface="Times New Roman" panose="02020603050405020304" pitchFamily="18" charset="0"/>
                <a:cs typeface="Times New Roman" panose="02020603050405020304" pitchFamily="18" charset="0"/>
              </a:rPr>
              <a:t>harganya</a:t>
            </a:r>
            <a:r>
              <a:rPr lang="en-US" sz="1200" dirty="0">
                <a:latin typeface="Times New Roman" panose="02020603050405020304" pitchFamily="18" charset="0"/>
                <a:cs typeface="Times New Roman" panose="02020603050405020304" pitchFamily="18" charset="0"/>
              </a:rPr>
              <a:t> di </a:t>
            </a:r>
            <a:r>
              <a:rPr lang="en-US" sz="1200" dirty="0" err="1">
                <a:latin typeface="Times New Roman" panose="02020603050405020304" pitchFamily="18" charset="0"/>
                <a:cs typeface="Times New Roman" panose="02020603050405020304" pitchFamily="18" charset="0"/>
              </a:rPr>
              <a:t>bawah</a:t>
            </a:r>
            <a:r>
              <a:rPr lang="en-US" sz="1200" dirty="0">
                <a:latin typeface="Times New Roman" panose="02020603050405020304" pitchFamily="18" charset="0"/>
                <a:cs typeface="Times New Roman" panose="02020603050405020304" pitchFamily="18" charset="0"/>
              </a:rPr>
              <a:t> 1 </a:t>
            </a:r>
            <a:r>
              <a:rPr lang="en-US" sz="1200" dirty="0" err="1">
                <a:latin typeface="Times New Roman" panose="02020603050405020304" pitchFamily="18" charset="0"/>
                <a:cs typeface="Times New Roman" panose="02020603050405020304" pitchFamily="18" charset="0"/>
              </a:rPr>
              <a:t>juta</a:t>
            </a:r>
            <a:r>
              <a:rPr lang="en-US" sz="1200" dirty="0">
                <a:latin typeface="Times New Roman" panose="02020603050405020304" pitchFamily="18" charset="0"/>
                <a:cs typeface="Times New Roman" panose="02020603050405020304" pitchFamily="18" charset="0"/>
              </a:rPr>
              <a:t> rupiah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SQL:</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SELECT COUNT(*) AS </a:t>
            </a:r>
            <a:r>
              <a:rPr lang="en-US" sz="1200" b="1" dirty="0" err="1">
                <a:solidFill>
                  <a:schemeClr val="tx1"/>
                </a:solidFill>
                <a:latin typeface="Courier New" panose="02070309020205020404" pitchFamily="49" charset="0"/>
                <a:cs typeface="Courier New" panose="02070309020205020404" pitchFamily="49" charset="0"/>
              </a:rPr>
              <a:t>jumlah_produk</a:t>
            </a:r>
            <a:r>
              <a:rPr lang="en-US" sz="1200" b="1" dirty="0">
                <a:solidFill>
                  <a:schemeClr val="tx1"/>
                </a:solidFill>
                <a:latin typeface="Courier New" panose="02070309020205020404" pitchFamily="49" charset="0"/>
                <a:cs typeface="Courier New" panose="02070309020205020404" pitchFamily="49" charset="0"/>
              </a:rPr>
              <a:t> FROM </a:t>
            </a:r>
            <a:r>
              <a:rPr lang="en-US" sz="1200" b="1" dirty="0" err="1">
                <a:solidFill>
                  <a:schemeClr val="tx1"/>
                </a:solidFill>
                <a:latin typeface="Courier New" panose="02070309020205020404" pitchFamily="49" charset="0"/>
                <a:cs typeface="Courier New" panose="02070309020205020404" pitchFamily="49" charset="0"/>
              </a:rPr>
              <a:t>produk</a:t>
            </a:r>
            <a:r>
              <a:rPr lang="en-US" sz="1200" b="1" dirty="0">
                <a:solidFill>
                  <a:schemeClr val="tx1"/>
                </a:solidFill>
                <a:latin typeface="Courier New" panose="02070309020205020404" pitchFamily="49" charset="0"/>
                <a:cs typeface="Courier New" panose="02070309020205020404" pitchFamily="49" charset="0"/>
              </a:rPr>
              <a:t> WHERE </a:t>
            </a:r>
            <a:r>
              <a:rPr lang="en-US" sz="1200" b="1" dirty="0" err="1">
                <a:solidFill>
                  <a:schemeClr val="tx1"/>
                </a:solidFill>
                <a:latin typeface="Courier New" panose="02070309020205020404" pitchFamily="49" charset="0"/>
                <a:cs typeface="Courier New" panose="02070309020205020404" pitchFamily="49" charset="0"/>
              </a:rPr>
              <a:t>harga</a:t>
            </a:r>
            <a:r>
              <a:rPr lang="en-US" sz="1200" b="1" dirty="0">
                <a:solidFill>
                  <a:schemeClr val="tx1"/>
                </a:solidFill>
                <a:latin typeface="Courier New" panose="02070309020205020404" pitchFamily="49" charset="0"/>
                <a:cs typeface="Courier New" panose="02070309020205020404" pitchFamily="49" charset="0"/>
              </a:rPr>
              <a:t> &lt; 1000000;</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COUNT(*):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jumlah</a:t>
            </a:r>
            <a:r>
              <a:rPr lang="en-US" sz="1200" dirty="0">
                <a:solidFill>
                  <a:schemeClr val="tx1"/>
                </a:solidFill>
                <a:latin typeface="Times New Roman" panose="02020603050405020304" pitchFamily="18" charset="0"/>
                <a:cs typeface="Times New Roman" panose="02020603050405020304" pitchFamily="18" charset="0"/>
              </a:rPr>
              <a:t> data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semua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AS </a:t>
            </a:r>
            <a:r>
              <a:rPr lang="en-US" sz="1200" dirty="0" err="1">
                <a:solidFill>
                  <a:schemeClr val="tx1"/>
                </a:solidFill>
                <a:latin typeface="Times New Roman" panose="02020603050405020304" pitchFamily="18" charset="0"/>
                <a:cs typeface="Times New Roman" panose="02020603050405020304" pitchFamily="18" charset="0"/>
              </a:rPr>
              <a:t>jumlah_produk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barunya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nanti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jumlah_produk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table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WHERE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&lt; 1000000: </a:t>
            </a:r>
            <a:r>
              <a:rPr lang="en-US" sz="1200" dirty="0" err="1">
                <a:solidFill>
                  <a:schemeClr val="tx1"/>
                </a:solidFill>
                <a:latin typeface="Times New Roman" panose="02020603050405020304" pitchFamily="18" charset="0"/>
                <a:cs typeface="Times New Roman" panose="02020603050405020304" pitchFamily="18" charset="0"/>
              </a:rPr>
              <a:t>berarti</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ditampilkan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hanya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harganya</a:t>
            </a:r>
            <a:r>
              <a:rPr lang="en-US" sz="1200" dirty="0">
                <a:solidFill>
                  <a:schemeClr val="tx1"/>
                </a:solidFill>
                <a:latin typeface="Times New Roman" panose="02020603050405020304" pitchFamily="18" charset="0"/>
                <a:cs typeface="Times New Roman" panose="02020603050405020304" pitchFamily="18" charset="0"/>
              </a:rPr>
              <a:t> yang di </a:t>
            </a:r>
            <a:r>
              <a:rPr lang="en-US" sz="1200" dirty="0" err="1">
                <a:solidFill>
                  <a:schemeClr val="tx1"/>
                </a:solidFill>
                <a:latin typeface="Times New Roman" panose="02020603050405020304" pitchFamily="18" charset="0"/>
                <a:cs typeface="Times New Roman" panose="02020603050405020304" pitchFamily="18" charset="0"/>
              </a:rPr>
              <a:t>bawah</a:t>
            </a:r>
            <a:r>
              <a:rPr lang="en-US" sz="1200" dirty="0">
                <a:solidFill>
                  <a:schemeClr val="tx1"/>
                </a:solidFill>
                <a:latin typeface="Times New Roman" panose="02020603050405020304" pitchFamily="18" charset="0"/>
                <a:cs typeface="Times New Roman" panose="02020603050405020304" pitchFamily="18" charset="0"/>
              </a:rPr>
              <a:t> 1 </a:t>
            </a:r>
            <a:r>
              <a:rPr lang="en-US" sz="1200" dirty="0" err="1">
                <a:solidFill>
                  <a:schemeClr val="tx1"/>
                </a:solidFill>
                <a:latin typeface="Times New Roman" panose="02020603050405020304" pitchFamily="18" charset="0"/>
                <a:cs typeface="Times New Roman" panose="02020603050405020304" pitchFamily="18" charset="0"/>
              </a:rPr>
              <a:t>juta</a:t>
            </a:r>
            <a:r>
              <a:rPr lang="en-US" sz="1200" dirty="0">
                <a:solidFill>
                  <a:schemeClr val="tx1"/>
                </a:solidFill>
                <a:latin typeface="Times New Roman" panose="02020603050405020304" pitchFamily="18" charset="0"/>
                <a:cs typeface="Times New Roman" panose="02020603050405020304" pitchFamily="18" charset="0"/>
              </a:rPr>
              <a:t> rupiah.</a:t>
            </a:r>
            <a:endParaRPr lang="en-US" sz="1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18155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MAX </a:t>
            </a:r>
            <a:r>
              <a:rPr lang="en-US" sz="1200" dirty="0" err="1">
                <a:latin typeface="Times New Roman" panose="02020603050405020304" pitchFamily="18" charset="0"/>
                <a:cs typeface="Times New Roman" panose="02020603050405020304" pitchFamily="18" charset="0"/>
              </a:rPr>
              <a:t>digunakan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mencari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nilai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tertinggi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suatu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kolom</a:t>
            </a:r>
            <a:r>
              <a:rPr lang="en-US" sz="1200" dirty="0">
                <a:latin typeface="Times New Roman" panose="02020603050405020304" pitchFamily="18" charset="0"/>
                <a:cs typeface="Times New Roman" panose="02020603050405020304" pitchFamily="18" charset="0"/>
              </a:rPr>
              <a:t> di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tabel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MAX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mencari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harga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yang </a:t>
            </a:r>
            <a:r>
              <a:rPr lang="en-US" sz="1200" dirty="0" err="1">
                <a:latin typeface="Times New Roman" panose="02020603050405020304" pitchFamily="18" charset="0"/>
                <a:cs typeface="Times New Roman" panose="02020603050405020304" pitchFamily="18" charset="0"/>
              </a:rPr>
              <a:t>harganya</a:t>
            </a:r>
            <a:r>
              <a:rPr lang="en-US" sz="1200" dirty="0">
                <a:latin typeface="Times New Roman" panose="02020603050405020304" pitchFamily="18" charset="0"/>
                <a:cs typeface="Times New Roman" panose="02020603050405020304" pitchFamily="18" charset="0"/>
              </a:rPr>
              <a:t> paling mahal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SQL:</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SELECT MAX(</a:t>
            </a:r>
            <a:r>
              <a:rPr lang="en-US" sz="1200" b="1" dirty="0" err="1">
                <a:solidFill>
                  <a:schemeClr val="tx1"/>
                </a:solidFill>
                <a:latin typeface="Courier New" panose="02070309020205020404" pitchFamily="49" charset="0"/>
                <a:cs typeface="Courier New" panose="02070309020205020404" pitchFamily="49" charset="0"/>
              </a:rPr>
              <a:t>harga</a:t>
            </a:r>
            <a:r>
              <a:rPr lang="en-US" sz="1200" b="1" dirty="0">
                <a:solidFill>
                  <a:schemeClr val="tx1"/>
                </a:solidFill>
                <a:latin typeface="Courier New" panose="02070309020205020404" pitchFamily="49" charset="0"/>
                <a:cs typeface="Courier New" panose="02070309020205020404" pitchFamily="49" charset="0"/>
              </a:rPr>
              <a:t>) AS </a:t>
            </a:r>
            <a:r>
              <a:rPr lang="en-US" sz="1200" b="1" dirty="0" err="1">
                <a:solidFill>
                  <a:schemeClr val="tx1"/>
                </a:solidFill>
                <a:latin typeface="Courier New" panose="02070309020205020404" pitchFamily="49" charset="0"/>
                <a:cs typeface="Courier New" panose="02070309020205020404" pitchFamily="49" charset="0"/>
              </a:rPr>
              <a:t>produk_termahal</a:t>
            </a:r>
            <a:r>
              <a:rPr lang="en-US" sz="1200" b="1" dirty="0">
                <a:solidFill>
                  <a:schemeClr val="tx1"/>
                </a:solidFill>
                <a:latin typeface="Courier New" panose="02070309020205020404" pitchFamily="49" charset="0"/>
                <a:cs typeface="Courier New" panose="02070309020205020404" pitchFamily="49" charset="0"/>
              </a:rPr>
              <a:t> FROM </a:t>
            </a:r>
            <a:r>
              <a:rPr lang="en-US" sz="1200" b="1" dirty="0" err="1">
                <a:solidFill>
                  <a:schemeClr val="tx1"/>
                </a:solidFill>
                <a:latin typeface="Courier New" panose="02070309020205020404" pitchFamily="49" charset="0"/>
                <a:cs typeface="Courier New" panose="02070309020205020404" pitchFamily="49" charset="0"/>
              </a:rPr>
              <a:t>produk</a:t>
            </a:r>
            <a:r>
              <a:rPr lang="en-US" sz="1200" b="1" dirty="0">
                <a:solidFill>
                  <a:schemeClr val="tx1"/>
                </a:solidFill>
                <a:latin typeface="Courier New" panose="02070309020205020404" pitchFamily="49" charset="0"/>
                <a:cs typeface="Courier New" panose="02070309020205020404" pitchFamily="49" charset="0"/>
              </a:rPr>
              <a:t>;</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MAX(</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harganya</a:t>
            </a:r>
            <a:r>
              <a:rPr lang="en-US" sz="1200" dirty="0">
                <a:solidFill>
                  <a:schemeClr val="tx1"/>
                </a:solidFill>
                <a:latin typeface="Times New Roman" panose="02020603050405020304" pitchFamily="18" charset="0"/>
                <a:cs typeface="Times New Roman" panose="02020603050405020304" pitchFamily="18" charset="0"/>
              </a:rPr>
              <a:t> paling </a:t>
            </a:r>
            <a:r>
              <a:rPr lang="en-US" sz="1200" dirty="0" err="1">
                <a:solidFill>
                  <a:schemeClr val="tx1"/>
                </a:solidFill>
                <a:latin typeface="Times New Roman" panose="02020603050405020304" pitchFamily="18" charset="0"/>
                <a:cs typeface="Times New Roman" panose="02020603050405020304" pitchFamily="18" charset="0"/>
              </a:rPr>
              <a:t>tinggi</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AS </a:t>
            </a:r>
            <a:r>
              <a:rPr lang="en-US" sz="1200" dirty="0" err="1">
                <a:solidFill>
                  <a:schemeClr val="tx1"/>
                </a:solidFill>
                <a:latin typeface="Times New Roman" panose="02020603050405020304" pitchFamily="18" charset="0"/>
                <a:cs typeface="Times New Roman" panose="02020603050405020304" pitchFamily="18" charset="0"/>
              </a:rPr>
              <a:t>produk_termahal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barunya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nanti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produk_termahal</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dirty="0"/>
          </a:p>
        </p:txBody>
      </p:sp>
    </p:spTree>
    <p:extLst>
      <p:ext uri="{BB962C8B-B14F-4D97-AF65-F5344CB8AC3E}">
        <p14:creationId xmlns:p14="http://schemas.microsoft.com/office/powerpoint/2010/main" val="2783807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MIN </a:t>
            </a:r>
            <a:r>
              <a:rPr lang="en-US" sz="1200" dirty="0" err="1">
                <a:latin typeface="Times New Roman" panose="02020603050405020304" pitchFamily="18" charset="0"/>
                <a:cs typeface="Times New Roman" panose="02020603050405020304" pitchFamily="18" charset="0"/>
              </a:rPr>
              <a:t>digunakan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mencari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nilai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tertinggi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suatu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kolom</a:t>
            </a:r>
            <a:r>
              <a:rPr lang="en-US" sz="1200" dirty="0">
                <a:latin typeface="Times New Roman" panose="02020603050405020304" pitchFamily="18" charset="0"/>
                <a:cs typeface="Times New Roman" panose="02020603050405020304" pitchFamily="18" charset="0"/>
              </a:rPr>
              <a:t> di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tabel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MIN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mencari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harga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yang </a:t>
            </a:r>
            <a:r>
              <a:rPr lang="en-US" sz="1200" dirty="0" err="1">
                <a:latin typeface="Times New Roman" panose="02020603050405020304" pitchFamily="18" charset="0"/>
                <a:cs typeface="Times New Roman" panose="02020603050405020304" pitchFamily="18" charset="0"/>
              </a:rPr>
              <a:t>harganya</a:t>
            </a:r>
            <a:r>
              <a:rPr lang="en-US" sz="1200" dirty="0">
                <a:latin typeface="Times New Roman" panose="02020603050405020304" pitchFamily="18" charset="0"/>
                <a:cs typeface="Times New Roman" panose="02020603050405020304" pitchFamily="18" charset="0"/>
              </a:rPr>
              <a:t> paling </a:t>
            </a:r>
            <a:r>
              <a:rPr lang="en-US" sz="1200" dirty="0" err="1">
                <a:latin typeface="Times New Roman" panose="02020603050405020304" pitchFamily="18" charset="0"/>
                <a:cs typeface="Times New Roman" panose="02020603050405020304" pitchFamily="18" charset="0"/>
              </a:rPr>
              <a:t>murah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SQL:</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SELECT MIN(</a:t>
            </a:r>
            <a:r>
              <a:rPr lang="en-US" sz="1200" b="1" dirty="0" err="1">
                <a:solidFill>
                  <a:schemeClr val="tx1"/>
                </a:solidFill>
                <a:latin typeface="Courier New" panose="02070309020205020404" pitchFamily="49" charset="0"/>
                <a:cs typeface="Courier New" panose="02070309020205020404" pitchFamily="49" charset="0"/>
              </a:rPr>
              <a:t>harga</a:t>
            </a:r>
            <a:r>
              <a:rPr lang="en-US" sz="1200" b="1" dirty="0">
                <a:solidFill>
                  <a:schemeClr val="tx1"/>
                </a:solidFill>
                <a:latin typeface="Courier New" panose="02070309020205020404" pitchFamily="49" charset="0"/>
                <a:cs typeface="Courier New" panose="02070309020205020404" pitchFamily="49" charset="0"/>
              </a:rPr>
              <a:t>) AS </a:t>
            </a:r>
            <a:r>
              <a:rPr lang="en-US" sz="1200" b="1" dirty="0" err="1">
                <a:solidFill>
                  <a:schemeClr val="tx1"/>
                </a:solidFill>
                <a:latin typeface="Courier New" panose="02070309020205020404" pitchFamily="49" charset="0"/>
                <a:cs typeface="Courier New" panose="02070309020205020404" pitchFamily="49" charset="0"/>
              </a:rPr>
              <a:t>produk_termurah</a:t>
            </a:r>
            <a:r>
              <a:rPr lang="en-US" sz="1200" b="1" dirty="0">
                <a:solidFill>
                  <a:schemeClr val="tx1"/>
                </a:solidFill>
                <a:latin typeface="Courier New" panose="02070309020205020404" pitchFamily="49" charset="0"/>
                <a:cs typeface="Courier New" panose="02070309020205020404" pitchFamily="49" charset="0"/>
              </a:rPr>
              <a:t> FROM </a:t>
            </a:r>
            <a:r>
              <a:rPr lang="en-US" sz="1200" b="1" dirty="0" err="1">
                <a:solidFill>
                  <a:schemeClr val="tx1"/>
                </a:solidFill>
                <a:latin typeface="Courier New" panose="02070309020205020404" pitchFamily="49" charset="0"/>
                <a:cs typeface="Courier New" panose="02070309020205020404" pitchFamily="49" charset="0"/>
              </a:rPr>
              <a:t>produk</a:t>
            </a:r>
            <a:r>
              <a:rPr lang="en-US" sz="1200" b="1" dirty="0">
                <a:solidFill>
                  <a:schemeClr val="tx1"/>
                </a:solidFill>
                <a:latin typeface="Courier New" panose="02070309020205020404" pitchFamily="49" charset="0"/>
                <a:cs typeface="Courier New" panose="02070309020205020404" pitchFamily="49" charset="0"/>
              </a:rPr>
              <a:t>;</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MIN(</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harganya</a:t>
            </a:r>
            <a:r>
              <a:rPr lang="en-US" sz="1200" dirty="0">
                <a:solidFill>
                  <a:schemeClr val="tx1"/>
                </a:solidFill>
                <a:latin typeface="Times New Roman" panose="02020603050405020304" pitchFamily="18" charset="0"/>
                <a:cs typeface="Times New Roman" panose="02020603050405020304" pitchFamily="18" charset="0"/>
              </a:rPr>
              <a:t> paling </a:t>
            </a:r>
            <a:r>
              <a:rPr lang="en-US" sz="1200" dirty="0" err="1">
                <a:solidFill>
                  <a:schemeClr val="tx1"/>
                </a:solidFill>
                <a:latin typeface="Times New Roman" panose="02020603050405020304" pitchFamily="18" charset="0"/>
                <a:cs typeface="Times New Roman" panose="02020603050405020304" pitchFamily="18" charset="0"/>
              </a:rPr>
              <a:t>rendah</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AS </a:t>
            </a:r>
            <a:r>
              <a:rPr lang="en-US" sz="1200" dirty="0" err="1">
                <a:solidFill>
                  <a:schemeClr val="tx1"/>
                </a:solidFill>
                <a:latin typeface="Times New Roman" panose="02020603050405020304" pitchFamily="18" charset="0"/>
                <a:cs typeface="Times New Roman" panose="02020603050405020304" pitchFamily="18" charset="0"/>
              </a:rPr>
              <a:t>produk_termurah</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barunya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nanti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produk_termurah</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dirty="0"/>
          </a:p>
        </p:txBody>
      </p:sp>
    </p:spTree>
    <p:extLst>
      <p:ext uri="{BB962C8B-B14F-4D97-AF65-F5344CB8AC3E}">
        <p14:creationId xmlns:p14="http://schemas.microsoft.com/office/powerpoint/2010/main" val="1926806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AVG </a:t>
            </a:r>
            <a:r>
              <a:rPr lang="en-US" sz="1200" dirty="0" err="1">
                <a:latin typeface="Times New Roman" panose="02020603050405020304" pitchFamily="18" charset="0"/>
                <a:cs typeface="Times New Roman" panose="02020603050405020304" pitchFamily="18" charset="0"/>
              </a:rPr>
              <a:t>digunakan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mencari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nilai</a:t>
            </a:r>
            <a:r>
              <a:rPr lang="en-US" sz="1200" dirty="0">
                <a:latin typeface="Times New Roman" panose="02020603050405020304" pitchFamily="18" charset="0"/>
                <a:cs typeface="Times New Roman" panose="02020603050405020304" pitchFamily="18" charset="0"/>
              </a:rPr>
              <a:t> rata-rata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suatu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kolom</a:t>
            </a:r>
            <a:r>
              <a:rPr lang="en-US" sz="1200" dirty="0">
                <a:latin typeface="Times New Roman" panose="02020603050405020304" pitchFamily="18" charset="0"/>
                <a:cs typeface="Times New Roman" panose="02020603050405020304" pitchFamily="18" charset="0"/>
              </a:rPr>
              <a:t> di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tabel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AVG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mencari</a:t>
            </a:r>
            <a:r>
              <a:rPr lang="en-US" sz="1200" dirty="0">
                <a:latin typeface="Times New Roman" panose="02020603050405020304" pitchFamily="18" charset="0"/>
                <a:cs typeface="Times New Roman" panose="02020603050405020304" pitchFamily="18" charset="0"/>
              </a:rPr>
              <a:t> rata-rata </a:t>
            </a:r>
            <a:r>
              <a:rPr lang="en-US" sz="1200" dirty="0" err="1">
                <a:latin typeface="Times New Roman" panose="02020603050405020304" pitchFamily="18" charset="0"/>
                <a:cs typeface="Times New Roman" panose="02020603050405020304" pitchFamily="18" charset="0"/>
              </a:rPr>
              <a:t>harga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SQL:</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SELECT AVG(</a:t>
            </a:r>
            <a:r>
              <a:rPr lang="en-US" sz="1200" b="1" dirty="0" err="1">
                <a:solidFill>
                  <a:schemeClr val="tx1"/>
                </a:solidFill>
                <a:latin typeface="Courier New" panose="02070309020205020404" pitchFamily="49" charset="0"/>
                <a:cs typeface="Courier New" panose="02070309020205020404" pitchFamily="49" charset="0"/>
              </a:rPr>
              <a:t>harga</a:t>
            </a:r>
            <a:r>
              <a:rPr lang="en-US" sz="1200" b="1" dirty="0">
                <a:solidFill>
                  <a:schemeClr val="tx1"/>
                </a:solidFill>
                <a:latin typeface="Courier New" panose="02070309020205020404" pitchFamily="49" charset="0"/>
                <a:cs typeface="Courier New" panose="02070309020205020404" pitchFamily="49" charset="0"/>
              </a:rPr>
              <a:t>) AS harga_rata2 FROM </a:t>
            </a:r>
            <a:r>
              <a:rPr lang="en-US" sz="1200" b="1" dirty="0" err="1">
                <a:solidFill>
                  <a:schemeClr val="tx1"/>
                </a:solidFill>
                <a:latin typeface="Courier New" panose="02070309020205020404" pitchFamily="49" charset="0"/>
                <a:cs typeface="Courier New" panose="02070309020205020404" pitchFamily="49" charset="0"/>
              </a:rPr>
              <a:t>produk</a:t>
            </a:r>
            <a:r>
              <a:rPr lang="en-US" sz="1200" b="1" dirty="0">
                <a:solidFill>
                  <a:schemeClr val="tx1"/>
                </a:solidFill>
                <a:latin typeface="Courier New" panose="02070309020205020404" pitchFamily="49" charset="0"/>
                <a:cs typeface="Courier New" panose="02070309020205020404" pitchFamily="49" charset="0"/>
              </a:rPr>
              <a:t>;</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AVG(</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rata-rata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AS harga_rata2: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barunya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nanti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bernama</a:t>
            </a:r>
            <a:r>
              <a:rPr lang="en-US" sz="1200" dirty="0">
                <a:solidFill>
                  <a:schemeClr val="tx1"/>
                </a:solidFill>
                <a:latin typeface="Times New Roman" panose="02020603050405020304" pitchFamily="18" charset="0"/>
                <a:cs typeface="Times New Roman" panose="02020603050405020304" pitchFamily="18" charset="0"/>
              </a:rPr>
              <a:t> harga_rata2</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dirty="0"/>
          </a:p>
        </p:txBody>
      </p:sp>
    </p:spTree>
    <p:extLst>
      <p:ext uri="{BB962C8B-B14F-4D97-AF65-F5344CB8AC3E}">
        <p14:creationId xmlns:p14="http://schemas.microsoft.com/office/powerpoint/2010/main" val="2899785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SUM </a:t>
            </a:r>
            <a:r>
              <a:rPr lang="en-US" sz="1200" dirty="0" err="1">
                <a:latin typeface="Times New Roman" panose="02020603050405020304" pitchFamily="18" charset="0"/>
                <a:cs typeface="Times New Roman" panose="02020603050405020304" pitchFamily="18" charset="0"/>
              </a:rPr>
              <a:t>digunakan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mencari</a:t>
            </a:r>
            <a:r>
              <a:rPr lang="en-US" sz="1200" dirty="0">
                <a:latin typeface="Times New Roman" panose="02020603050405020304" pitchFamily="18" charset="0"/>
                <a:cs typeface="Times New Roman" panose="02020603050405020304" pitchFamily="18" charset="0"/>
              </a:rPr>
              <a:t> total </a:t>
            </a:r>
            <a:r>
              <a:rPr lang="en-US" sz="1200" dirty="0" err="1">
                <a:latin typeface="Times New Roman" panose="02020603050405020304" pitchFamily="18" charset="0"/>
                <a:cs typeface="Times New Roman" panose="02020603050405020304" pitchFamily="18" charset="0"/>
              </a:rPr>
              <a:t>nilai</a:t>
            </a:r>
            <a:r>
              <a:rPr lang="en-US" sz="1200" dirty="0">
                <a:latin typeface="Times New Roman" panose="02020603050405020304" pitchFamily="18" charset="0"/>
                <a:cs typeface="Times New Roman" panose="02020603050405020304" pitchFamily="18" charset="0"/>
              </a:rPr>
              <a:t> rata-rata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suatu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kolom</a:t>
            </a:r>
            <a:r>
              <a:rPr lang="en-US" sz="1200" dirty="0">
                <a:latin typeface="Times New Roman" panose="02020603050405020304" pitchFamily="18" charset="0"/>
                <a:cs typeface="Times New Roman" panose="02020603050405020304" pitchFamily="18" charset="0"/>
              </a:rPr>
              <a:t> di </a:t>
            </a:r>
            <a:r>
              <a:rPr lang="en-US" sz="1200" dirty="0" err="1">
                <a:latin typeface="Times New Roman" panose="02020603050405020304" pitchFamily="18" charset="0"/>
                <a:cs typeface="Times New Roman" panose="02020603050405020304" pitchFamily="18" charset="0"/>
              </a:rPr>
              <a:t>dalam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tabel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Contoh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fungsi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aggregrat</a:t>
            </a:r>
            <a:r>
              <a:rPr lang="en-US" sz="1200" dirty="0">
                <a:latin typeface="Times New Roman" panose="02020603050405020304" pitchFamily="18" charset="0"/>
                <a:cs typeface="Times New Roman" panose="02020603050405020304" pitchFamily="18" charset="0"/>
              </a:rPr>
              <a:t> SUM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mencari</a:t>
            </a:r>
            <a:r>
              <a:rPr lang="en-US" sz="1200" dirty="0">
                <a:latin typeface="Times New Roman" panose="02020603050405020304" pitchFamily="18" charset="0"/>
                <a:cs typeface="Times New Roman" panose="02020603050405020304" pitchFamily="18" charset="0"/>
              </a:rPr>
              <a:t> total </a:t>
            </a:r>
            <a:r>
              <a:rPr lang="en-US" sz="1200" dirty="0" err="1">
                <a:latin typeface="Times New Roman" panose="02020603050405020304" pitchFamily="18" charset="0"/>
                <a:cs typeface="Times New Roman" panose="02020603050405020304" pitchFamily="18" charset="0"/>
              </a:rPr>
              <a:t>harga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produk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SQL:</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b="1" dirty="0">
                <a:solidFill>
                  <a:schemeClr val="tx1"/>
                </a:solidFill>
                <a:latin typeface="Courier New" panose="02070309020205020404" pitchFamily="49" charset="0"/>
                <a:cs typeface="Courier New" panose="02070309020205020404" pitchFamily="49" charset="0"/>
              </a:rPr>
              <a:t>SELECT SUM(</a:t>
            </a:r>
            <a:r>
              <a:rPr lang="en-US" sz="1200" b="1" dirty="0" err="1">
                <a:solidFill>
                  <a:schemeClr val="tx1"/>
                </a:solidFill>
                <a:latin typeface="Courier New" panose="02070309020205020404" pitchFamily="49" charset="0"/>
                <a:cs typeface="Courier New" panose="02070309020205020404" pitchFamily="49" charset="0"/>
              </a:rPr>
              <a:t>harga</a:t>
            </a:r>
            <a:r>
              <a:rPr lang="en-US" sz="1200" b="1" dirty="0">
                <a:solidFill>
                  <a:schemeClr val="tx1"/>
                </a:solidFill>
                <a:latin typeface="Courier New" panose="02070309020205020404" pitchFamily="49" charset="0"/>
                <a:cs typeface="Courier New" panose="02070309020205020404" pitchFamily="49" charset="0"/>
              </a:rPr>
              <a:t>) AS </a:t>
            </a:r>
            <a:r>
              <a:rPr lang="en-US" sz="1200" b="1" dirty="0" err="1">
                <a:solidFill>
                  <a:schemeClr val="tx1"/>
                </a:solidFill>
                <a:latin typeface="Courier New" panose="02070309020205020404" pitchFamily="49" charset="0"/>
                <a:cs typeface="Courier New" panose="02070309020205020404" pitchFamily="49" charset="0"/>
              </a:rPr>
              <a:t>total_harga</a:t>
            </a:r>
            <a:r>
              <a:rPr lang="en-US" sz="1200" b="1" dirty="0">
                <a:solidFill>
                  <a:schemeClr val="tx1"/>
                </a:solidFill>
                <a:latin typeface="Courier New" panose="02070309020205020404" pitchFamily="49" charset="0"/>
                <a:cs typeface="Courier New" panose="02070309020205020404" pitchFamily="49" charset="0"/>
              </a:rPr>
              <a:t> FROM </a:t>
            </a:r>
            <a:r>
              <a:rPr lang="en-US" sz="1200" b="1" dirty="0" err="1">
                <a:solidFill>
                  <a:schemeClr val="tx1"/>
                </a:solidFill>
                <a:latin typeface="Courier New" panose="02070309020205020404" pitchFamily="49" charset="0"/>
                <a:cs typeface="Courier New" panose="02070309020205020404" pitchFamily="49" charset="0"/>
              </a:rPr>
              <a:t>produk</a:t>
            </a:r>
            <a:r>
              <a:rPr lang="en-US" sz="1200" b="1" dirty="0">
                <a:solidFill>
                  <a:schemeClr val="tx1"/>
                </a:solidFill>
                <a:latin typeface="Courier New" panose="02070309020205020404" pitchFamily="49" charset="0"/>
                <a:cs typeface="Courier New" panose="02070309020205020404" pitchFamily="49" charset="0"/>
              </a:rPr>
              <a:t>;</a:t>
            </a:r>
          </a:p>
          <a:p>
            <a:pPr>
              <a:lnSpc>
                <a:spcPct val="150000"/>
              </a:lnSpc>
              <a:defRPr/>
            </a:pPr>
            <a:endParaRPr lang="en-US" sz="1200" dirty="0">
              <a:latin typeface="Times New Roman" panose="02020603050405020304" pitchFamily="18" charset="0"/>
              <a:cs typeface="Times New Roman" panose="02020603050405020304" pitchFamily="18" charset="0"/>
            </a:endParaRPr>
          </a:p>
          <a:p>
            <a:pPr>
              <a:lnSpc>
                <a:spcPct val="150000"/>
              </a:lnSpc>
              <a:defRPr/>
            </a:pP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SUM(</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tampilkan</a:t>
            </a:r>
            <a:r>
              <a:rPr lang="en-US" sz="1200" dirty="0">
                <a:solidFill>
                  <a:schemeClr val="tx1"/>
                </a:solidFill>
                <a:latin typeface="Times New Roman" panose="02020603050405020304" pitchFamily="18" charset="0"/>
                <a:cs typeface="Times New Roman" panose="02020603050405020304" pitchFamily="18" charset="0"/>
              </a:rPr>
              <a:t> total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AS </a:t>
            </a:r>
            <a:r>
              <a:rPr lang="en-US" sz="1200" dirty="0" err="1">
                <a:solidFill>
                  <a:schemeClr val="tx1"/>
                </a:solidFill>
                <a:latin typeface="Times New Roman" panose="02020603050405020304" pitchFamily="18" charset="0"/>
                <a:cs typeface="Times New Roman" panose="02020603050405020304" pitchFamily="18" charset="0"/>
              </a:rPr>
              <a:t>total_harga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barunya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nanti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total_harga</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dirty="0"/>
          </a:p>
        </p:txBody>
      </p:sp>
    </p:spTree>
    <p:extLst>
      <p:ext uri="{BB962C8B-B14F-4D97-AF65-F5344CB8AC3E}">
        <p14:creationId xmlns:p14="http://schemas.microsoft.com/office/powerpoint/2010/main" val="2805305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endParaRPr lang="id-ID" sz="1100"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r>
              <a:rPr lang="en-US" sz="1200" b="1" i="1" kern="1200" dirty="0">
                <a:solidFill>
                  <a:schemeClr val="tx1"/>
                </a:solidFill>
                <a:effectLst/>
                <a:latin typeface="Times New Roman" panose="02020603050405020304" pitchFamily="18" charset="0"/>
                <a:ea typeface="+mn-ea"/>
                <a:cs typeface="Times New Roman" panose="02020603050405020304" pitchFamily="18" charset="0"/>
              </a:rPr>
              <a:t>DDL </a:t>
            </a:r>
            <a:r>
              <a:rPr lang="en-US" sz="1200" b="1" i="1"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1" i="1" kern="1200" dirty="0">
                <a:solidFill>
                  <a:schemeClr val="tx1"/>
                </a:solidFill>
                <a:effectLst/>
                <a:latin typeface="Times New Roman" panose="02020603050405020304" pitchFamily="18" charset="0"/>
                <a:ea typeface="+mn-ea"/>
                <a:cs typeface="Times New Roman" panose="02020603050405020304" pitchFamily="18" charset="0"/>
              </a:rPr>
              <a:t> Data Definition Language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kumpulan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SQL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struktur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definisi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tipe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objek-objek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index, trigger, view, dan lain-lain. SQL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termasuk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DDL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Create: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lain-lain.</a:t>
            </a:r>
          </a:p>
          <a:p>
            <a:pPr marL="171450" indent="-171450">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Alter: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struktur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table dan lain-lain.</a:t>
            </a:r>
          </a:p>
          <a:p>
            <a:pPr marL="171450" indent="-171450">
              <a:buFont typeface="Arial" panose="020B0604020202020204" pitchFamily="34" charset="0"/>
              <a:buChar cha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Drop: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menghapus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database dan table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sudah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endParaRPr lang="en-US" sz="1200" b="0" i="0" kern="1200" spc="-1" dirty="0">
              <a:solidFill>
                <a:schemeClr val="tx1"/>
              </a:solidFill>
              <a:effectLst/>
              <a:latin typeface="Times New Roman" panose="02020603050405020304" pitchFamily="18" charset="0"/>
              <a:ea typeface="+mn-ea"/>
              <a:cs typeface="Times New Roman" panose="02020603050405020304" pitchFamily="18" charset="0"/>
            </a:endParaRPr>
          </a:p>
          <a:p>
            <a:r>
              <a:rPr lang="sv-SE" sz="1200" b="1" i="1" kern="1200" dirty="0">
                <a:solidFill>
                  <a:schemeClr val="tx1"/>
                </a:solidFill>
                <a:effectLst/>
                <a:latin typeface="Times New Roman" panose="02020603050405020304" pitchFamily="18" charset="0"/>
                <a:ea typeface="+mn-ea"/>
                <a:cs typeface="Times New Roman" panose="02020603050405020304" pitchFamily="18" charset="0"/>
              </a:rPr>
              <a:t>DML atau Data Manipulation Language </a:t>
            </a:r>
            <a:r>
              <a:rPr lang="sv-SE" sz="1200" b="0" i="0" kern="1200" dirty="0">
                <a:solidFill>
                  <a:schemeClr val="tx1"/>
                </a:solidFill>
                <a:effectLst/>
                <a:latin typeface="Times New Roman" panose="02020603050405020304" pitchFamily="18" charset="0"/>
                <a:ea typeface="+mn-ea"/>
                <a:cs typeface="Times New Roman" panose="02020603050405020304" pitchFamily="18" charset="0"/>
              </a:rPr>
              <a:t>adalah kumpulan perintah SQL yang berhubungan dengan pekerjaan mengolah data di dalam table.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SQL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termasuk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buFont typeface="Arial" panose="020B0604020202020204" pitchFamily="34" charset="0"/>
              <a:buChar char="•"/>
            </a:pPr>
            <a:r>
              <a:rPr lang="en-US" sz="1200" spc="-1" dirty="0">
                <a:latin typeface="Times New Roman" panose="02020603050405020304" pitchFamily="18" charset="0"/>
                <a:cs typeface="Times New Roman" panose="02020603050405020304" pitchFamily="18" charset="0"/>
              </a:rPr>
              <a:t>Insert: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menginput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endParaRPr lang="en-US" sz="1200" spc="-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spc="-1" dirty="0">
                <a:latin typeface="Times New Roman" panose="02020603050405020304" pitchFamily="18" charset="0"/>
                <a:cs typeface="Times New Roman" panose="02020603050405020304" pitchFamily="18" charset="0"/>
              </a:rPr>
              <a:t>Update: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mengubah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endParaRPr lang="en-US" sz="1200" spc="-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spc="-1" dirty="0">
                <a:latin typeface="Times New Roman" panose="02020603050405020304" pitchFamily="18" charset="0"/>
                <a:cs typeface="Times New Roman" panose="02020603050405020304" pitchFamily="18" charset="0"/>
              </a:rPr>
              <a:t>Delete: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menghapus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endParaRPr lang="en-US" sz="1200" spc="-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spc="-1" dirty="0">
                <a:latin typeface="Times New Roman" panose="02020603050405020304" pitchFamily="18" charset="0"/>
                <a:cs typeface="Times New Roman" panose="02020603050405020304" pitchFamily="18" charset="0"/>
              </a:rPr>
              <a:t>Select: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menampilkan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p>
          <a:p>
            <a:pPr marL="171450" indent="-171450">
              <a:buFont typeface="Arial" panose="020B0604020202020204" pitchFamily="34" charset="0"/>
              <a:buChar char="•"/>
            </a:pPr>
            <a:endParaRPr lang="en-US" sz="1200" b="0" i="0" kern="1200" spc="-1"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sz="1200" b="1" i="1" kern="1200" dirty="0">
                <a:solidFill>
                  <a:schemeClr val="tx1"/>
                </a:solidFill>
                <a:effectLst/>
                <a:latin typeface="Times New Roman" panose="02020603050405020304" pitchFamily="18" charset="0"/>
                <a:ea typeface="+mn-ea"/>
                <a:cs typeface="Times New Roman" panose="02020603050405020304" pitchFamily="18" charset="0"/>
              </a:rPr>
              <a:t>DCL atau Data Control Language </a:t>
            </a:r>
            <a:r>
              <a:rPr lang="sv-SE" sz="1200" b="0" i="0" kern="1200" dirty="0">
                <a:solidFill>
                  <a:schemeClr val="tx1"/>
                </a:solidFill>
                <a:effectLst/>
                <a:latin typeface="Times New Roman" panose="02020603050405020304" pitchFamily="18" charset="0"/>
                <a:ea typeface="+mn-ea"/>
                <a:cs typeface="Times New Roman" panose="02020603050405020304" pitchFamily="18" charset="0"/>
              </a:rPr>
              <a:t>adalah kumpulan perintah SQL yang berhubungan dengan izin akses user.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SQL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termasuk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200" b="0" i="0" kern="1200" spc="-1" dirty="0">
              <a:solidFill>
                <a:schemeClr val="tx1"/>
              </a:solidFill>
              <a:effectLst/>
              <a:latin typeface="Times New Roman" panose="02020603050405020304" pitchFamily="18" charset="0"/>
              <a:ea typeface="+mn-ea"/>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Grant: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memberi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izin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user.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Revoke: query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menghapus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user.</a:t>
            </a:r>
            <a:endParaRPr lang="id-ID" sz="1200" spc="-1" dirty="0">
              <a:latin typeface="Times New Roman" panose="02020603050405020304" pitchFamily="18" charset="0"/>
              <a:cs typeface="Times New Roman" panose="02020603050405020304" pitchFamily="18" charset="0"/>
            </a:endParaRPr>
          </a:p>
          <a:p>
            <a:pPr marL="190447" indent="-190447"/>
            <a:endParaRPr lang="id-ID" sz="1200" kern="1200" spc="-1" dirty="0">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8513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4500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2776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6745" indent="-1750">
              <a:lnSpc>
                <a:spcPct val="150000"/>
              </a:lnSpc>
              <a:spcBef>
                <a:spcPts val="0"/>
              </a:spcBef>
              <a:spcAft>
                <a:spcPts val="0"/>
              </a:spcAft>
              <a:buClr>
                <a:srgbClr val="CC0000"/>
              </a:buClr>
              <a:buSzPct val="65000"/>
              <a:tabLst>
                <a:tab pos="9190481" algn="l"/>
                <a:tab pos="9694453" algn="l"/>
                <a:tab pos="10198424" algn="l"/>
              </a:tabLst>
              <a:defRPr/>
            </a:pPr>
            <a:r>
              <a:rPr lang="en-US" sz="1200" dirty="0">
                <a:solidFill>
                  <a:schemeClr val="tx1"/>
                </a:solidFill>
                <a:latin typeface="Times New Roman" panose="02020603050405020304" pitchFamily="18" charset="0"/>
                <a:cs typeface="Times New Roman" panose="02020603050405020304" pitchFamily="18" charset="0"/>
              </a:rPr>
              <a:t>Format </a:t>
            </a:r>
            <a:r>
              <a:rPr lang="en-US" sz="1200" dirty="0" err="1">
                <a:solidFill>
                  <a:schemeClr val="tx1"/>
                </a:solidFill>
                <a:latin typeface="Times New Roman" panose="02020603050405020304" pitchFamily="18" charset="0"/>
                <a:cs typeface="Times New Roman" panose="02020603050405020304" pitchFamily="18" charset="0"/>
              </a:rPr>
              <a:t>dasar</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penulisan</a:t>
            </a:r>
            <a:r>
              <a:rPr lang="en-US" sz="1200" dirty="0">
                <a:solidFill>
                  <a:schemeClr val="tx1"/>
                </a:solidFill>
                <a:latin typeface="Times New Roman" panose="02020603050405020304" pitchFamily="18" charset="0"/>
                <a:cs typeface="Times New Roman" panose="02020603050405020304" pitchFamily="18" charset="0"/>
              </a:rPr>
              <a:t> query SELECT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tertentu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adalah</a:t>
            </a:r>
            <a:r>
              <a:rPr lang="en-US" sz="1200" dirty="0">
                <a:solidFill>
                  <a:schemeClr val="tx1"/>
                </a:solidFill>
                <a:latin typeface="Times New Roman" panose="02020603050405020304" pitchFamily="18" charset="0"/>
                <a:cs typeface="Times New Roman" panose="02020603050405020304" pitchFamily="18" charset="0"/>
              </a:rPr>
              <a:t>:</a:t>
            </a:r>
          </a:p>
          <a:p>
            <a:pPr marL="106745" indent="-1750">
              <a:lnSpc>
                <a:spcPct val="150000"/>
              </a:lnSpc>
              <a:spcBef>
                <a:spcPts val="0"/>
              </a:spcBef>
              <a:spcAft>
                <a:spcPts val="0"/>
              </a:spcAft>
              <a:buClr>
                <a:srgbClr val="CC0000"/>
              </a:buClr>
              <a:buSzPct val="65000"/>
              <a:tabLst>
                <a:tab pos="9190481" algn="l"/>
                <a:tab pos="9694453" algn="l"/>
                <a:tab pos="10198424" algn="l"/>
              </a:tabLst>
              <a:defRPr/>
            </a:pPr>
            <a:endParaRPr lang="en-US" sz="1200" b="1" dirty="0">
              <a:solidFill>
                <a:schemeClr val="tx1"/>
              </a:solidFill>
              <a:latin typeface="Courier New" panose="02070309020205020404" pitchFamily="49" charset="0"/>
              <a:cs typeface="Courier New" panose="02070309020205020404" pitchFamily="49" charset="0"/>
            </a:endParaRPr>
          </a:p>
          <a:p>
            <a:pPr marL="106745" indent="-1750">
              <a:lnSpc>
                <a:spcPct val="150000"/>
              </a:lnSpc>
              <a:spcBef>
                <a:spcPts val="0"/>
              </a:spcBef>
              <a:spcAft>
                <a:spcPts val="0"/>
              </a:spcAft>
              <a:buClr>
                <a:srgbClr val="CC0000"/>
              </a:buClr>
              <a:buSzPct val="65000"/>
              <a:tabLst>
                <a:tab pos="9190481" algn="l"/>
                <a:tab pos="9694453" algn="l"/>
                <a:tab pos="10198424" algn="l"/>
              </a:tabLst>
              <a:defRPr/>
            </a:pPr>
            <a:r>
              <a:rPr lang="en-US" sz="1200" b="1" dirty="0">
                <a:solidFill>
                  <a:schemeClr val="tx1"/>
                </a:solidFill>
                <a:latin typeface="Courier New" panose="02070309020205020404" pitchFamily="49" charset="0"/>
                <a:cs typeface="Courier New" panose="02070309020205020404" pitchFamily="49" charset="0"/>
              </a:rPr>
              <a:t>SELECT kol1, kol2, kol3, </a:t>
            </a:r>
            <a:r>
              <a:rPr lang="en-US" sz="1200" b="1" dirty="0" err="1">
                <a:solidFill>
                  <a:schemeClr val="tx1"/>
                </a:solidFill>
                <a:latin typeface="Courier New" panose="02070309020205020404" pitchFamily="49" charset="0"/>
                <a:cs typeface="Courier New" panose="02070309020205020404" pitchFamily="49" charset="0"/>
              </a:rPr>
              <a:t>kol</a:t>
            </a:r>
            <a:r>
              <a:rPr lang="en-US" sz="1200" b="1" dirty="0">
                <a:solidFill>
                  <a:schemeClr val="tx1"/>
                </a:solidFill>
                <a:latin typeface="Courier New" panose="02070309020205020404" pitchFamily="49" charset="0"/>
                <a:cs typeface="Courier New" panose="02070309020205020404" pitchFamily="49" charset="0"/>
              </a:rPr>
              <a:t>-n FROM </a:t>
            </a:r>
            <a:r>
              <a:rPr lang="en-US" sz="1200" b="1" dirty="0" err="1">
                <a:solidFill>
                  <a:schemeClr val="tx1"/>
                </a:solidFill>
                <a:latin typeface="Courier New" panose="02070309020205020404" pitchFamily="49" charset="0"/>
                <a:cs typeface="Courier New" panose="02070309020205020404" pitchFamily="49" charset="0"/>
              </a:rPr>
              <a:t>nama_tabel</a:t>
            </a:r>
            <a:r>
              <a:rPr lang="en-US" sz="1200" b="1" dirty="0">
                <a:solidFill>
                  <a:schemeClr val="tx1"/>
                </a:solidFill>
                <a:latin typeface="Courier New" panose="02070309020205020404" pitchFamily="49" charset="0"/>
                <a:cs typeface="Courier New" panose="02070309020205020404" pitchFamily="49" charset="0"/>
              </a:rPr>
              <a:t>;</a:t>
            </a:r>
          </a:p>
          <a:p>
            <a:pPr marL="106745" indent="-1750">
              <a:lnSpc>
                <a:spcPct val="150000"/>
              </a:lnSpc>
              <a:spcBef>
                <a:spcPts val="0"/>
              </a:spcBef>
              <a:spcAft>
                <a:spcPts val="0"/>
              </a:spcAft>
              <a:buClr>
                <a:srgbClr val="CC0000"/>
              </a:buClr>
              <a:buSzPct val="65000"/>
              <a:tabLst>
                <a:tab pos="9190481" algn="l"/>
                <a:tab pos="9694453" algn="l"/>
                <a:tab pos="10198424" algn="l"/>
              </a:tabLst>
              <a:defRPr/>
            </a:pPr>
            <a:endParaRPr lang="en-US" sz="1200" b="1" dirty="0">
              <a:solidFill>
                <a:schemeClr val="tx1"/>
              </a:solidFill>
              <a:latin typeface="Courier New" panose="02070309020205020404" pitchFamily="49" charset="0"/>
              <a:cs typeface="Courier New" panose="02070309020205020404" pitchFamily="49" charset="0"/>
            </a:endParaRPr>
          </a:p>
          <a:p>
            <a:pPr marL="106745" marR="0" lvl="0" indent="-1750" algn="l" defTabSz="914400" rtl="0" eaLnBrk="1" fontAlgn="auto" latinLnBrk="0" hangingPunct="1">
              <a:lnSpc>
                <a:spcPct val="150000"/>
              </a:lnSpc>
              <a:spcBef>
                <a:spcPts val="0"/>
              </a:spcBef>
              <a:spcAft>
                <a:spcPts val="0"/>
              </a:spcAft>
              <a:buClr>
                <a:srgbClr val="CC0000"/>
              </a:buClr>
              <a:buSzPct val="65000"/>
              <a:buFontTx/>
              <a:buNone/>
              <a:tabLst>
                <a:tab pos="9190481" algn="l"/>
                <a:tab pos="9694453" algn="l"/>
                <a:tab pos="10198424" algn="l"/>
              </a:tabLst>
              <a:defRPr/>
            </a:pPr>
            <a:r>
              <a:rPr lang="en-US" sz="1200" kern="1200" dirty="0">
                <a:solidFill>
                  <a:schemeClr val="tx1"/>
                </a:solidFill>
                <a:latin typeface="Times New Roman" panose="02020603050405020304" pitchFamily="18" charset="0"/>
                <a:ea typeface="+mn-ea"/>
                <a:cs typeface="Times New Roman" panose="02020603050405020304" pitchFamily="18" charset="0"/>
              </a:rPr>
              <a:t>Di </a:t>
            </a:r>
            <a:r>
              <a:rPr lang="en-US" sz="1200" kern="1200" dirty="0" err="1">
                <a:solidFill>
                  <a:schemeClr val="tx1"/>
                </a:solidFill>
                <a:latin typeface="Times New Roman" panose="02020603050405020304" pitchFamily="18" charset="0"/>
                <a:ea typeface="+mn-ea"/>
                <a:cs typeface="Times New Roman" panose="02020603050405020304" pitchFamily="18" charset="0"/>
              </a:rPr>
              <a:t>dalam</a:t>
            </a:r>
            <a:r>
              <a:rPr lang="en-US" sz="1200" kern="1200" dirty="0">
                <a:solidFill>
                  <a:schemeClr val="tx1"/>
                </a:solidFill>
                <a:latin typeface="Times New Roman" panose="02020603050405020304" pitchFamily="18" charset="0"/>
                <a:ea typeface="+mn-ea"/>
                <a:cs typeface="Times New Roman" panose="02020603050405020304" pitchFamily="18" charset="0"/>
              </a:rPr>
              <a:t> slide </a:t>
            </a:r>
            <a:r>
              <a:rPr lang="en-US" sz="1200" kern="1200" dirty="0" err="1">
                <a:solidFill>
                  <a:schemeClr val="tx1"/>
                </a:solidFill>
                <a:latin typeface="Times New Roman" panose="02020603050405020304" pitchFamily="18" charset="0"/>
                <a:ea typeface="+mn-ea"/>
                <a:cs typeface="Times New Roman" panose="02020603050405020304" pitchFamily="18" charset="0"/>
              </a:rPr>
              <a:t>merupakan</a:t>
            </a: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kern="1200" dirty="0" err="1">
                <a:solidFill>
                  <a:schemeClr val="tx1"/>
                </a:solidFill>
                <a:latin typeface="Times New Roman" panose="02020603050405020304" pitchFamily="18" charset="0"/>
                <a:ea typeface="+mn-ea"/>
                <a:cs typeface="Times New Roman" panose="02020603050405020304" pitchFamily="18" charset="0"/>
              </a:rPr>
              <a:t>contoh</a:t>
            </a: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kern="1200" dirty="0" err="1">
                <a:solidFill>
                  <a:schemeClr val="tx1"/>
                </a:solidFill>
                <a:latin typeface="Times New Roman" panose="02020603050405020304" pitchFamily="18" charset="0"/>
                <a:ea typeface="+mn-ea"/>
                <a:cs typeface="Times New Roman" panose="02020603050405020304" pitchFamily="18" charset="0"/>
              </a:rPr>
              <a:t>perintah</a:t>
            </a: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query SELECT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tertentu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sebagai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berikut</a:t>
            </a:r>
            <a:r>
              <a:rPr lang="en-US" sz="1200" dirty="0">
                <a:solidFill>
                  <a:schemeClr val="tx1"/>
                </a:solidFill>
                <a:latin typeface="Times New Roman" panose="02020603050405020304" pitchFamily="18" charset="0"/>
                <a:cs typeface="Times New Roman" panose="02020603050405020304" pitchFamily="18" charset="0"/>
              </a:rPr>
              <a:t>:</a:t>
            </a:r>
          </a:p>
          <a:p>
            <a:pPr marL="106745" marR="0" lvl="0" indent="-1750" algn="l" defTabSz="914400" rtl="0" eaLnBrk="1" fontAlgn="auto" latinLnBrk="0" hangingPunct="1">
              <a:lnSpc>
                <a:spcPct val="150000"/>
              </a:lnSpc>
              <a:spcBef>
                <a:spcPts val="0"/>
              </a:spcBef>
              <a:spcAft>
                <a:spcPts val="0"/>
              </a:spcAft>
              <a:buClr>
                <a:srgbClr val="CC0000"/>
              </a:buClr>
              <a:buSzPct val="65000"/>
              <a:buFontTx/>
              <a:buNone/>
              <a:tabLst>
                <a:tab pos="9190481" algn="l"/>
                <a:tab pos="9694453" algn="l"/>
                <a:tab pos="10198424" algn="l"/>
              </a:tabLst>
              <a:defRP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SELECT: </a:t>
            </a:r>
            <a:r>
              <a:rPr lang="en-US" dirty="0" err="1">
                <a:solidFill>
                  <a:schemeClr val="tx1"/>
                </a:solidFill>
                <a:latin typeface="Times New Roman" panose="02020603050405020304" pitchFamily="18" charset="0"/>
                <a:cs typeface="Times New Roman" panose="02020603050405020304" pitchFamily="18" charset="0"/>
              </a:rPr>
              <a:t>perintah</a:t>
            </a:r>
            <a:r>
              <a:rPr lang="en-US" dirty="0">
                <a:solidFill>
                  <a:schemeClr val="tx1"/>
                </a:solidFill>
                <a:latin typeface="Times New Roman" panose="02020603050405020304" pitchFamily="18" charset="0"/>
                <a:cs typeface="Times New Roman" panose="02020603050405020304" pitchFamily="18" charset="0"/>
              </a:rPr>
              <a:t> query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menampilkan</a:t>
            </a:r>
            <a:r>
              <a:rPr lang="en-US" dirty="0">
                <a:solidFill>
                  <a:schemeClr val="tx1"/>
                </a:solidFill>
                <a:latin typeface="Times New Roman" panose="02020603050405020304" pitchFamily="18" charset="0"/>
                <a:cs typeface="Times New Roman" panose="02020603050405020304" pitchFamily="18" charset="0"/>
              </a:rPr>
              <a:t> data</a:t>
            </a:r>
          </a:p>
          <a:p>
            <a:pPr marL="171450" indent="-171450">
              <a:lnSpc>
                <a:spcPct val="150000"/>
              </a:lnSpc>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Nama, </a:t>
            </a:r>
            <a:r>
              <a:rPr lang="en-US" dirty="0" err="1">
                <a:solidFill>
                  <a:schemeClr val="tx1"/>
                </a:solidFill>
                <a:latin typeface="Times New Roman" panose="02020603050405020304" pitchFamily="18" charset="0"/>
                <a:cs typeface="Times New Roman" panose="02020603050405020304" pitchFamily="18" charset="0"/>
              </a:rPr>
              <a:t>harga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stok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kolom-kolom</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ditampilkan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datanya</a:t>
            </a:r>
            <a:endParaRPr lang="en-US"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FROM </a:t>
            </a:r>
            <a:r>
              <a:rPr lang="en-US" dirty="0" err="1">
                <a:solidFill>
                  <a:schemeClr val="tx1"/>
                </a:solidFill>
                <a:latin typeface="Times New Roman" panose="02020603050405020304" pitchFamily="18" charset="0"/>
                <a:cs typeface="Times New Roman" panose="02020603050405020304" pitchFamily="18" charset="0"/>
              </a:rPr>
              <a:t>produk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produk</a:t>
            </a:r>
            <a:endParaRPr lang="en-US" dirty="0">
              <a:solidFill>
                <a:schemeClr val="tx1"/>
              </a:solidFill>
              <a:latin typeface="Times New Roman" panose="02020603050405020304" pitchFamily="18" charset="0"/>
              <a:cs typeface="Times New Roman" panose="02020603050405020304" pitchFamily="18" charset="0"/>
            </a:endParaRPr>
          </a:p>
          <a:p>
            <a:pPr marL="106745" marR="0" lvl="0" indent="-1750" algn="l" defTabSz="914400" rtl="0" eaLnBrk="1" fontAlgn="auto" latinLnBrk="0" hangingPunct="1">
              <a:lnSpc>
                <a:spcPct val="100000"/>
              </a:lnSpc>
              <a:spcBef>
                <a:spcPts val="772"/>
              </a:spcBef>
              <a:spcAft>
                <a:spcPts val="0"/>
              </a:spcAft>
              <a:buClr>
                <a:srgbClr val="CC0000"/>
              </a:buClr>
              <a:buSzPct val="65000"/>
              <a:buFontTx/>
              <a:buNone/>
              <a:tabLst>
                <a:tab pos="9190481" algn="l"/>
                <a:tab pos="9694453" algn="l"/>
                <a:tab pos="10198424" algn="l"/>
              </a:tabLst>
              <a:defRPr/>
            </a:pPr>
            <a:endParaRPr lang="en-US" sz="1200" dirty="0">
              <a:latin typeface="Times New Roman" panose="02020603050405020304" pitchFamily="18" charset="0"/>
              <a:cs typeface="Times New Roman" panose="02020603050405020304" pitchFamily="18" charset="0"/>
            </a:endParaRPr>
          </a:p>
          <a:p>
            <a:pPr marL="106745" marR="0" lvl="0" indent="-1750" algn="l" defTabSz="914400" rtl="0" eaLnBrk="1" fontAlgn="auto" latinLnBrk="0" hangingPunct="1">
              <a:lnSpc>
                <a:spcPct val="100000"/>
              </a:lnSpc>
              <a:spcBef>
                <a:spcPts val="772"/>
              </a:spcBef>
              <a:spcAft>
                <a:spcPts val="0"/>
              </a:spcAft>
              <a:buClr>
                <a:srgbClr val="CC0000"/>
              </a:buClr>
              <a:buSzPct val="65000"/>
              <a:buFontTx/>
              <a:buNone/>
              <a:tabLst>
                <a:tab pos="9190481" algn="l"/>
                <a:tab pos="9694453" algn="l"/>
                <a:tab pos="10198424" algn="l"/>
              </a:tabLst>
              <a:defRPr/>
            </a:pPr>
            <a:endParaRPr lang="en-US" sz="1200" dirty="0">
              <a:latin typeface="Times New Roman" panose="02020603050405020304" pitchFamily="18" charset="0"/>
              <a:cs typeface="Times New Roman" panose="02020603050405020304" pitchFamily="18" charset="0"/>
            </a:endParaRPr>
          </a:p>
          <a:p>
            <a:pPr marL="276445" indent="-171450">
              <a:spcBef>
                <a:spcPts val="772"/>
              </a:spcBef>
              <a:buClr>
                <a:srgbClr val="CC0000"/>
              </a:buClr>
              <a:buSzPct val="65000"/>
              <a:buFont typeface="Arial" panose="020B0604020202020204" pitchFamily="34" charset="0"/>
              <a:buChar char="•"/>
              <a:tabLst>
                <a:tab pos="9190481" algn="l"/>
                <a:tab pos="9694453" algn="l"/>
                <a:tab pos="10198424" algn="l"/>
              </a:tabLst>
              <a:defRPr/>
            </a:pPr>
            <a:endParaRPr lang="en-US" sz="1200" kern="1200" dirty="0">
              <a:solidFill>
                <a:schemeClr val="tx1"/>
              </a:solidFill>
              <a:latin typeface="Times New Roman" panose="02020603050405020304" pitchFamily="18" charset="0"/>
              <a:ea typeface="+mn-ea"/>
              <a:cs typeface="Times New Roman" panose="02020603050405020304" pitchFamily="18" charset="0"/>
            </a:endParaRPr>
          </a:p>
          <a:p>
            <a:endParaRPr lang="en-US" dirty="0"/>
          </a:p>
        </p:txBody>
      </p:sp>
    </p:spTree>
    <p:extLst>
      <p:ext uri="{BB962C8B-B14F-4D97-AF65-F5344CB8AC3E}">
        <p14:creationId xmlns:p14="http://schemas.microsoft.com/office/powerpoint/2010/main" val="4060821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50000"/>
              </a:lnSpc>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Jika </a:t>
            </a:r>
            <a:r>
              <a:rPr lang="en-US" dirty="0" err="1">
                <a:solidFill>
                  <a:schemeClr val="tx1"/>
                </a:solidFill>
                <a:latin typeface="Times New Roman" panose="02020603050405020304" pitchFamily="18" charset="0"/>
                <a:cs typeface="Times New Roman" panose="02020603050405020304" pitchFamily="18" charset="0"/>
              </a:rPr>
              <a:t>kita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ingin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menampilkan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hanya</a:t>
            </a:r>
            <a:r>
              <a:rPr lang="en-US" dirty="0">
                <a:solidFill>
                  <a:schemeClr val="tx1"/>
                </a:solidFill>
                <a:latin typeface="Times New Roman" panose="02020603050405020304" pitchFamily="18" charset="0"/>
                <a:cs typeface="Times New Roman" panose="02020603050405020304" pitchFamily="18" charset="0"/>
              </a:rPr>
              <a:t> data yang </a:t>
            </a:r>
            <a:r>
              <a:rPr lang="en-US" dirty="0" err="1">
                <a:solidFill>
                  <a:schemeClr val="tx1"/>
                </a:solidFill>
                <a:latin typeface="Times New Roman" panose="02020603050405020304" pitchFamily="18" charset="0"/>
                <a:cs typeface="Times New Roman" panose="02020603050405020304" pitchFamily="18" charset="0"/>
              </a:rPr>
              <a:t>memenuhi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kriteria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tertentu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saja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maka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dapat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dilakukan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menambahkan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perintah</a:t>
            </a:r>
            <a:r>
              <a:rPr lang="en-US" dirty="0">
                <a:solidFill>
                  <a:schemeClr val="tx1"/>
                </a:solidFill>
                <a:latin typeface="Times New Roman" panose="02020603050405020304" pitchFamily="18" charset="0"/>
                <a:cs typeface="Times New Roman" panose="02020603050405020304" pitchFamily="18" charset="0"/>
              </a:rPr>
              <a:t> WHERE pada query SELECT.</a:t>
            </a:r>
          </a:p>
          <a:p>
            <a:pPr marL="171450" indent="-171450">
              <a:lnSpc>
                <a:spcPct val="150000"/>
              </a:lnSpc>
              <a:spcBef>
                <a:spcPts val="0"/>
              </a:spcBef>
              <a:spcAft>
                <a:spcPts val="0"/>
              </a:spcAft>
              <a:buFont typeface="Arial" panose="020B0604020202020204" pitchFamily="34" charset="0"/>
              <a:buChar char="•"/>
            </a:pPr>
            <a:r>
              <a:rPr lang="en-US" dirty="0" err="1">
                <a:solidFill>
                  <a:schemeClr val="tx1"/>
                </a:solidFill>
                <a:latin typeface="Times New Roman" panose="02020603050405020304" pitchFamily="18" charset="0"/>
                <a:cs typeface="Times New Roman" panose="02020603050405020304" pitchFamily="18" charset="0"/>
              </a:rPr>
              <a:t>Kondisi</a:t>
            </a:r>
            <a:r>
              <a:rPr lang="en-US" dirty="0">
                <a:solidFill>
                  <a:schemeClr val="tx1"/>
                </a:solidFill>
                <a:latin typeface="Times New Roman" panose="02020603050405020304" pitchFamily="18" charset="0"/>
                <a:cs typeface="Times New Roman" panose="02020603050405020304" pitchFamily="18" charset="0"/>
              </a:rPr>
              <a:t> WHERE pada </a:t>
            </a:r>
            <a:r>
              <a:rPr lang="en-US" dirty="0" err="1">
                <a:solidFill>
                  <a:schemeClr val="tx1"/>
                </a:solidFill>
                <a:latin typeface="Times New Roman" panose="02020603050405020304" pitchFamily="18" charset="0"/>
                <a:cs typeface="Times New Roman" panose="02020603050405020304" pitchFamily="18" charset="0"/>
              </a:rPr>
              <a:t>perintah</a:t>
            </a:r>
            <a:r>
              <a:rPr lang="en-US" dirty="0">
                <a:solidFill>
                  <a:schemeClr val="tx1"/>
                </a:solidFill>
                <a:latin typeface="Times New Roman" panose="02020603050405020304" pitchFamily="18" charset="0"/>
                <a:cs typeface="Times New Roman" panose="02020603050405020304" pitchFamily="18" charset="0"/>
              </a:rPr>
              <a:t> SELECT </a:t>
            </a:r>
            <a:r>
              <a:rPr lang="en-US" dirty="0" err="1">
                <a:solidFill>
                  <a:schemeClr val="tx1"/>
                </a:solidFill>
                <a:latin typeface="Times New Roman" panose="02020603050405020304" pitchFamily="18" charset="0"/>
                <a:cs typeface="Times New Roman" panose="02020603050405020304" pitchFamily="18" charset="0"/>
              </a:rPr>
              <a:t>digunakan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menyeleksi</a:t>
            </a:r>
            <a:r>
              <a:rPr lang="en-US" dirty="0">
                <a:solidFill>
                  <a:schemeClr val="tx1"/>
                </a:solidFill>
                <a:latin typeface="Times New Roman" panose="02020603050405020304" pitchFamily="18" charset="0"/>
                <a:cs typeface="Times New Roman" panose="02020603050405020304" pitchFamily="18" charset="0"/>
              </a:rPr>
              <a:t> data yang </a:t>
            </a:r>
            <a:r>
              <a:rPr lang="en-US" dirty="0" err="1">
                <a:solidFill>
                  <a:schemeClr val="tx1"/>
                </a:solidFill>
                <a:latin typeface="Times New Roman" panose="02020603050405020304" pitchFamily="18" charset="0"/>
                <a:cs typeface="Times New Roman" panose="02020603050405020304" pitchFamily="18" charset="0"/>
              </a:rPr>
              <a:t>diinginkan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sedangkan</a:t>
            </a:r>
            <a:r>
              <a:rPr lang="en-US" dirty="0">
                <a:solidFill>
                  <a:schemeClr val="tx1"/>
                </a:solidFill>
                <a:latin typeface="Times New Roman" panose="02020603050405020304" pitchFamily="18" charset="0"/>
                <a:cs typeface="Times New Roman" panose="02020603050405020304" pitchFamily="18" charset="0"/>
              </a:rPr>
              <a:t> data yang </a:t>
            </a:r>
            <a:r>
              <a:rPr lang="en-US" dirty="0" err="1">
                <a:solidFill>
                  <a:schemeClr val="tx1"/>
                </a:solidFill>
                <a:latin typeface="Times New Roman" panose="02020603050405020304" pitchFamily="18" charset="0"/>
                <a:cs typeface="Times New Roman" panose="02020603050405020304" pitchFamily="18" charset="0"/>
              </a:rPr>
              <a:t>tidak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memenuhi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kriteria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tidak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ditampilkan</a:t>
            </a:r>
            <a:r>
              <a:rPr lang="en-US" dirty="0">
                <a:solidFill>
                  <a:schemeClr val="tx1"/>
                </a:solidFill>
                <a:latin typeface="Times New Roman" panose="02020603050405020304" pitchFamily="18" charset="0"/>
                <a:cs typeface="Times New Roman" panose="02020603050405020304" pitchFamily="18" charset="0"/>
              </a:rPr>
              <a:t>.</a:t>
            </a:r>
          </a:p>
          <a:p>
            <a:pPr marL="171450" indent="-171450">
              <a:lnSpc>
                <a:spcPct val="150000"/>
              </a:lnSpc>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Format </a:t>
            </a:r>
            <a:r>
              <a:rPr lang="en-US" dirty="0" err="1">
                <a:solidFill>
                  <a:schemeClr val="tx1"/>
                </a:solidFill>
                <a:latin typeface="Times New Roman" panose="02020603050405020304" pitchFamily="18" charset="0"/>
                <a:cs typeface="Times New Roman" panose="02020603050405020304" pitchFamily="18" charset="0"/>
              </a:rPr>
              <a:t>dasar</a:t>
            </a:r>
            <a:r>
              <a:rPr lang="en-US" dirty="0">
                <a:solidFill>
                  <a:schemeClr val="tx1"/>
                </a:solidFill>
                <a:latin typeface="Times New Roman" panose="02020603050405020304" pitchFamily="18" charset="0"/>
                <a:cs typeface="Times New Roman" panose="02020603050405020304" pitchFamily="18" charset="0"/>
              </a:rPr>
              <a:t> query SELECT…WHERE </a:t>
            </a:r>
            <a:r>
              <a:rPr lang="en-US" dirty="0" err="1">
                <a:solidFill>
                  <a:schemeClr val="tx1"/>
                </a:solidFill>
                <a:latin typeface="Times New Roman" panose="02020603050405020304" pitchFamily="18" charset="0"/>
                <a:cs typeface="Times New Roman" panose="02020603050405020304" pitchFamily="18" charset="0"/>
              </a:rPr>
              <a:t>adalah</a:t>
            </a: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SELECT * FROM </a:t>
            </a:r>
            <a:r>
              <a:rPr lang="en-US" b="1" dirty="0" err="1">
                <a:solidFill>
                  <a:schemeClr val="tx1"/>
                </a:solidFill>
                <a:latin typeface="Times New Roman" panose="02020603050405020304" pitchFamily="18" charset="0"/>
                <a:cs typeface="Times New Roman" panose="02020603050405020304" pitchFamily="18" charset="0"/>
              </a:rPr>
              <a:t>nama_tabel</a:t>
            </a:r>
            <a:r>
              <a:rPr lang="en-US" b="1" dirty="0">
                <a:solidFill>
                  <a:schemeClr val="tx1"/>
                </a:solidFill>
                <a:latin typeface="Times New Roman" panose="02020603050405020304" pitchFamily="18" charset="0"/>
                <a:cs typeface="Times New Roman" panose="02020603050405020304" pitchFamily="18" charset="0"/>
              </a:rPr>
              <a:t> WHERE </a:t>
            </a:r>
            <a:r>
              <a:rPr lang="en-US" b="1" dirty="0" err="1">
                <a:solidFill>
                  <a:schemeClr val="tx1"/>
                </a:solidFill>
                <a:latin typeface="Times New Roman" panose="02020603050405020304" pitchFamily="18" charset="0"/>
                <a:cs typeface="Times New Roman" panose="02020603050405020304" pitchFamily="18" charset="0"/>
              </a:rPr>
              <a:t>kondisi</a:t>
            </a:r>
            <a:endParaRPr lang="en-US" sz="1200" b="1" kern="1200" dirty="0">
              <a:solidFill>
                <a:schemeClr val="tx1"/>
              </a:solidFill>
              <a:latin typeface="Times New Roman" panose="02020603050405020304" pitchFamily="18" charset="0"/>
              <a:ea typeface="+mn-ea"/>
              <a:cs typeface="Times New Roman" panose="02020603050405020304" pitchFamily="18" charset="0"/>
            </a:endParaRPr>
          </a:p>
          <a:p>
            <a:pPr marL="0" indent="0">
              <a:lnSpc>
                <a:spcPct val="150000"/>
              </a:lnSpc>
              <a:spcBef>
                <a:spcPts val="0"/>
              </a:spcBef>
              <a:spcAft>
                <a:spcPts val="0"/>
              </a:spcAft>
              <a:buFont typeface="Arial" panose="020B0604020202020204" pitchFamily="34" charset="0"/>
              <a:buNone/>
            </a:pPr>
            <a:endParaRPr lang="en-US" sz="1200" b="1" kern="1200" dirty="0">
              <a:solidFill>
                <a:schemeClr val="tx1"/>
              </a:solidFill>
              <a:latin typeface="Times New Roman" panose="02020603050405020304" pitchFamily="18" charset="0"/>
              <a:ea typeface="+mn-ea"/>
              <a:cs typeface="Times New Roman" panose="02020603050405020304" pitchFamily="18" charset="0"/>
            </a:endParaRPr>
          </a:p>
          <a:p>
            <a:pPr marL="0" indent="0">
              <a:lnSpc>
                <a:spcPct val="150000"/>
              </a:lnSpc>
              <a:spcBef>
                <a:spcPts val="0"/>
              </a:spcBef>
              <a:spcAft>
                <a:spcPts val="0"/>
              </a:spcAft>
              <a:buFont typeface="Arial" panose="020B0604020202020204" pitchFamily="34" charset="0"/>
              <a:buNone/>
            </a:pPr>
            <a:r>
              <a:rPr lang="en-US" sz="1200" kern="1200" dirty="0">
                <a:solidFill>
                  <a:schemeClr val="tx1"/>
                </a:solidFill>
                <a:latin typeface="Times New Roman" panose="02020603050405020304" pitchFamily="18" charset="0"/>
                <a:ea typeface="+mn-ea"/>
                <a:cs typeface="Times New Roman" panose="02020603050405020304" pitchFamily="18" charset="0"/>
              </a:rPr>
              <a:t>Di </a:t>
            </a:r>
            <a:r>
              <a:rPr lang="en-US" sz="1200" kern="1200" dirty="0" err="1">
                <a:solidFill>
                  <a:schemeClr val="tx1"/>
                </a:solidFill>
                <a:latin typeface="Times New Roman" panose="02020603050405020304" pitchFamily="18" charset="0"/>
                <a:ea typeface="+mn-ea"/>
                <a:cs typeface="Times New Roman" panose="02020603050405020304" pitchFamily="18" charset="0"/>
              </a:rPr>
              <a:t>dalam</a:t>
            </a:r>
            <a:r>
              <a:rPr lang="en-US" sz="1200" kern="1200" dirty="0">
                <a:solidFill>
                  <a:schemeClr val="tx1"/>
                </a:solidFill>
                <a:latin typeface="Times New Roman" panose="02020603050405020304" pitchFamily="18" charset="0"/>
                <a:ea typeface="+mn-ea"/>
                <a:cs typeface="Times New Roman" panose="02020603050405020304" pitchFamily="18" charset="0"/>
              </a:rPr>
              <a:t> slide </a:t>
            </a:r>
            <a:r>
              <a:rPr lang="en-US" sz="1200" kern="1200" dirty="0" err="1">
                <a:solidFill>
                  <a:schemeClr val="tx1"/>
                </a:solidFill>
                <a:latin typeface="Times New Roman" panose="02020603050405020304" pitchFamily="18" charset="0"/>
                <a:ea typeface="+mn-ea"/>
                <a:cs typeface="Times New Roman" panose="02020603050405020304" pitchFamily="18" charset="0"/>
              </a:rPr>
              <a:t>merupakan</a:t>
            </a: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kern="1200" dirty="0" err="1">
                <a:solidFill>
                  <a:schemeClr val="tx1"/>
                </a:solidFill>
                <a:latin typeface="Times New Roman" panose="02020603050405020304" pitchFamily="18" charset="0"/>
                <a:ea typeface="+mn-ea"/>
                <a:cs typeface="Times New Roman" panose="02020603050405020304" pitchFamily="18" charset="0"/>
              </a:rPr>
              <a:t>contoh</a:t>
            </a: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kern="1200" dirty="0" err="1">
                <a:solidFill>
                  <a:schemeClr val="tx1"/>
                </a:solidFill>
                <a:latin typeface="Times New Roman" panose="02020603050405020304" pitchFamily="18" charset="0"/>
                <a:ea typeface="+mn-ea"/>
                <a:cs typeface="Times New Roman" panose="02020603050405020304" pitchFamily="18" charset="0"/>
              </a:rPr>
              <a:t>perintah</a:t>
            </a:r>
            <a:r>
              <a:rPr lang="en-US" sz="1200" kern="1200" dirty="0">
                <a:solidFill>
                  <a:schemeClr val="tx1"/>
                </a:solidFill>
                <a:latin typeface="Times New Roman" panose="02020603050405020304" pitchFamily="18" charset="0"/>
                <a:ea typeface="+mn-ea"/>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query SELECT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baris </a:t>
            </a:r>
            <a:r>
              <a:rPr lang="en-US" sz="1200" dirty="0" err="1">
                <a:solidFill>
                  <a:schemeClr val="tx1"/>
                </a:solidFill>
                <a:latin typeface="Times New Roman" panose="02020603050405020304" pitchFamily="18" charset="0"/>
                <a:cs typeface="Times New Roman" panose="02020603050405020304" pitchFamily="18" charset="0"/>
              </a:rPr>
              <a:t>tertentu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sebagai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berikut</a:t>
            </a:r>
            <a:r>
              <a:rPr lang="en-US" sz="1200" dirty="0">
                <a:solidFill>
                  <a:schemeClr val="tx1"/>
                </a:solidFill>
                <a:latin typeface="Times New Roman" panose="02020603050405020304" pitchFamily="18" charset="0"/>
                <a:cs typeface="Times New Roman" panose="02020603050405020304" pitchFamily="18" charset="0"/>
              </a:rPr>
              <a:t>:</a:t>
            </a:r>
          </a:p>
          <a:p>
            <a:pPr marL="106745" marR="0" lvl="0" indent="-1750" algn="l" defTabSz="914400" rtl="0" eaLnBrk="1" fontAlgn="auto" latinLnBrk="0" hangingPunct="1">
              <a:lnSpc>
                <a:spcPct val="150000"/>
              </a:lnSpc>
              <a:spcBef>
                <a:spcPts val="0"/>
              </a:spcBef>
              <a:spcAft>
                <a:spcPts val="0"/>
              </a:spcAft>
              <a:buClr>
                <a:srgbClr val="CC0000"/>
              </a:buClr>
              <a:buSzPct val="65000"/>
              <a:buFontTx/>
              <a:buNone/>
              <a:tabLst>
                <a:tab pos="9190481" algn="l"/>
                <a:tab pos="9694453" algn="l"/>
                <a:tab pos="10198424" algn="l"/>
              </a:tabLst>
              <a:defRP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SELECT *: </a:t>
            </a:r>
            <a:r>
              <a:rPr lang="en-US" dirty="0" err="1">
                <a:solidFill>
                  <a:schemeClr val="tx1"/>
                </a:solidFill>
                <a:latin typeface="Times New Roman" panose="02020603050405020304" pitchFamily="18" charset="0"/>
                <a:cs typeface="Times New Roman" panose="02020603050405020304" pitchFamily="18" charset="0"/>
              </a:rPr>
              <a:t>perintah</a:t>
            </a:r>
            <a:r>
              <a:rPr lang="en-US" dirty="0">
                <a:solidFill>
                  <a:schemeClr val="tx1"/>
                </a:solidFill>
                <a:latin typeface="Times New Roman" panose="02020603050405020304" pitchFamily="18" charset="0"/>
                <a:cs typeface="Times New Roman" panose="02020603050405020304" pitchFamily="18" charset="0"/>
              </a:rPr>
              <a:t> query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menampilkan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seluruh</a:t>
            </a:r>
            <a:r>
              <a:rPr lang="en-US" dirty="0">
                <a:solidFill>
                  <a:schemeClr val="tx1"/>
                </a:solidFill>
                <a:latin typeface="Times New Roman" panose="02020603050405020304" pitchFamily="18" charset="0"/>
                <a:cs typeface="Times New Roman" panose="02020603050405020304" pitchFamily="18" charset="0"/>
              </a:rPr>
              <a:t> data </a:t>
            </a:r>
          </a:p>
          <a:p>
            <a:pPr marL="171450" indent="-171450">
              <a:lnSpc>
                <a:spcPct val="150000"/>
              </a:lnSpc>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FROM </a:t>
            </a:r>
            <a:r>
              <a:rPr lang="en-US" dirty="0" err="1">
                <a:solidFill>
                  <a:schemeClr val="tx1"/>
                </a:solidFill>
                <a:latin typeface="Times New Roman" panose="02020603050405020304" pitchFamily="18" charset="0"/>
                <a:cs typeface="Times New Roman" panose="02020603050405020304" pitchFamily="18" charset="0"/>
              </a:rPr>
              <a:t>produk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tabel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produk</a:t>
            </a:r>
            <a:endParaRPr lang="en-US"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WHERE </a:t>
            </a:r>
            <a:r>
              <a:rPr lang="en-US" dirty="0" err="1">
                <a:solidFill>
                  <a:schemeClr val="tx1"/>
                </a:solidFill>
                <a:latin typeface="Times New Roman" panose="02020603050405020304" pitchFamily="18" charset="0"/>
                <a:cs typeface="Times New Roman" panose="02020603050405020304" pitchFamily="18" charset="0"/>
              </a:rPr>
              <a:t>harga</a:t>
            </a:r>
            <a:r>
              <a:rPr lang="en-US" dirty="0">
                <a:solidFill>
                  <a:schemeClr val="tx1"/>
                </a:solidFill>
                <a:latin typeface="Times New Roman" panose="02020603050405020304" pitchFamily="18" charset="0"/>
                <a:cs typeface="Times New Roman" panose="02020603050405020304" pitchFamily="18" charset="0"/>
              </a:rPr>
              <a:t> &gt;= 1000000: </a:t>
            </a:r>
            <a:r>
              <a:rPr lang="en-US" dirty="0" err="1">
                <a:solidFill>
                  <a:schemeClr val="tx1"/>
                </a:solidFill>
                <a:latin typeface="Times New Roman" panose="02020603050405020304" pitchFamily="18" charset="0"/>
                <a:cs typeface="Times New Roman" panose="02020603050405020304" pitchFamily="18" charset="0"/>
              </a:rPr>
              <a:t>menampilkan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produk</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harganya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lebih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besar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atau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sama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satu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juta</a:t>
            </a:r>
            <a:r>
              <a:rPr lang="en-US" dirty="0">
                <a:solidFill>
                  <a:schemeClr val="tx1"/>
                </a:solidFill>
                <a:latin typeface="Times New Roman" panose="02020603050405020304" pitchFamily="18" charset="0"/>
                <a:cs typeface="Times New Roman" panose="02020603050405020304" pitchFamily="18" charset="0"/>
              </a:rPr>
              <a:t> rupiah</a:t>
            </a:r>
          </a:p>
          <a:p>
            <a:pPr marL="171450" indent="-171450">
              <a:lnSpc>
                <a:spcPct val="150000"/>
              </a:lnSpc>
              <a:buFont typeface="Arial" panose="020B0604020202020204" pitchFamily="34" charset="0"/>
              <a:buChar char="•"/>
            </a:pPr>
            <a:endParaRPr lang="en-US" b="1"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17632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lnSpc>
                <a:spcPct val="150000"/>
              </a:lnSpc>
            </a:pP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Operasi</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Aritmatik</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fontAlgn="base">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Penambahan</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fontAlgn="base">
              <a:lnSpc>
                <a:spcPct val="150000"/>
              </a:lnSpc>
              <a:buFont typeface="Arial" panose="020B0604020202020204" pitchFamily="34" charset="0"/>
              <a:buChar char="•"/>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Pengurangan</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fontAlgn="base">
              <a:lnSpc>
                <a:spcPct val="150000"/>
              </a:lnSpc>
              <a:buFont typeface="Arial" panose="020B0604020202020204" pitchFamily="34" charset="0"/>
              <a:buChar char="•"/>
            </a:pP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Pengalian</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fontAlgn="base">
              <a:lnSpc>
                <a:spcPct val="150000"/>
              </a:lnSpc>
              <a:buFont typeface="Arial" panose="020B0604020202020204" pitchFamily="34" charset="0"/>
              <a:buChar char="•"/>
            </a:pPr>
            <a:r>
              <a:rPr lang="en-US" sz="1200" kern="1200">
                <a:solidFill>
                  <a:schemeClr val="tx1"/>
                </a:solidFill>
                <a:effectLst/>
                <a:latin typeface="Times New Roman" panose="02020603050405020304" pitchFamily="18" charset="0"/>
                <a:ea typeface="+mn-ea"/>
                <a:cs typeface="Times New Roman" panose="02020603050405020304" pitchFamily="18" charset="0"/>
              </a:rPr>
              <a:t>/ Pembagian</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fontAlgn="base">
              <a:lnSpc>
                <a:spcPct val="150000"/>
              </a:lnSpc>
            </a:pP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Operasi</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Logika</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fontAlgn="base">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NOT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Logika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bukan</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fontAlgn="base">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AND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&amp;&amp;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Logika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dan</a:t>
            </a:r>
          </a:p>
          <a:p>
            <a:pPr marL="171450" indent="-171450" algn="just" fontAlgn="base">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OR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Logika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p>
          <a:p>
            <a:pPr marL="171450" indent="-171450" algn="just" fontAlgn="base">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XOR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Logika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bukan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a:solidFill>
                  <a:schemeClr val="tx1"/>
                </a:solidFill>
                <a:effectLst/>
                <a:latin typeface="Times New Roman" panose="02020603050405020304" pitchFamily="18" charset="0"/>
                <a:ea typeface="+mn-ea"/>
                <a:cs typeface="Times New Roman" panose="02020603050405020304" pitchFamily="18" charset="0"/>
              </a:rPr>
              <a:t>XOR)</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fontAlgn="base">
              <a:lnSpc>
                <a:spcPct val="150000"/>
              </a:lnSpc>
            </a:pP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Operasi</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Perbandingan</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=Sama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a:solidFill>
                  <a:schemeClr val="tx1"/>
                </a:solidFill>
                <a:effectLst/>
                <a:latin typeface="Times New Roman" panose="02020603050405020304" pitchFamily="18" charset="0"/>
                <a:ea typeface="+mn-ea"/>
                <a:cs typeface="Times New Roman" panose="02020603050405020304" pitchFamily="18" charset="0"/>
              </a:rPr>
              <a:t>  &lt;&gt;Tidak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&lt;=&gt;</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(null safe)</a:t>
            </a: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&lt;</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kurang</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dari</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&lt;=</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kurang</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&gt;</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besar</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dari</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&gt;=</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besar</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sama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dengan</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BETWEEN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Berada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batas</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tertentu</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IN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Berada</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dalam</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IS NULL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Pengecekan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apakah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berisi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NULL</a:t>
            </a: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IS NOT NULL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Pengecekan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apakah</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bukan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berisi</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NULL</a:t>
            </a: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LIKE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Pencarian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wildcard</a:t>
            </a:r>
          </a:p>
          <a:p>
            <a:pPr marL="171450" indent="-171450" algn="just">
              <a:lnSpc>
                <a:spcPct val="150000"/>
              </a:lnSpc>
              <a:buFont typeface="Arial" panose="020B0604020202020204" pitchFamily="34" charset="0"/>
              <a:buChar char="•"/>
            </a:pPr>
            <a:r>
              <a:rPr lang="en-US" sz="1200" kern="1200" dirty="0">
                <a:solidFill>
                  <a:schemeClr val="tx1"/>
                </a:solidFill>
                <a:effectLst/>
                <a:latin typeface="Times New Roman" panose="02020603050405020304" pitchFamily="18" charset="0"/>
                <a:ea typeface="+mn-ea"/>
                <a:cs typeface="Times New Roman" panose="02020603050405020304" pitchFamily="18" charset="0"/>
              </a:rPr>
              <a:t>REGEXP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RLIKE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Pencarian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kern="1200" dirty="0">
                <a:solidFill>
                  <a:schemeClr val="tx1"/>
                </a:solidFill>
                <a:effectLst/>
                <a:latin typeface="Times New Roman" panose="02020603050405020304" pitchFamily="18" charset="0"/>
                <a:ea typeface="+mn-ea"/>
                <a:cs typeface="Times New Roman" panose="02020603050405020304" pitchFamily="18" charset="0"/>
              </a:rPr>
              <a:t> Regular Expression</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331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defRPr/>
            </a:pPr>
            <a:r>
              <a:rPr lang="en-US" sz="1200" dirty="0">
                <a:solidFill>
                  <a:schemeClr val="tx1"/>
                </a:solidFill>
                <a:latin typeface="Times New Roman" panose="02020603050405020304" pitchFamily="18" charset="0"/>
                <a:cs typeface="Times New Roman" panose="02020603050405020304" pitchFamily="18" charset="0"/>
              </a:rPr>
              <a:t>Di </a:t>
            </a:r>
            <a:r>
              <a:rPr lang="en-US" sz="1200" dirty="0" err="1">
                <a:solidFill>
                  <a:schemeClr val="tx1"/>
                </a:solidFill>
                <a:latin typeface="Times New Roman" panose="02020603050405020304" pitchFamily="18" charset="0"/>
                <a:cs typeface="Times New Roman" panose="02020603050405020304" pitchFamily="18" charset="0"/>
              </a:rPr>
              <a:t>dalam</a:t>
            </a:r>
            <a:r>
              <a:rPr lang="en-US" sz="1200" dirty="0">
                <a:solidFill>
                  <a:schemeClr val="tx1"/>
                </a:solidFill>
                <a:latin typeface="Times New Roman" panose="02020603050405020304" pitchFamily="18" charset="0"/>
                <a:cs typeface="Times New Roman" panose="02020603050405020304" pitchFamily="18" charset="0"/>
              </a:rPr>
              <a:t> slide </a:t>
            </a:r>
            <a:r>
              <a:rPr lang="en-US" sz="1200" dirty="0" err="1">
                <a:solidFill>
                  <a:schemeClr val="tx1"/>
                </a:solidFill>
                <a:latin typeface="Times New Roman" panose="02020603050405020304" pitchFamily="18" charset="0"/>
                <a:cs typeface="Times New Roman" panose="02020603050405020304" pitchFamily="18" charset="0"/>
              </a:rPr>
              <a:t>merupakan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contoh</a:t>
            </a:r>
            <a:r>
              <a:rPr lang="en-US" sz="1200" dirty="0">
                <a:solidFill>
                  <a:schemeClr val="tx1"/>
                </a:solidFill>
                <a:latin typeface="Times New Roman" panose="02020603050405020304" pitchFamily="18" charset="0"/>
                <a:cs typeface="Times New Roman" panose="02020603050405020304" pitchFamily="18" charset="0"/>
              </a:rPr>
              <a:t> query </a:t>
            </a:r>
            <a:r>
              <a:rPr lang="en-US" sz="1200" dirty="0" err="1">
                <a:solidFill>
                  <a:schemeClr val="tx1"/>
                </a:solidFill>
                <a:latin typeface="Times New Roman" panose="02020603050405020304" pitchFamily="18" charset="0"/>
                <a:cs typeface="Times New Roman" panose="02020603050405020304" pitchFamily="18" charset="0"/>
              </a:rPr>
              <a:t>untuk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menamapilkan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dan baris </a:t>
            </a:r>
            <a:r>
              <a:rPr lang="en-US" sz="1200" dirty="0" err="1">
                <a:solidFill>
                  <a:schemeClr val="tx1"/>
                </a:solidFill>
                <a:latin typeface="Times New Roman" panose="02020603050405020304" pitchFamily="18" charset="0"/>
                <a:cs typeface="Times New Roman" panose="02020603050405020304" pitchFamily="18" charset="0"/>
              </a:rPr>
              <a:t>tertentu</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dengan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penjelasan</a:t>
            </a:r>
            <a:r>
              <a:rPr lang="en-US" sz="1200" dirty="0">
                <a:solidFill>
                  <a:schemeClr val="tx1"/>
                </a:solidFill>
                <a:latin typeface="Times New Roman" panose="02020603050405020304" pitchFamily="18" charset="0"/>
                <a:cs typeface="Times New Roman" panose="02020603050405020304" pitchFamily="18" charset="0"/>
              </a:rPr>
              <a:t> query </a:t>
            </a:r>
            <a:r>
              <a:rPr lang="en-US" sz="1200" dirty="0" err="1">
                <a:solidFill>
                  <a:schemeClr val="tx1"/>
                </a:solidFill>
                <a:latin typeface="Times New Roman" panose="02020603050405020304" pitchFamily="18" charset="0"/>
                <a:cs typeface="Times New Roman" panose="02020603050405020304" pitchFamily="18" charset="0"/>
              </a:rPr>
              <a:t>sebagai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berikut</a:t>
            </a:r>
            <a:r>
              <a:rPr lang="en-US" sz="1200" dirty="0">
                <a:solidFill>
                  <a:schemeClr val="tx1"/>
                </a:solidFill>
                <a:latin typeface="Times New Roman" panose="02020603050405020304" pitchFamily="18" charset="0"/>
                <a:cs typeface="Times New Roman" panose="02020603050405020304" pitchFamily="18" charset="0"/>
              </a:rPr>
              <a:t>:</a:t>
            </a:r>
          </a:p>
          <a:p>
            <a:pPr>
              <a:lnSpc>
                <a:spcPct val="150000"/>
              </a:lnSpc>
              <a:defRP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SELECT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Hanya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menampilkan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kolom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nama</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harga</a:t>
            </a:r>
            <a:r>
              <a:rPr lang="en-US" sz="1200" dirty="0">
                <a:solidFill>
                  <a:schemeClr val="tx1"/>
                </a:solidFill>
                <a:latin typeface="Times New Roman" panose="02020603050405020304" pitchFamily="18" charset="0"/>
                <a:cs typeface="Times New Roman" panose="02020603050405020304" pitchFamily="18" charset="0"/>
              </a:rPr>
              <a:t> dan </a:t>
            </a:r>
            <a:r>
              <a:rPr lang="en-US" sz="1200" dirty="0" err="1">
                <a:solidFill>
                  <a:schemeClr val="tx1"/>
                </a:solidFill>
                <a:latin typeface="Times New Roman" panose="02020603050405020304" pitchFamily="18" charset="0"/>
                <a:cs typeface="Times New Roman" panose="02020603050405020304" pitchFamily="18" charset="0"/>
              </a:rPr>
              <a:t>stok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FROM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tabel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defRPr/>
            </a:pPr>
            <a:r>
              <a:rPr lang="en-US" sz="1200" dirty="0">
                <a:solidFill>
                  <a:schemeClr val="tx1"/>
                </a:solidFill>
                <a:latin typeface="Times New Roman" panose="02020603050405020304" pitchFamily="18" charset="0"/>
                <a:cs typeface="Times New Roman" panose="02020603050405020304" pitchFamily="18" charset="0"/>
              </a:rPr>
              <a:t>WHERE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&lt; 40: </a:t>
            </a:r>
            <a:r>
              <a:rPr lang="en-US" sz="1200" dirty="0" err="1">
                <a:solidFill>
                  <a:schemeClr val="tx1"/>
                </a:solidFill>
                <a:latin typeface="Times New Roman" panose="02020603050405020304" pitchFamily="18" charset="0"/>
                <a:cs typeface="Times New Roman" panose="02020603050405020304" pitchFamily="18" charset="0"/>
              </a:rPr>
              <a:t>menampilkan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produk</a:t>
            </a:r>
            <a:r>
              <a:rPr lang="en-US" sz="1200" dirty="0">
                <a:solidFill>
                  <a:schemeClr val="tx1"/>
                </a:solidFill>
                <a:latin typeface="Times New Roman" panose="02020603050405020304" pitchFamily="18" charset="0"/>
                <a:cs typeface="Times New Roman" panose="02020603050405020304" pitchFamily="18" charset="0"/>
              </a:rPr>
              <a:t> yang </a:t>
            </a:r>
            <a:r>
              <a:rPr lang="en-US" sz="1200" dirty="0" err="1">
                <a:solidFill>
                  <a:schemeClr val="tx1"/>
                </a:solidFill>
                <a:latin typeface="Times New Roman" panose="02020603050405020304" pitchFamily="18" charset="0"/>
                <a:cs typeface="Times New Roman" panose="02020603050405020304" pitchFamily="18" charset="0"/>
              </a:rPr>
              <a:t>mempunyai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stok</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kurang</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dari</a:t>
            </a:r>
            <a:r>
              <a:rPr lang="en-US" sz="1200" dirty="0">
                <a:solidFill>
                  <a:schemeClr val="tx1"/>
                </a:solidFill>
                <a:latin typeface="Times New Roman" panose="02020603050405020304" pitchFamily="18" charset="0"/>
                <a:cs typeface="Times New Roman" panose="02020603050405020304" pitchFamily="18" charset="0"/>
              </a:rPr>
              <a:t> 40</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16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7" name="PlaceHolder 2"/>
          <p:cNvSpPr>
            <a:spLocks noGrp="1"/>
          </p:cNvSpPr>
          <p:nvPr>
            <p:ph type="body"/>
          </p:nvPr>
        </p:nvSpPr>
        <p:spPr>
          <a:xfrm>
            <a:off x="378000" y="137160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8" name="PlaceHolder 3"/>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0"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1"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2"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3" name="PlaceHolder 5"/>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5" name="PlaceHolder 2"/>
          <p:cNvSpPr>
            <a:spLocks noGrp="1"/>
          </p:cNvSpPr>
          <p:nvPr>
            <p:ph type="body"/>
          </p:nvPr>
        </p:nvSpPr>
        <p:spPr>
          <a:xfrm>
            <a:off x="37800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6" name="PlaceHolder 3"/>
          <p:cNvSpPr>
            <a:spLocks noGrp="1"/>
          </p:cNvSpPr>
          <p:nvPr>
            <p:ph type="body"/>
          </p:nvPr>
        </p:nvSpPr>
        <p:spPr>
          <a:xfrm>
            <a:off x="417636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7" name="PlaceHolder 4"/>
          <p:cNvSpPr>
            <a:spLocks noGrp="1"/>
          </p:cNvSpPr>
          <p:nvPr>
            <p:ph type="body"/>
          </p:nvPr>
        </p:nvSpPr>
        <p:spPr>
          <a:xfrm>
            <a:off x="797508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8" name="PlaceHolder 5"/>
          <p:cNvSpPr>
            <a:spLocks noGrp="1"/>
          </p:cNvSpPr>
          <p:nvPr>
            <p:ph type="body"/>
          </p:nvPr>
        </p:nvSpPr>
        <p:spPr>
          <a:xfrm>
            <a:off x="37800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9" name="PlaceHolder 6"/>
          <p:cNvSpPr>
            <a:spLocks noGrp="1"/>
          </p:cNvSpPr>
          <p:nvPr>
            <p:ph type="body"/>
          </p:nvPr>
        </p:nvSpPr>
        <p:spPr>
          <a:xfrm>
            <a:off x="417636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40" name="PlaceHolder 7"/>
          <p:cNvSpPr>
            <a:spLocks noGrp="1"/>
          </p:cNvSpPr>
          <p:nvPr>
            <p:ph type="body"/>
          </p:nvPr>
        </p:nvSpPr>
        <p:spPr>
          <a:xfrm>
            <a:off x="797508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709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139006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793820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95258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392448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78430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4115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6" name="PlaceHolder 2"/>
          <p:cNvSpPr>
            <a:spLocks noGrp="1"/>
          </p:cNvSpPr>
          <p:nvPr>
            <p:ph type="subTitle"/>
          </p:nvPr>
        </p:nvSpPr>
        <p:spPr>
          <a:xfrm>
            <a:off x="378000" y="1371600"/>
            <a:ext cx="11234880" cy="542016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297090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24588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404047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4201610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204862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8" name="PlaceHolder 2"/>
          <p:cNvSpPr>
            <a:spLocks noGrp="1"/>
          </p:cNvSpPr>
          <p:nvPr>
            <p:ph type="body"/>
          </p:nvPr>
        </p:nvSpPr>
        <p:spPr>
          <a:xfrm>
            <a:off x="378000" y="1371600"/>
            <a:ext cx="1123488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0"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1"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193320"/>
            <a:ext cx="10798560" cy="585180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5"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6"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7"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9"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0"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1" name="PlaceHolder 4"/>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3"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4"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5" name="PlaceHolder 4"/>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563040" y="7223760"/>
            <a:ext cx="2795400" cy="185040"/>
          </a:xfrm>
          <a:prstGeom prst="rect">
            <a:avLst/>
          </a:prstGeom>
        </p:spPr>
        <p:txBody>
          <a:bodyPr lIns="0" tIns="0" rIns="0" bIns="0"/>
          <a:lstStyle/>
          <a:p>
            <a:r>
              <a:rPr lang="id-ID" sz="1200" b="0" strike="noStrike" spc="-1">
                <a:solidFill>
                  <a:srgbClr val="DBF5F9"/>
                </a:solidFill>
                <a:latin typeface="Source Sans Pro"/>
              </a:rPr>
              <a:t>&lt;date/time&gt;</a:t>
            </a:r>
            <a:endParaRPr lang="en-US" sz="1200" b="0" strike="noStrike" spc="-1">
              <a:solidFill>
                <a:srgbClr val="DBF5F9"/>
              </a:solidFill>
              <a:latin typeface="Source Sans Pro"/>
            </a:endParaRPr>
          </a:p>
        </p:txBody>
      </p:sp>
      <p:sp>
        <p:nvSpPr>
          <p:cNvPr id="2" name="PlaceHolder 3"/>
          <p:cNvSpPr>
            <a:spLocks noGrp="1"/>
          </p:cNvSpPr>
          <p:nvPr>
            <p:ph type="title"/>
          </p:nvPr>
        </p:nvSpPr>
        <p:spPr>
          <a:xfrm>
            <a:off x="548640" y="301320"/>
            <a:ext cx="10798560" cy="4453560"/>
          </a:xfrm>
          <a:prstGeom prst="rect">
            <a:avLst/>
          </a:prstGeom>
        </p:spPr>
        <p:txBody>
          <a:bodyPr lIns="0" tIns="0" rIns="0" bIns="0" anchor="b">
            <a:normAutofit/>
          </a:bodyPr>
          <a:lstStyle/>
          <a:p>
            <a:r>
              <a:rPr lang="en-US" sz="8000" b="0" strike="noStrike" spc="-1">
                <a:solidFill>
                  <a:srgbClr val="04617B"/>
                </a:solidFill>
                <a:latin typeface="Source Sans Pro Light"/>
              </a:rPr>
              <a:t>Click to edit the title text format</a:t>
            </a:r>
          </a:p>
        </p:txBody>
      </p:sp>
      <p:sp>
        <p:nvSpPr>
          <p:cNvPr id="3" name="PlaceHolder 4"/>
          <p:cNvSpPr>
            <a:spLocks noGrp="1"/>
          </p:cNvSpPr>
          <p:nvPr>
            <p:ph type="body"/>
          </p:nvPr>
        </p:nvSpPr>
        <p:spPr>
          <a:xfrm>
            <a:off x="552960" y="5216400"/>
            <a:ext cx="10789920" cy="1550160"/>
          </a:xfrm>
          <a:prstGeom prst="rect">
            <a:avLst/>
          </a:prstGeom>
        </p:spPr>
        <p:txBody>
          <a:bodyPr lIns="0" tIns="0" rIns="0" bIns="0">
            <a:normAutofit/>
          </a:bodyPr>
          <a:lstStyle/>
          <a:p>
            <a:pPr marL="432000" indent="-324000">
              <a:spcAft>
                <a:spcPts val="1233"/>
              </a:spcAft>
              <a:buClr>
                <a:srgbClr val="F49100"/>
              </a:buClr>
              <a:buSzPct val="45000"/>
              <a:buFont typeface="Wingdings" charset="2"/>
              <a:buChar char=""/>
            </a:pPr>
            <a:r>
              <a:rPr lang="en-US" sz="2800" b="0" strike="noStrike" spc="-1">
                <a:solidFill>
                  <a:srgbClr val="DBF5F9"/>
                </a:solidFill>
                <a:latin typeface="Source Sans Pro"/>
              </a:rPr>
              <a:t>Click to edit the outline text format</a:t>
            </a:r>
          </a:p>
          <a:p>
            <a:pPr marL="864000" lvl="1" indent="-324000">
              <a:spcAft>
                <a:spcPts val="1123"/>
              </a:spcAft>
              <a:buClr>
                <a:srgbClr val="F49100"/>
              </a:buClr>
              <a:buSzPct val="75000"/>
              <a:buFont typeface="Symbol" charset="2"/>
              <a:buChar char=""/>
            </a:pPr>
            <a:r>
              <a:rPr lang="en-US" sz="2200" b="0" strike="noStrike" spc="-1">
                <a:solidFill>
                  <a:srgbClr val="DBF5F9"/>
                </a:solidFill>
                <a:latin typeface="Source Sans Pro"/>
              </a:rPr>
              <a:t>Second Outline Level</a:t>
            </a:r>
          </a:p>
          <a:p>
            <a:pPr marL="1296000" lvl="2" indent="-288000">
              <a:spcAft>
                <a:spcPts val="850"/>
              </a:spcAft>
              <a:buClr>
                <a:srgbClr val="F49100"/>
              </a:buClr>
              <a:buSzPct val="45000"/>
              <a:buFont typeface="Wingdings" charset="2"/>
              <a:buChar char=""/>
            </a:pPr>
            <a:r>
              <a:rPr lang="en-US" sz="2400" b="0" strike="noStrike" spc="-1">
                <a:solidFill>
                  <a:srgbClr val="DBF5F9"/>
                </a:solidFill>
                <a:latin typeface="Source Sans Pro"/>
              </a:rPr>
              <a:t>Third Outline Level</a:t>
            </a:r>
          </a:p>
          <a:p>
            <a:pPr marL="1728000" lvl="3" indent="-216000">
              <a:spcAft>
                <a:spcPts val="567"/>
              </a:spcAft>
              <a:buClr>
                <a:srgbClr val="F49100"/>
              </a:buClr>
              <a:buSzPct val="75000"/>
              <a:buFont typeface="Symbol" charset="2"/>
              <a:buChar char=""/>
            </a:pPr>
            <a:r>
              <a:rPr lang="en-US" sz="2000" b="0" strike="noStrike" spc="-1">
                <a:solidFill>
                  <a:srgbClr val="DBF5F9"/>
                </a:solidFill>
                <a:latin typeface="Source Sans Pro"/>
              </a:rPr>
              <a:t>Fourth Outline Level</a:t>
            </a:r>
          </a:p>
          <a:p>
            <a:pPr marL="2160000" lvl="4" indent="-216000">
              <a:spcAft>
                <a:spcPts val="283"/>
              </a:spcAft>
              <a:buClr>
                <a:srgbClr val="F49100"/>
              </a:buClr>
              <a:buSzPct val="45000"/>
              <a:buFont typeface="Wingdings" charset="2"/>
              <a:buChar char=""/>
            </a:pPr>
            <a:r>
              <a:rPr lang="en-US" sz="2000" b="0" strike="noStrike" spc="-1">
                <a:solidFill>
                  <a:srgbClr val="DBF5F9"/>
                </a:solidFill>
                <a:latin typeface="Source Sans Pro"/>
              </a:rPr>
              <a:t>Fifth Outline Level</a:t>
            </a:r>
          </a:p>
          <a:p>
            <a:pPr marL="2592000" lvl="5" indent="-216000">
              <a:spcAft>
                <a:spcPts val="283"/>
              </a:spcAft>
              <a:buClr>
                <a:srgbClr val="F49100"/>
              </a:buClr>
              <a:buSzPct val="45000"/>
              <a:buFont typeface="Wingdings" charset="2"/>
              <a:buChar char=""/>
            </a:pPr>
            <a:r>
              <a:rPr lang="en-US" sz="2000" b="0" strike="noStrike" spc="-1">
                <a:solidFill>
                  <a:srgbClr val="DBF5F9"/>
                </a:solidFill>
                <a:latin typeface="Source Sans Pro"/>
              </a:rPr>
              <a:t>Sixth Outline Level</a:t>
            </a:r>
          </a:p>
          <a:p>
            <a:pPr marL="3024000" lvl="6" indent="-216000">
              <a:spcAft>
                <a:spcPts val="283"/>
              </a:spcAft>
              <a:buClr>
                <a:srgbClr val="F49100"/>
              </a:buClr>
              <a:buSzPct val="45000"/>
              <a:buFont typeface="Wingdings" charset="2"/>
              <a:buChar char=""/>
            </a:pPr>
            <a:r>
              <a:rPr lang="en-US" sz="2000" b="0" strike="noStrike" spc="-1">
                <a:solidFill>
                  <a:srgbClr val="DBF5F9"/>
                </a:solidFill>
                <a:latin typeface="Source Sans Pro"/>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pic>
        <p:nvPicPr>
          <p:cNvPr id="3" name="Picture 2">
            <a:extLst>
              <a:ext uri="{FF2B5EF4-FFF2-40B4-BE49-F238E27FC236}">
                <a16:creationId xmlns:a16="http://schemas.microsoft.com/office/drawing/2014/main" id="{3F5EA130-F203-477A-BE1C-00DA8B6BE4B4}"/>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86226" y="6794854"/>
            <a:ext cx="500061" cy="500061"/>
          </a:xfrm>
          <a:prstGeom prst="rect">
            <a:avLst/>
          </a:prstGeom>
        </p:spPr>
      </p:pic>
      <p:sp>
        <p:nvSpPr>
          <p:cNvPr id="4" name="Rectangle 3">
            <a:extLst>
              <a:ext uri="{FF2B5EF4-FFF2-40B4-BE49-F238E27FC236}">
                <a16:creationId xmlns:a16="http://schemas.microsoft.com/office/drawing/2014/main" id="{11D71587-8E7C-45BA-8429-E99483BB790F}"/>
              </a:ext>
            </a:extLst>
          </p:cNvPr>
          <p:cNvSpPr/>
          <p:nvPr userDrawn="1"/>
        </p:nvSpPr>
        <p:spPr>
          <a:xfrm>
            <a:off x="4628539" y="6814051"/>
            <a:ext cx="2733441" cy="461665"/>
          </a:xfrm>
          <a:prstGeom prst="rect">
            <a:avLst/>
          </a:prstGeom>
          <a:noFill/>
        </p:spPr>
        <p:txBody>
          <a:bodyPr wrap="none" lIns="91440" tIns="45720" rIns="91440" bIns="45720">
            <a:spAutoFit/>
          </a:bodyPr>
          <a:lstStyle/>
          <a:p>
            <a:pPr algn="ctr"/>
            <a:r>
              <a:rPr lang="en-US" sz="2400" b="0" cap="none" spc="0">
                <a:ln>
                  <a:noFill/>
                </a:ln>
                <a:solidFill>
                  <a:srgbClr val="FF0000"/>
                </a:solidFill>
                <a:effectLst/>
                <a:latin typeface="Consolas" panose="020B0609020204030204" pitchFamily="49" charset="0"/>
              </a:rPr>
              <a:t>Nasrul Tutorial</a:t>
            </a:r>
          </a:p>
        </p:txBody>
      </p:sp>
    </p:spTree>
    <p:extLst>
      <p:ext uri="{BB962C8B-B14F-4D97-AF65-F5344CB8AC3E}">
        <p14:creationId xmlns:p14="http://schemas.microsoft.com/office/powerpoint/2010/main" val="8582379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99882" y="713799"/>
            <a:ext cx="10798560" cy="2922104"/>
          </a:xfrm>
          <a:prstGeom prst="rect">
            <a:avLst/>
          </a:prstGeom>
          <a:noFill/>
          <a:ln>
            <a:noFill/>
          </a:ln>
        </p:spPr>
        <p:txBody>
          <a:bodyPr lIns="0" tIns="0" rIns="0" bIns="0" anchor="b">
            <a:normAutofit lnSpcReduction="10000"/>
          </a:bodyPr>
          <a:lstStyle/>
          <a:p>
            <a:pPr algn="ctr"/>
            <a:r>
              <a:rPr lang="en-US" sz="9600" b="1" spc="-1">
                <a:solidFill>
                  <a:srgbClr val="0070C0"/>
                </a:solidFill>
                <a:latin typeface="Agency FB" panose="020B0503020202020204" pitchFamily="34" charset="0"/>
                <a:cs typeface="Arial" panose="020B0604020202020204" pitchFamily="34" charset="0"/>
              </a:rPr>
              <a:t>Basis Data</a:t>
            </a:r>
            <a:r>
              <a:rPr lang="en-US" sz="9600" b="1" strike="noStrike" spc="-1">
                <a:solidFill>
                  <a:srgbClr val="0070C0"/>
                </a:solidFill>
                <a:latin typeface="Agency FB" panose="020B0503020202020204" pitchFamily="34" charset="0"/>
                <a:cs typeface="Arial" panose="020B0604020202020204" pitchFamily="34" charset="0"/>
              </a:rPr>
              <a:t> </a:t>
            </a:r>
            <a:endParaRPr lang="en-US" sz="9600" b="1" strike="noStrike" spc="-1" dirty="0">
              <a:solidFill>
                <a:srgbClr val="0070C0"/>
              </a:solidFill>
              <a:latin typeface="Agency FB" panose="020B0503020202020204" pitchFamily="34" charset="0"/>
              <a:cs typeface="Arial" panose="020B0604020202020204" pitchFamily="34" charset="0"/>
            </a:endParaRPr>
          </a:p>
          <a:p>
            <a:pPr algn="ctr"/>
            <a:r>
              <a:rPr lang="en-US" sz="9600" b="1" spc="-1" dirty="0">
                <a:solidFill>
                  <a:srgbClr val="0070C0"/>
                </a:solidFill>
                <a:latin typeface="Agency FB" panose="020B0503020202020204" pitchFamily="34" charset="0"/>
                <a:cs typeface="Arial" panose="020B0604020202020204" pitchFamily="34" charset="0"/>
              </a:rPr>
              <a:t>MariaDB / MySQL</a:t>
            </a:r>
            <a:endParaRPr lang="id-ID" sz="9600" b="1" strike="noStrike" spc="-1" dirty="0">
              <a:solidFill>
                <a:srgbClr val="0070C0"/>
              </a:solidFill>
              <a:latin typeface="Agency FB" panose="020B0503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06B9FD8-E598-4D34-A54F-6417BC4B64C5}"/>
              </a:ext>
            </a:extLst>
          </p:cNvPr>
          <p:cNvPicPr>
            <a:picLocks noChangeAspect="1"/>
          </p:cNvPicPr>
          <p:nvPr/>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999162" y="3500364"/>
            <a:ext cx="5669757" cy="3779838"/>
          </a:xfrm>
          <a:prstGeom prst="rect">
            <a:avLst/>
          </a:prstGeom>
        </p:spPr>
      </p:pic>
      <p:pic>
        <p:nvPicPr>
          <p:cNvPr id="5" name="Picture 4">
            <a:extLst>
              <a:ext uri="{FF2B5EF4-FFF2-40B4-BE49-F238E27FC236}">
                <a16:creationId xmlns:a16="http://schemas.microsoft.com/office/drawing/2014/main" id="{173A6E11-EEF7-4CE3-8D0C-7C3693A03769}"/>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29406" y="3822868"/>
            <a:ext cx="8699595" cy="21693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C93D79A-8690-46AC-9404-CB7202629E92}"/>
              </a:ext>
            </a:extLst>
          </p:cNvPr>
          <p:cNvSpPr>
            <a:spLocks noChangeArrowheads="1"/>
          </p:cNvSpPr>
          <p:nvPr/>
        </p:nvSpPr>
        <p:spPr bwMode="auto">
          <a:xfrm>
            <a:off x="693913" y="536026"/>
            <a:ext cx="5627758" cy="722057"/>
          </a:xfrm>
          <a:prstGeom prst="rect">
            <a:avLst/>
          </a:prstGeom>
          <a:noFill/>
          <a:ln w="9525">
            <a:noFill/>
            <a:miter lim="800000"/>
            <a:headEnd/>
            <a:tailEnd/>
          </a:ln>
        </p:spPr>
        <p:txBody>
          <a:bodyPr>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dirty="0" err="1">
                <a:solidFill>
                  <a:schemeClr val="bg1"/>
                </a:solidFill>
                <a:ea typeface="Arial Unicode MS" pitchFamily="34" charset="-128"/>
                <a:cs typeface="Aharoni" pitchFamily="2" charset="-79"/>
              </a:rPr>
              <a:t>Klausa</a:t>
            </a:r>
            <a:r>
              <a:rPr lang="en-US" sz="4400" b="1" dirty="0">
                <a:solidFill>
                  <a:schemeClr val="bg1"/>
                </a:solidFill>
                <a:ea typeface="Arial Unicode MS" pitchFamily="34" charset="-128"/>
                <a:cs typeface="Aharoni" pitchFamily="2" charset="-79"/>
              </a:rPr>
              <a:t> AND , OR</a:t>
            </a:r>
            <a:endParaRPr lang="en-GB" sz="4400" b="1" dirty="0">
              <a:solidFill>
                <a:schemeClr val="bg1"/>
              </a:solidFill>
              <a:ea typeface="Arial Unicode MS" pitchFamily="34" charset="-128"/>
              <a:cs typeface="Aharoni" pitchFamily="2" charset="-79"/>
            </a:endParaRPr>
          </a:p>
        </p:txBody>
      </p:sp>
      <p:sp>
        <p:nvSpPr>
          <p:cNvPr id="5" name="Content Placeholder 5">
            <a:extLst>
              <a:ext uri="{FF2B5EF4-FFF2-40B4-BE49-F238E27FC236}">
                <a16:creationId xmlns:a16="http://schemas.microsoft.com/office/drawing/2014/main" id="{5EB7550A-9DD9-4D74-94F6-0AC39989B81C}"/>
              </a:ext>
            </a:extLst>
          </p:cNvPr>
          <p:cNvSpPr txBox="1">
            <a:spLocks/>
          </p:cNvSpPr>
          <p:nvPr/>
        </p:nvSpPr>
        <p:spPr>
          <a:xfrm>
            <a:off x="693912" y="2199656"/>
            <a:ext cx="10278887" cy="3680091"/>
          </a:xfrm>
          <a:prstGeom prst="rect">
            <a:avLst/>
          </a:prstGeom>
        </p:spPr>
        <p:txBody>
          <a:bodyPr/>
          <a:lstStyle/>
          <a:p>
            <a:pPr algn="just">
              <a:defRPr/>
            </a:pPr>
            <a:r>
              <a:rPr lang="en-US" sz="3200" dirty="0" err="1">
                <a:latin typeface="Times New Roman" panose="02020603050405020304" pitchFamily="18" charset="0"/>
                <a:cs typeface="Times New Roman" panose="02020603050405020304" pitchFamily="18" charset="0"/>
              </a:rPr>
              <a:t>Penggunaan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WHERE </a:t>
            </a:r>
            <a:r>
              <a:rPr lang="en-US" sz="3200" dirty="0" err="1">
                <a:latin typeface="Times New Roman" panose="02020603050405020304" pitchFamily="18" charset="0"/>
                <a:cs typeface="Times New Roman" panose="02020603050405020304" pitchFamily="18" charset="0"/>
              </a:rPr>
              <a:t>dapat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mengandung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beberapa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kondisi</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dihubungan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atau</a:t>
            </a:r>
            <a:r>
              <a:rPr lang="en-US" sz="3200" dirty="0">
                <a:latin typeface="Times New Roman" panose="02020603050405020304" pitchFamily="18" charset="0"/>
                <a:cs typeface="Times New Roman" panose="02020603050405020304" pitchFamily="18" charset="0"/>
              </a:rPr>
              <a:t> OR.</a:t>
            </a:r>
          </a:p>
          <a:p>
            <a:pPr algn="just">
              <a:defRPr/>
            </a:pPr>
            <a:endParaRPr lang="en-US" sz="3200" dirty="0">
              <a:latin typeface="Times New Roman" panose="02020603050405020304" pitchFamily="18" charset="0"/>
              <a:cs typeface="Times New Roman" panose="02020603050405020304" pitchFamily="18" charset="0"/>
            </a:endParaRPr>
          </a:p>
          <a:p>
            <a:pPr algn="just">
              <a:defRPr/>
            </a:pPr>
            <a:r>
              <a:rPr lang="en-US" sz="3200" dirty="0" err="1">
                <a:latin typeface="Times New Roman" panose="02020603050405020304" pitchFamily="18" charset="0"/>
                <a:cs typeface="Times New Roman" panose="02020603050405020304" pitchFamily="18" charset="0"/>
              </a:rPr>
              <a:t>Sebuah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mengandung</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berarti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semua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kondisi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harus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bernilai</a:t>
            </a:r>
            <a:r>
              <a:rPr lang="en-US" sz="3200" dirty="0">
                <a:latin typeface="Times New Roman" panose="02020603050405020304" pitchFamily="18" charset="0"/>
                <a:cs typeface="Times New Roman" panose="02020603050405020304" pitchFamily="18" charset="0"/>
              </a:rPr>
              <a:t> true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menampilkan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kolom</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dipilih</a:t>
            </a:r>
            <a:r>
              <a:rPr lang="en-US" sz="3200" dirty="0">
                <a:latin typeface="Times New Roman" panose="02020603050405020304" pitchFamily="18" charset="0"/>
                <a:cs typeface="Times New Roman" panose="02020603050405020304" pitchFamily="18" charset="0"/>
              </a:rPr>
              <a:t>. </a:t>
            </a:r>
          </a:p>
          <a:p>
            <a:pPr algn="just">
              <a:defRPr/>
            </a:pPr>
            <a:endParaRPr lang="en-US" sz="3200" dirty="0">
              <a:latin typeface="Times New Roman" panose="02020603050405020304" pitchFamily="18" charset="0"/>
              <a:cs typeface="Times New Roman" panose="02020603050405020304" pitchFamily="18" charset="0"/>
            </a:endParaRPr>
          </a:p>
          <a:p>
            <a:pPr algn="just">
              <a:defRPr/>
            </a:pPr>
            <a:r>
              <a:rPr lang="en-US" sz="3200" dirty="0" err="1">
                <a:latin typeface="Times New Roman" panose="02020603050405020304" pitchFamily="18" charset="0"/>
                <a:cs typeface="Times New Roman" panose="02020603050405020304" pitchFamily="18" charset="0"/>
              </a:rPr>
              <a:t>Pada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kasus</a:t>
            </a:r>
            <a:r>
              <a:rPr lang="en-US" sz="3200" dirty="0">
                <a:latin typeface="Times New Roman" panose="02020603050405020304" pitchFamily="18" charset="0"/>
                <a:cs typeface="Times New Roman" panose="02020603050405020304" pitchFamily="18" charset="0"/>
              </a:rPr>
              <a:t> OR </a:t>
            </a:r>
            <a:r>
              <a:rPr lang="en-US" sz="3200" dirty="0" err="1">
                <a:latin typeface="Times New Roman" panose="02020603050405020304" pitchFamily="18" charset="0"/>
                <a:cs typeface="Times New Roman" panose="02020603050405020304" pitchFamily="18" charset="0"/>
              </a:rPr>
              <a:t>berarti</a:t>
            </a:r>
            <a:r>
              <a:rPr lang="en-US" sz="3200" dirty="0">
                <a:latin typeface="Times New Roman" panose="02020603050405020304" pitchFamily="18" charset="0"/>
                <a:cs typeface="Times New Roman" panose="02020603050405020304" pitchFamily="18" charset="0"/>
              </a:rPr>
              <a:t> paling </a:t>
            </a:r>
            <a:r>
              <a:rPr lang="en-US" sz="3200" dirty="0" err="1">
                <a:latin typeface="Times New Roman" panose="02020603050405020304" pitchFamily="18" charset="0"/>
                <a:cs typeface="Times New Roman" panose="02020603050405020304" pitchFamily="18" charset="0"/>
              </a:rPr>
              <a:t>tidak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satu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kondisi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benar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maka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bernilai</a:t>
            </a:r>
            <a:r>
              <a:rPr lang="en-US" sz="3200" dirty="0">
                <a:latin typeface="Times New Roman" panose="02020603050405020304" pitchFamily="18" charset="0"/>
                <a:cs typeface="Times New Roman" panose="02020603050405020304" pitchFamily="18" charset="0"/>
              </a:rPr>
              <a:t> true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menampilkan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kolom</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dipilih</a:t>
            </a:r>
            <a:r>
              <a:rPr lang="en-US" sz="3200" dirty="0">
                <a:latin typeface="Times New Roman" panose="02020603050405020304" pitchFamily="18" charset="0"/>
                <a:cs typeface="Times New Roman" panose="02020603050405020304" pitchFamily="18" charset="0"/>
              </a:rPr>
              <a:t>.</a:t>
            </a:r>
          </a:p>
          <a:p>
            <a:pPr marL="377979" indent="-377979" eaLnBrk="0" hangingPunct="0">
              <a:spcBef>
                <a:spcPct val="20000"/>
              </a:spcBef>
              <a:defRPr/>
            </a:pPr>
            <a:endParaRPr lang="id-ID" sz="3527"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FAE797F-4C23-4C10-AE68-8248A2EF0DEB}"/>
              </a:ext>
            </a:extLst>
          </p:cNvPr>
          <p:cNvSpPr>
            <a:spLocks noChangeArrowheads="1"/>
          </p:cNvSpPr>
          <p:nvPr/>
        </p:nvSpPr>
        <p:spPr bwMode="auto">
          <a:xfrm>
            <a:off x="658600" y="332826"/>
            <a:ext cx="6859800" cy="722057"/>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dirty="0">
                <a:solidFill>
                  <a:schemeClr val="bg1"/>
                </a:solidFill>
                <a:ea typeface="Arial Unicode MS" pitchFamily="34" charset="-128"/>
                <a:cs typeface="Aharoni" pitchFamily="2" charset="-79"/>
              </a:rPr>
              <a:t>	</a:t>
            </a:r>
            <a:r>
              <a:rPr lang="en-US" sz="4400" b="1" dirty="0" err="1">
                <a:solidFill>
                  <a:schemeClr val="bg1"/>
                </a:solidFill>
                <a:ea typeface="Arial Unicode MS" pitchFamily="34" charset="-128"/>
                <a:cs typeface="Aharoni" pitchFamily="2" charset="-79"/>
              </a:rPr>
              <a:t>Klausa</a:t>
            </a:r>
            <a:r>
              <a:rPr lang="en-US" sz="4400" b="1" dirty="0">
                <a:solidFill>
                  <a:schemeClr val="bg1"/>
                </a:solidFill>
                <a:ea typeface="Arial Unicode MS" pitchFamily="34" charset="-128"/>
                <a:cs typeface="Aharoni" pitchFamily="2" charset="-79"/>
              </a:rPr>
              <a:t> Key &amp; Non Key</a:t>
            </a:r>
            <a:endParaRPr lang="en-GB" sz="4400" b="1" dirty="0">
              <a:solidFill>
                <a:schemeClr val="bg1"/>
              </a:solidFill>
              <a:ea typeface="Arial Unicode MS" pitchFamily="34" charset="-128"/>
              <a:cs typeface="Aharoni" pitchFamily="2" charset="-79"/>
            </a:endParaRPr>
          </a:p>
        </p:txBody>
      </p:sp>
      <p:sp>
        <p:nvSpPr>
          <p:cNvPr id="5" name="Content Placeholder 5">
            <a:extLst>
              <a:ext uri="{FF2B5EF4-FFF2-40B4-BE49-F238E27FC236}">
                <a16:creationId xmlns:a16="http://schemas.microsoft.com/office/drawing/2014/main" id="{8207DE28-3A75-48B4-8271-0044C9A0201C}"/>
              </a:ext>
            </a:extLst>
          </p:cNvPr>
          <p:cNvSpPr txBox="1">
            <a:spLocks/>
          </p:cNvSpPr>
          <p:nvPr/>
        </p:nvSpPr>
        <p:spPr>
          <a:xfrm>
            <a:off x="975677" y="2199655"/>
            <a:ext cx="9071610" cy="1244196"/>
          </a:xfrm>
          <a:prstGeom prst="rect">
            <a:avLst/>
          </a:prstGeom>
        </p:spPr>
        <p:txBody>
          <a:bodyPr/>
          <a:lstStyle/>
          <a:p>
            <a:pPr marL="377979" indent="-377979" eaLnBrk="0" hangingPunct="0">
              <a:spcBef>
                <a:spcPct val="20000"/>
              </a:spcBef>
              <a:defRPr/>
            </a:pPr>
            <a:endParaRPr lang="id-ID" sz="3527" dirty="0"/>
          </a:p>
        </p:txBody>
      </p:sp>
      <p:pic>
        <p:nvPicPr>
          <p:cNvPr id="4" name="Picture 3">
            <a:extLst>
              <a:ext uri="{FF2B5EF4-FFF2-40B4-BE49-F238E27FC236}">
                <a16:creationId xmlns:a16="http://schemas.microsoft.com/office/drawing/2014/main" id="{E9B28661-7746-47F9-BBA0-FCECA024E83B}"/>
              </a:ext>
            </a:extLst>
          </p:cNvPr>
          <p:cNvPicPr>
            <a:picLocks noChangeAspect="1"/>
          </p:cNvPicPr>
          <p:nvPr/>
        </p:nvPicPr>
        <p:blipFill>
          <a:blip r:embed="rId3"/>
          <a:stretch>
            <a:fillRect/>
          </a:stretch>
        </p:blipFill>
        <p:spPr>
          <a:xfrm>
            <a:off x="682299" y="2821753"/>
            <a:ext cx="10633726" cy="3026728"/>
          </a:xfrm>
          <a:prstGeom prst="rect">
            <a:avLst/>
          </a:prstGeom>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FAE797F-4C23-4C10-AE68-8248A2EF0DEB}"/>
              </a:ext>
            </a:extLst>
          </p:cNvPr>
          <p:cNvSpPr>
            <a:spLocks noChangeArrowheads="1"/>
          </p:cNvSpPr>
          <p:nvPr/>
        </p:nvSpPr>
        <p:spPr bwMode="auto">
          <a:xfrm>
            <a:off x="658600" y="332826"/>
            <a:ext cx="6859800" cy="722057"/>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dirty="0">
                <a:solidFill>
                  <a:schemeClr val="bg1"/>
                </a:solidFill>
                <a:ea typeface="Arial Unicode MS" pitchFamily="34" charset="-128"/>
                <a:cs typeface="Aharoni" pitchFamily="2" charset="-79"/>
              </a:rPr>
              <a:t>	</a:t>
            </a:r>
            <a:r>
              <a:rPr lang="en-US" sz="4400" b="1" dirty="0" err="1">
                <a:solidFill>
                  <a:schemeClr val="bg1"/>
                </a:solidFill>
                <a:ea typeface="Arial Unicode MS" pitchFamily="34" charset="-128"/>
                <a:cs typeface="Aharoni" pitchFamily="2" charset="-79"/>
              </a:rPr>
              <a:t>Klausa</a:t>
            </a:r>
            <a:r>
              <a:rPr lang="en-US" sz="4400" b="1" dirty="0">
                <a:solidFill>
                  <a:schemeClr val="bg1"/>
                </a:solidFill>
                <a:ea typeface="Arial Unicode MS" pitchFamily="34" charset="-128"/>
                <a:cs typeface="Aharoni" pitchFamily="2" charset="-79"/>
              </a:rPr>
              <a:t> Key &amp; Non Key</a:t>
            </a:r>
            <a:endParaRPr lang="en-GB" sz="4400" b="1" dirty="0">
              <a:solidFill>
                <a:schemeClr val="bg1"/>
              </a:solidFill>
              <a:ea typeface="Arial Unicode MS" pitchFamily="34" charset="-128"/>
              <a:cs typeface="Aharoni" pitchFamily="2" charset="-79"/>
            </a:endParaRPr>
          </a:p>
        </p:txBody>
      </p:sp>
      <p:sp>
        <p:nvSpPr>
          <p:cNvPr id="5" name="Content Placeholder 5">
            <a:extLst>
              <a:ext uri="{FF2B5EF4-FFF2-40B4-BE49-F238E27FC236}">
                <a16:creationId xmlns:a16="http://schemas.microsoft.com/office/drawing/2014/main" id="{8207DE28-3A75-48B4-8271-0044C9A0201C}"/>
              </a:ext>
            </a:extLst>
          </p:cNvPr>
          <p:cNvSpPr txBox="1">
            <a:spLocks/>
          </p:cNvSpPr>
          <p:nvPr/>
        </p:nvSpPr>
        <p:spPr>
          <a:xfrm>
            <a:off x="975677" y="2199655"/>
            <a:ext cx="9071610" cy="1244196"/>
          </a:xfrm>
          <a:prstGeom prst="rect">
            <a:avLst/>
          </a:prstGeom>
        </p:spPr>
        <p:txBody>
          <a:bodyPr/>
          <a:lstStyle/>
          <a:p>
            <a:pPr marL="377979" indent="-377979" eaLnBrk="0" hangingPunct="0">
              <a:spcBef>
                <a:spcPct val="20000"/>
              </a:spcBef>
              <a:defRPr/>
            </a:pPr>
            <a:endParaRPr lang="id-ID" sz="3527" dirty="0"/>
          </a:p>
        </p:txBody>
      </p:sp>
      <p:pic>
        <p:nvPicPr>
          <p:cNvPr id="3" name="Picture 2">
            <a:extLst>
              <a:ext uri="{FF2B5EF4-FFF2-40B4-BE49-F238E27FC236}">
                <a16:creationId xmlns:a16="http://schemas.microsoft.com/office/drawing/2014/main" id="{74127E80-3609-4666-8A22-69390B382E95}"/>
              </a:ext>
            </a:extLst>
          </p:cNvPr>
          <p:cNvPicPr>
            <a:picLocks noChangeAspect="1"/>
          </p:cNvPicPr>
          <p:nvPr/>
        </p:nvPicPr>
        <p:blipFill>
          <a:blip r:embed="rId3"/>
          <a:stretch>
            <a:fillRect/>
          </a:stretch>
        </p:blipFill>
        <p:spPr>
          <a:xfrm>
            <a:off x="975677" y="2821753"/>
            <a:ext cx="10191306" cy="2880678"/>
          </a:xfrm>
          <a:prstGeom prst="rect">
            <a:avLst/>
          </a:prstGeom>
          <a:ln w="6350">
            <a:solidFill>
              <a:schemeClr val="tx1"/>
            </a:solidFill>
          </a:ln>
        </p:spPr>
      </p:pic>
    </p:spTree>
    <p:extLst>
      <p:ext uri="{BB962C8B-B14F-4D97-AF65-F5344CB8AC3E}">
        <p14:creationId xmlns:p14="http://schemas.microsoft.com/office/powerpoint/2010/main" val="3276150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6836E34-5586-415A-AE6F-7CFE993053AB}"/>
              </a:ext>
            </a:extLst>
          </p:cNvPr>
          <p:cNvSpPr>
            <a:spLocks noChangeArrowheads="1"/>
          </p:cNvSpPr>
          <p:nvPr/>
        </p:nvSpPr>
        <p:spPr bwMode="auto">
          <a:xfrm>
            <a:off x="669528" y="438912"/>
            <a:ext cx="7304039"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IN</a:t>
            </a:r>
            <a:endParaRPr lang="en-GB" sz="4409" b="1" dirty="0">
              <a:solidFill>
                <a:schemeClr val="bg1"/>
              </a:solidFill>
              <a:ea typeface="Arial Unicode MS" pitchFamily="34" charset="-128"/>
              <a:cs typeface="Aharoni" pitchFamily="2" charset="-79"/>
            </a:endParaRPr>
          </a:p>
        </p:txBody>
      </p:sp>
      <p:sp>
        <p:nvSpPr>
          <p:cNvPr id="6" name="Rectangle 5">
            <a:extLst>
              <a:ext uri="{FF2B5EF4-FFF2-40B4-BE49-F238E27FC236}">
                <a16:creationId xmlns:a16="http://schemas.microsoft.com/office/drawing/2014/main" id="{1CC1ACB3-A9D2-48B2-A2B3-E9CA96512325}"/>
              </a:ext>
            </a:extLst>
          </p:cNvPr>
          <p:cNvSpPr/>
          <p:nvPr/>
        </p:nvSpPr>
        <p:spPr>
          <a:xfrm>
            <a:off x="1799343" y="2099910"/>
            <a:ext cx="8903617" cy="703013"/>
          </a:xfrm>
          <a:prstGeom prst="rect">
            <a:avLst/>
          </a:prstGeom>
        </p:spPr>
        <p:txBody>
          <a:bodyPr>
            <a:spAutoFit/>
          </a:bodyPr>
          <a:lstStyle/>
          <a:p>
            <a:pPr lvl="3">
              <a:defRPr/>
            </a:pPr>
            <a:endParaRPr lang="en-US" sz="1984" b="1" i="1" dirty="0">
              <a:latin typeface="Arial" charset="0"/>
              <a:cs typeface="Arial" charset="0"/>
            </a:endParaRPr>
          </a:p>
          <a:p>
            <a:pPr lvl="3">
              <a:defRPr/>
            </a:pPr>
            <a:endParaRPr lang="en-US" sz="1984" b="1" i="1" dirty="0">
              <a:latin typeface="Arial" charset="0"/>
              <a:cs typeface="Arial" charset="0"/>
            </a:endParaRPr>
          </a:p>
        </p:txBody>
      </p:sp>
      <p:pic>
        <p:nvPicPr>
          <p:cNvPr id="4" name="Picture 3">
            <a:extLst>
              <a:ext uri="{FF2B5EF4-FFF2-40B4-BE49-F238E27FC236}">
                <a16:creationId xmlns:a16="http://schemas.microsoft.com/office/drawing/2014/main" id="{85DFA63A-7836-4D70-A784-F30834E3168A}"/>
              </a:ext>
            </a:extLst>
          </p:cNvPr>
          <p:cNvPicPr>
            <a:picLocks noChangeAspect="1"/>
          </p:cNvPicPr>
          <p:nvPr/>
        </p:nvPicPr>
        <p:blipFill>
          <a:blip r:embed="rId3"/>
          <a:stretch>
            <a:fillRect/>
          </a:stretch>
        </p:blipFill>
        <p:spPr>
          <a:xfrm>
            <a:off x="424329" y="2802923"/>
            <a:ext cx="11149666" cy="3236088"/>
          </a:xfrm>
          <a:prstGeom prst="rect">
            <a:avLst/>
          </a:prstGeom>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6B1846E-73CD-475B-A285-DFCFC2B164D0}"/>
              </a:ext>
            </a:extLst>
          </p:cNvPr>
          <p:cNvSpPr>
            <a:spLocks noChangeArrowheads="1"/>
          </p:cNvSpPr>
          <p:nvPr/>
        </p:nvSpPr>
        <p:spPr bwMode="auto">
          <a:xfrm>
            <a:off x="747253" y="395056"/>
            <a:ext cx="7453772"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Contoh</a:t>
            </a:r>
            <a:r>
              <a:rPr lang="en-US" sz="4409" b="1" dirty="0">
                <a:solidFill>
                  <a:schemeClr val="bg1"/>
                </a:solidFill>
                <a:ea typeface="Arial Unicode MS" pitchFamily="34" charset="-128"/>
                <a:cs typeface="Aharoni" pitchFamily="2" charset="-79"/>
              </a:rPr>
              <a:t> </a:t>
            </a: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NOT IN</a:t>
            </a:r>
            <a:endParaRPr lang="en-GB" sz="4409" b="1" dirty="0">
              <a:solidFill>
                <a:schemeClr val="bg1"/>
              </a:solidFill>
              <a:ea typeface="Arial Unicode MS" pitchFamily="34" charset="-128"/>
              <a:cs typeface="Aharoni" pitchFamily="2" charset="-79"/>
            </a:endParaRPr>
          </a:p>
        </p:txBody>
      </p:sp>
      <p:sp>
        <p:nvSpPr>
          <p:cNvPr id="6" name="Rectangle 5">
            <a:extLst>
              <a:ext uri="{FF2B5EF4-FFF2-40B4-BE49-F238E27FC236}">
                <a16:creationId xmlns:a16="http://schemas.microsoft.com/office/drawing/2014/main" id="{CFAB587C-D84C-4D2C-8EFB-F3E40AB594B8}"/>
              </a:ext>
            </a:extLst>
          </p:cNvPr>
          <p:cNvSpPr/>
          <p:nvPr/>
        </p:nvSpPr>
        <p:spPr>
          <a:xfrm>
            <a:off x="1799343" y="2099910"/>
            <a:ext cx="8903617" cy="703013"/>
          </a:xfrm>
          <a:prstGeom prst="rect">
            <a:avLst/>
          </a:prstGeom>
        </p:spPr>
        <p:txBody>
          <a:bodyPr>
            <a:spAutoFit/>
          </a:bodyPr>
          <a:lstStyle/>
          <a:p>
            <a:pPr lvl="3">
              <a:defRPr/>
            </a:pPr>
            <a:endParaRPr lang="en-US" sz="1984" b="1" i="1" dirty="0">
              <a:latin typeface="Arial" charset="0"/>
              <a:cs typeface="Arial" charset="0"/>
            </a:endParaRPr>
          </a:p>
          <a:p>
            <a:pPr lvl="3">
              <a:defRPr/>
            </a:pPr>
            <a:endParaRPr lang="en-US" sz="1984" b="1" i="1" dirty="0">
              <a:latin typeface="Arial" charset="0"/>
              <a:cs typeface="Arial" charset="0"/>
            </a:endParaRPr>
          </a:p>
        </p:txBody>
      </p:sp>
      <p:pic>
        <p:nvPicPr>
          <p:cNvPr id="4" name="Picture 3">
            <a:extLst>
              <a:ext uri="{FF2B5EF4-FFF2-40B4-BE49-F238E27FC236}">
                <a16:creationId xmlns:a16="http://schemas.microsoft.com/office/drawing/2014/main" id="{924B43F2-1CEF-44BA-9FF3-FBF6A16AEADE}"/>
              </a:ext>
            </a:extLst>
          </p:cNvPr>
          <p:cNvPicPr>
            <a:picLocks noChangeAspect="1"/>
          </p:cNvPicPr>
          <p:nvPr/>
        </p:nvPicPr>
        <p:blipFill>
          <a:blip r:embed="rId3"/>
          <a:stretch>
            <a:fillRect/>
          </a:stretch>
        </p:blipFill>
        <p:spPr>
          <a:xfrm>
            <a:off x="1394581" y="2802923"/>
            <a:ext cx="9713139" cy="2916238"/>
          </a:xfrm>
          <a:prstGeom prst="rect">
            <a:avLst/>
          </a:prstGeom>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6D0DEFD-37DB-4190-8024-4CD58BA4EED1}"/>
              </a:ext>
            </a:extLst>
          </p:cNvPr>
          <p:cNvSpPr>
            <a:spLocks noChangeArrowheads="1"/>
          </p:cNvSpPr>
          <p:nvPr/>
        </p:nvSpPr>
        <p:spPr bwMode="auto">
          <a:xfrm>
            <a:off x="690104" y="423631"/>
            <a:ext cx="6710821"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Mengurutkan</a:t>
            </a:r>
            <a:r>
              <a:rPr lang="en-US" sz="4409" b="1" dirty="0">
                <a:solidFill>
                  <a:schemeClr val="bg1"/>
                </a:solidFill>
                <a:ea typeface="Arial Unicode MS" pitchFamily="34" charset="-128"/>
                <a:cs typeface="Aharoni" pitchFamily="2" charset="-79"/>
              </a:rPr>
              <a:t> Data</a:t>
            </a:r>
            <a:endParaRPr lang="en-GB" sz="4409" b="1" dirty="0">
              <a:solidFill>
                <a:schemeClr val="bg1"/>
              </a:solidFill>
              <a:ea typeface="Arial Unicode MS" pitchFamily="34" charset="-128"/>
              <a:cs typeface="Aharoni" pitchFamily="2" charset="-79"/>
            </a:endParaRPr>
          </a:p>
        </p:txBody>
      </p:sp>
      <p:sp>
        <p:nvSpPr>
          <p:cNvPr id="6" name="Rectangle 5">
            <a:extLst>
              <a:ext uri="{FF2B5EF4-FFF2-40B4-BE49-F238E27FC236}">
                <a16:creationId xmlns:a16="http://schemas.microsoft.com/office/drawing/2014/main" id="{FD13A6A8-3511-4D5D-B177-12B040967675}"/>
              </a:ext>
            </a:extLst>
          </p:cNvPr>
          <p:cNvSpPr/>
          <p:nvPr/>
        </p:nvSpPr>
        <p:spPr>
          <a:xfrm>
            <a:off x="1171575" y="2099910"/>
            <a:ext cx="9658350" cy="3539430"/>
          </a:xfrm>
          <a:prstGeom prst="rect">
            <a:avLst/>
          </a:prstGeom>
        </p:spPr>
        <p:txBody>
          <a:bodyPr wrap="square">
            <a:spAutoFit/>
          </a:bodyPr>
          <a:lstStyle/>
          <a:p>
            <a:pPr marL="0" lvl="2" algn="just">
              <a:defRPr/>
            </a:pPr>
            <a:r>
              <a:rPr lang="en-US" sz="3200" dirty="0" err="1">
                <a:latin typeface="Times New Roman" panose="02020603050405020304" pitchFamily="18" charset="0"/>
                <a:cs typeface="Times New Roman" panose="02020603050405020304" pitchFamily="18" charset="0"/>
              </a:rPr>
              <a:t>Mengurutkan</a:t>
            </a:r>
            <a:r>
              <a:rPr lang="en-US" sz="3200" dirty="0">
                <a:latin typeface="Times New Roman" panose="02020603050405020304" pitchFamily="18" charset="0"/>
                <a:cs typeface="Times New Roman" panose="02020603050405020304" pitchFamily="18" charset="0"/>
              </a:rPr>
              <a:t> data </a:t>
            </a:r>
            <a:r>
              <a:rPr lang="en-US" sz="3200" dirty="0" err="1">
                <a:latin typeface="Times New Roman" panose="02020603050405020304" pitchFamily="18" charset="0"/>
                <a:cs typeface="Times New Roman" panose="02020603050405020304" pitchFamily="18" charset="0"/>
              </a:rPr>
              <a:t>sangat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penting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mengubah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atau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memodifikasi</a:t>
            </a:r>
            <a:r>
              <a:rPr lang="en-US" sz="3200" dirty="0">
                <a:latin typeface="Times New Roman" panose="02020603050405020304" pitchFamily="18" charset="0"/>
                <a:cs typeface="Times New Roman" panose="02020603050405020304" pitchFamily="18" charset="0"/>
              </a:rPr>
              <a:t> data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suatu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tabel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keperluan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laporan</a:t>
            </a:r>
            <a:r>
              <a:rPr lang="en-US" sz="3200" dirty="0">
                <a:latin typeface="Times New Roman" panose="02020603050405020304" pitchFamily="18" charset="0"/>
                <a:cs typeface="Times New Roman" panose="02020603050405020304" pitchFamily="18" charset="0"/>
              </a:rPr>
              <a:t>. </a:t>
            </a:r>
          </a:p>
          <a:p>
            <a:pPr marL="0" lvl="2" algn="just">
              <a:defRPr/>
            </a:pPr>
            <a:endParaRPr lang="en-US" sz="3200" dirty="0">
              <a:latin typeface="Times New Roman" panose="02020603050405020304" pitchFamily="18" charset="0"/>
              <a:cs typeface="Times New Roman" panose="02020603050405020304" pitchFamily="18" charset="0"/>
            </a:endParaRPr>
          </a:p>
          <a:p>
            <a:pPr marL="0" lvl="2" algn="just">
              <a:defRPr/>
            </a:pPr>
            <a:r>
              <a:rPr lang="en-US" sz="3200" dirty="0">
                <a:latin typeface="Times New Roman" panose="02020603050405020304" pitchFamily="18" charset="0"/>
                <a:cs typeface="Times New Roman" panose="02020603050405020304" pitchFamily="18" charset="0"/>
              </a:rPr>
              <a:t>Ada </a:t>
            </a:r>
            <a:r>
              <a:rPr lang="en-US" sz="3200" dirty="0" err="1">
                <a:latin typeface="Times New Roman" panose="02020603050405020304" pitchFamily="18" charset="0"/>
                <a:cs typeface="Times New Roman" panose="02020603050405020304" pitchFamily="18" charset="0"/>
              </a:rPr>
              <a:t>dua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hal</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bisa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diurutkan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datanya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berdasarkan</a:t>
            </a:r>
            <a:r>
              <a:rPr lang="en-US" sz="3200" dirty="0">
                <a:latin typeface="Times New Roman" panose="02020603050405020304" pitchFamily="18" charset="0"/>
                <a:cs typeface="Times New Roman" panose="02020603050405020304" pitchFamily="18" charset="0"/>
              </a:rPr>
              <a:t> :</a:t>
            </a:r>
          </a:p>
          <a:p>
            <a:pPr marL="391978" indent="-391978" algn="just">
              <a:buFont typeface="Arial" pitchFamily="34" charset="0"/>
              <a:buChar char="•"/>
              <a:defRPr/>
            </a:pPr>
            <a:r>
              <a:rPr lang="nn-NO" sz="3200" dirty="0">
                <a:latin typeface="Times New Roman" panose="02020603050405020304" pitchFamily="18" charset="0"/>
                <a:cs typeface="Times New Roman" panose="02020603050405020304" pitchFamily="18" charset="0"/>
              </a:rPr>
              <a:t>Mengurutkan berdasarkan kolom</a:t>
            </a:r>
          </a:p>
          <a:p>
            <a:pPr marL="391978" indent="-391978" algn="just">
              <a:buFont typeface="Arial" pitchFamily="34" charset="0"/>
              <a:buChar char="•"/>
              <a:defRPr/>
            </a:pPr>
            <a:r>
              <a:rPr lang="nn-NO" sz="3200" dirty="0">
                <a:latin typeface="Times New Roman" panose="02020603050405020304" pitchFamily="18" charset="0"/>
                <a:cs typeface="Times New Roman" panose="02020603050405020304" pitchFamily="18" charset="0"/>
              </a:rPr>
              <a:t>Mengurutkan berdasarkan baris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FFFBB3F-24FF-4C7C-A3D5-FC7F919EA84A}"/>
              </a:ext>
            </a:extLst>
          </p:cNvPr>
          <p:cNvSpPr>
            <a:spLocks noChangeArrowheads="1"/>
          </p:cNvSpPr>
          <p:nvPr/>
        </p:nvSpPr>
        <p:spPr bwMode="auto">
          <a:xfrm>
            <a:off x="661528" y="366481"/>
            <a:ext cx="7310897"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Order By</a:t>
            </a:r>
            <a:endParaRPr lang="en-GB" sz="4409" b="1" dirty="0">
              <a:solidFill>
                <a:schemeClr val="bg1"/>
              </a:solidFill>
              <a:ea typeface="Arial Unicode MS" pitchFamily="34" charset="-128"/>
              <a:cs typeface="Aharoni" pitchFamily="2" charset="-79"/>
            </a:endParaRPr>
          </a:p>
        </p:txBody>
      </p:sp>
      <p:sp>
        <p:nvSpPr>
          <p:cNvPr id="6" name="Rectangle 5">
            <a:extLst>
              <a:ext uri="{FF2B5EF4-FFF2-40B4-BE49-F238E27FC236}">
                <a16:creationId xmlns:a16="http://schemas.microsoft.com/office/drawing/2014/main" id="{8A76438C-B16D-4183-8E5F-D5621BB87EEE}"/>
              </a:ext>
            </a:extLst>
          </p:cNvPr>
          <p:cNvSpPr/>
          <p:nvPr/>
        </p:nvSpPr>
        <p:spPr>
          <a:xfrm>
            <a:off x="942975" y="2099909"/>
            <a:ext cx="10086975" cy="4524315"/>
          </a:xfrm>
          <a:prstGeom prst="rect">
            <a:avLst/>
          </a:prstGeom>
        </p:spPr>
        <p:txBody>
          <a:bodyPr wrap="square">
            <a:spAutoFit/>
          </a:bodyPr>
          <a:lstStyle/>
          <a:p>
            <a:pPr algn="just">
              <a:defRPr/>
            </a:pPr>
            <a:r>
              <a:rPr lang="en-US" sz="3200" dirty="0" err="1">
                <a:latin typeface="Times New Roman" panose="02020603050405020304" pitchFamily="18" charset="0"/>
                <a:cs typeface="Times New Roman" panose="02020603050405020304" pitchFamily="18" charset="0"/>
              </a:rPr>
              <a:t>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ORDER BY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mengurutkan</a:t>
            </a:r>
            <a:r>
              <a:rPr lang="en-US" sz="3200" dirty="0">
                <a:latin typeface="Times New Roman" panose="02020603050405020304" pitchFamily="18" charset="0"/>
                <a:cs typeface="Times New Roman" panose="02020603050405020304" pitchFamily="18" charset="0"/>
              </a:rPr>
              <a:t> data </a:t>
            </a:r>
            <a:r>
              <a:rPr lang="en-US" sz="3200" dirty="0" err="1">
                <a:latin typeface="Times New Roman" panose="02020603050405020304" pitchFamily="18" charset="0"/>
                <a:cs typeface="Times New Roman" panose="02020603050405020304" pitchFamily="18" charset="0"/>
              </a:rPr>
              <a:t>secara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terurut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sebuah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laporan</a:t>
            </a:r>
            <a:r>
              <a:rPr lang="en-US" sz="3200" dirty="0">
                <a:latin typeface="Times New Roman" panose="02020603050405020304" pitchFamily="18" charset="0"/>
                <a:cs typeface="Times New Roman" panose="02020603050405020304" pitchFamily="18" charset="0"/>
              </a:rPr>
              <a:t>. </a:t>
            </a:r>
          </a:p>
          <a:p>
            <a:pPr algn="just">
              <a:defRPr/>
            </a:pPr>
            <a:endParaRPr lang="en-US" sz="3200" dirty="0">
              <a:latin typeface="Times New Roman" panose="02020603050405020304" pitchFamily="18" charset="0"/>
              <a:cs typeface="Times New Roman" panose="02020603050405020304" pitchFamily="18" charset="0"/>
            </a:endParaRPr>
          </a:p>
          <a:p>
            <a:pPr algn="just">
              <a:defRPr/>
            </a:pPr>
            <a:r>
              <a:rPr lang="en-US" sz="3200" dirty="0" err="1">
                <a:latin typeface="Times New Roman" panose="02020603050405020304" pitchFamily="18" charset="0"/>
                <a:cs typeface="Times New Roman" panose="02020603050405020304" pitchFamily="18" charset="0"/>
              </a:rPr>
              <a:t>Secara</a:t>
            </a:r>
            <a:r>
              <a:rPr lang="en-US" sz="3200" dirty="0">
                <a:latin typeface="Times New Roman" panose="02020603050405020304" pitchFamily="18" charset="0"/>
                <a:cs typeface="Times New Roman" panose="02020603050405020304" pitchFamily="18" charset="0"/>
              </a:rPr>
              <a:t> default </a:t>
            </a:r>
            <a:r>
              <a:rPr lang="en-US" sz="3200" dirty="0" err="1">
                <a:latin typeface="Times New Roman" panose="02020603050405020304" pitchFamily="18" charset="0"/>
                <a:cs typeface="Times New Roman" panose="02020603050405020304" pitchFamily="18" charset="0"/>
              </a:rPr>
              <a:t>urutan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perintah</a:t>
            </a:r>
            <a:r>
              <a:rPr lang="en-US" sz="3200" dirty="0">
                <a:latin typeface="Times New Roman" panose="02020603050405020304" pitchFamily="18" charset="0"/>
                <a:cs typeface="Times New Roman" panose="02020603050405020304" pitchFamily="18" charset="0"/>
              </a:rPr>
              <a:t> ORDER BY </a:t>
            </a:r>
            <a:r>
              <a:rPr lang="en-US" sz="3200" dirty="0" err="1">
                <a:latin typeface="Times New Roman" panose="02020603050405020304" pitchFamily="18" charset="0"/>
                <a:cs typeface="Times New Roman" panose="02020603050405020304" pitchFamily="18" charset="0"/>
              </a:rPr>
              <a:t>adalah</a:t>
            </a:r>
            <a:r>
              <a:rPr lang="en-US" sz="3200" dirty="0">
                <a:latin typeface="Times New Roman" panose="02020603050405020304" pitchFamily="18" charset="0"/>
                <a:cs typeface="Times New Roman" panose="02020603050405020304" pitchFamily="18" charset="0"/>
              </a:rPr>
              <a:t> ascending </a:t>
            </a:r>
            <a:r>
              <a:rPr lang="en-US" sz="3200" dirty="0" err="1">
                <a:latin typeface="Times New Roman" panose="02020603050405020304" pitchFamily="18" charset="0"/>
                <a:cs typeface="Times New Roman" panose="02020603050405020304" pitchFamily="18" charset="0"/>
              </a:rPr>
              <a:t>atau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terkecil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hingga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terbesar</a:t>
            </a:r>
            <a:r>
              <a:rPr lang="en-US" sz="3200" dirty="0">
                <a:latin typeface="Times New Roman" panose="02020603050405020304" pitchFamily="18" charset="0"/>
                <a:cs typeface="Times New Roman" panose="02020603050405020304" pitchFamily="18" charset="0"/>
              </a:rPr>
              <a:t> (A </a:t>
            </a:r>
            <a:r>
              <a:rPr lang="en-US" sz="3200" dirty="0" err="1">
                <a:latin typeface="Times New Roman" panose="02020603050405020304" pitchFamily="18" charset="0"/>
                <a:cs typeface="Times New Roman" panose="02020603050405020304" pitchFamily="18" charset="0"/>
              </a:rPr>
              <a:t>sebelum</a:t>
            </a:r>
            <a:r>
              <a:rPr lang="en-US" sz="3200" dirty="0">
                <a:latin typeface="Times New Roman" panose="02020603050405020304" pitchFamily="18" charset="0"/>
                <a:cs typeface="Times New Roman" panose="02020603050405020304" pitchFamily="18" charset="0"/>
              </a:rPr>
              <a:t> B, 1 </a:t>
            </a:r>
            <a:r>
              <a:rPr lang="en-US" sz="3200" dirty="0" err="1">
                <a:latin typeface="Times New Roman" panose="02020603050405020304" pitchFamily="18" charset="0"/>
                <a:cs typeface="Times New Roman" panose="02020603050405020304" pitchFamily="18" charset="0"/>
              </a:rPr>
              <a:t>sebelum</a:t>
            </a:r>
            <a:r>
              <a:rPr lang="en-US" sz="3200" dirty="0">
                <a:latin typeface="Times New Roman" panose="02020603050405020304" pitchFamily="18" charset="0"/>
                <a:cs typeface="Times New Roman" panose="02020603050405020304" pitchFamily="18" charset="0"/>
              </a:rPr>
              <a:t> 2).</a:t>
            </a:r>
          </a:p>
          <a:p>
            <a:pPr algn="just">
              <a:defRPr/>
            </a:pPr>
            <a:endParaRPr lang="en-US" sz="3200" dirty="0">
              <a:latin typeface="Times New Roman" panose="02020603050405020304" pitchFamily="18" charset="0"/>
              <a:cs typeface="Times New Roman" panose="02020603050405020304" pitchFamily="18" charset="0"/>
            </a:endParaRPr>
          </a:p>
          <a:p>
            <a:pPr algn="just">
              <a:defRPr/>
            </a:pPr>
            <a:r>
              <a:rPr lang="en-US" sz="3200" dirty="0" err="1">
                <a:latin typeface="Times New Roman" panose="02020603050405020304" pitchFamily="18" charset="0"/>
                <a:cs typeface="Times New Roman" panose="02020603050405020304" pitchFamily="18" charset="0"/>
              </a:rPr>
              <a:t>Sedangan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mengurutkan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besar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terkecil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tambahkan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DESC </a:t>
            </a:r>
            <a:r>
              <a:rPr lang="en-US" sz="3200" dirty="0" err="1">
                <a:latin typeface="Times New Roman" panose="02020603050405020304" pitchFamily="18" charset="0"/>
                <a:cs typeface="Times New Roman" panose="02020603050405020304" pitchFamily="18" charset="0"/>
              </a:rPr>
              <a:t>setelah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nama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kolom</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diurutkan</a:t>
            </a:r>
            <a:r>
              <a:rPr lang="en-US" sz="32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D839696-4B64-4B93-ACD1-98E8D3CD0C98}"/>
              </a:ext>
            </a:extLst>
          </p:cNvPr>
          <p:cNvSpPr>
            <a:spLocks noChangeArrowheads="1"/>
          </p:cNvSpPr>
          <p:nvPr/>
        </p:nvSpPr>
        <p:spPr bwMode="auto">
          <a:xfrm>
            <a:off x="398249" y="400050"/>
            <a:ext cx="7059825"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ORDER BY DESC</a:t>
            </a:r>
            <a:endParaRPr lang="en-GB" sz="4409" b="1" dirty="0">
              <a:solidFill>
                <a:schemeClr val="bg1"/>
              </a:solidFill>
              <a:ea typeface="Arial Unicode MS" pitchFamily="34" charset="-128"/>
              <a:cs typeface="Aharoni" pitchFamily="2" charset="-79"/>
            </a:endParaRPr>
          </a:p>
        </p:txBody>
      </p:sp>
      <p:pic>
        <p:nvPicPr>
          <p:cNvPr id="4" name="Picture 3">
            <a:extLst>
              <a:ext uri="{FF2B5EF4-FFF2-40B4-BE49-F238E27FC236}">
                <a16:creationId xmlns:a16="http://schemas.microsoft.com/office/drawing/2014/main" id="{BF8FFEAF-42F8-4DB7-B4CF-104B42CE9BCB}"/>
              </a:ext>
            </a:extLst>
          </p:cNvPr>
          <p:cNvPicPr>
            <a:picLocks noChangeAspect="1"/>
          </p:cNvPicPr>
          <p:nvPr/>
        </p:nvPicPr>
        <p:blipFill>
          <a:blip r:embed="rId3"/>
          <a:stretch>
            <a:fillRect/>
          </a:stretch>
        </p:blipFill>
        <p:spPr>
          <a:xfrm>
            <a:off x="959924" y="2441574"/>
            <a:ext cx="10078475" cy="3816351"/>
          </a:xfrm>
          <a:prstGeom prst="rect">
            <a:avLst/>
          </a:prstGeom>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BD393F9-330E-4909-B5AE-14DBED9B0BFC}"/>
              </a:ext>
            </a:extLst>
          </p:cNvPr>
          <p:cNvSpPr>
            <a:spLocks noChangeArrowheads="1"/>
          </p:cNvSpPr>
          <p:nvPr/>
        </p:nvSpPr>
        <p:spPr bwMode="auto">
          <a:xfrm>
            <a:off x="861552" y="480781"/>
            <a:ext cx="8903617"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LIMIT &amp; OFFSET(1) </a:t>
            </a:r>
            <a:endParaRPr lang="en-GB" sz="4409" b="1" dirty="0">
              <a:solidFill>
                <a:schemeClr val="bg1"/>
              </a:solidFill>
              <a:ea typeface="Arial Unicode MS" pitchFamily="34" charset="-128"/>
              <a:cs typeface="Aharoni" pitchFamily="2" charset="-79"/>
            </a:endParaRPr>
          </a:p>
        </p:txBody>
      </p:sp>
      <p:sp>
        <p:nvSpPr>
          <p:cNvPr id="6" name="Rectangle 5">
            <a:extLst>
              <a:ext uri="{FF2B5EF4-FFF2-40B4-BE49-F238E27FC236}">
                <a16:creationId xmlns:a16="http://schemas.microsoft.com/office/drawing/2014/main" id="{3C0DD3D9-0700-46F2-92B9-787F5EF1FDE9}"/>
              </a:ext>
            </a:extLst>
          </p:cNvPr>
          <p:cNvSpPr/>
          <p:nvPr/>
        </p:nvSpPr>
        <p:spPr>
          <a:xfrm>
            <a:off x="1799343" y="2471384"/>
            <a:ext cx="8903617" cy="3454151"/>
          </a:xfrm>
          <a:prstGeom prst="rect">
            <a:avLst/>
          </a:prstGeom>
        </p:spPr>
        <p:txBody>
          <a:bodyPr>
            <a:spAutoFit/>
          </a:bodyPr>
          <a:lstStyle/>
          <a:p>
            <a:pPr algn="just">
              <a:defRPr/>
            </a:pP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LIMIT </a:t>
            </a:r>
            <a:r>
              <a:rPr lang="en-US" sz="3200" dirty="0" err="1">
                <a:latin typeface="Times New Roman" panose="02020603050405020304" pitchFamily="18" charset="0"/>
                <a:cs typeface="Times New Roman" panose="02020603050405020304" pitchFamily="18" charset="0"/>
              </a:rPr>
              <a:t>digunakan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menampilkan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jumlah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baris</a:t>
            </a:r>
            <a:r>
              <a:rPr lang="en-US" sz="3200" dirty="0">
                <a:latin typeface="Times New Roman" panose="02020603050405020304" pitchFamily="18" charset="0"/>
                <a:cs typeface="Times New Roman" panose="02020603050405020304" pitchFamily="18" charset="0"/>
              </a:rPr>
              <a:t> data yang </a:t>
            </a:r>
            <a:r>
              <a:rPr lang="en-US" sz="3200" dirty="0" err="1">
                <a:latin typeface="Times New Roman" panose="02020603050405020304" pitchFamily="18" charset="0"/>
                <a:cs typeface="Times New Roman" panose="02020603050405020304" pitchFamily="18" charset="0"/>
              </a:rPr>
              <a:t>diinginkan</a:t>
            </a:r>
            <a:r>
              <a:rPr lang="en-US" sz="3200" dirty="0">
                <a:latin typeface="Times New Roman" panose="02020603050405020304" pitchFamily="18" charset="0"/>
                <a:cs typeface="Times New Roman" panose="02020603050405020304" pitchFamily="18" charset="0"/>
              </a:rPr>
              <a:t>.</a:t>
            </a:r>
          </a:p>
          <a:p>
            <a:pPr algn="just">
              <a:defRPr/>
            </a:pPr>
            <a:endParaRPr lang="en-US" sz="3200" dirty="0">
              <a:latin typeface="Times New Roman" panose="02020603050405020304" pitchFamily="18" charset="0"/>
              <a:cs typeface="Times New Roman" panose="02020603050405020304" pitchFamily="18" charset="0"/>
            </a:endParaRPr>
          </a:p>
          <a:p>
            <a:pPr algn="just">
              <a:defRPr/>
            </a:pPr>
            <a:r>
              <a:rPr lang="en-US" sz="3200" dirty="0" err="1">
                <a:latin typeface="Times New Roman" panose="02020603050405020304" pitchFamily="18" charset="0"/>
                <a:cs typeface="Times New Roman" panose="02020603050405020304" pitchFamily="18" charset="0"/>
              </a:rPr>
              <a:t>Klausa</a:t>
            </a:r>
            <a:r>
              <a:rPr lang="en-US" sz="3200" dirty="0">
                <a:latin typeface="Times New Roman" panose="02020603050405020304" pitchFamily="18" charset="0"/>
                <a:cs typeface="Times New Roman" panose="02020603050405020304" pitchFamily="18" charset="0"/>
              </a:rPr>
              <a:t> OFFSET </a:t>
            </a:r>
            <a:r>
              <a:rPr lang="en-US" sz="3200" dirty="0" err="1">
                <a:latin typeface="Times New Roman" panose="02020603050405020304" pitchFamily="18" charset="0"/>
                <a:cs typeface="Times New Roman" panose="02020603050405020304" pitchFamily="18" charset="0"/>
              </a:rPr>
              <a:t>digunakan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untuk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memilih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awal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mulai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baris</a:t>
            </a:r>
            <a:r>
              <a:rPr lang="en-US" sz="3200" dirty="0">
                <a:latin typeface="Times New Roman" panose="02020603050405020304" pitchFamily="18" charset="0"/>
                <a:cs typeface="Times New Roman" panose="02020603050405020304" pitchFamily="18" charset="0"/>
              </a:rPr>
              <a:t> data </a:t>
            </a:r>
            <a:r>
              <a:rPr lang="en-US" sz="3200" dirty="0" err="1">
                <a:latin typeface="Times New Roman" panose="02020603050405020304" pitchFamily="18" charset="0"/>
                <a:cs typeface="Times New Roman" panose="02020603050405020304" pitchFamily="18" charset="0"/>
              </a:rPr>
              <a:t>ditampilkan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dengan</a:t>
            </a:r>
            <a:r>
              <a:rPr lang="en-US" sz="3200" dirty="0">
                <a:latin typeface="Times New Roman" panose="02020603050405020304" pitchFamily="18" charset="0"/>
                <a:cs typeface="Times New Roman" panose="02020603050405020304" pitchFamily="18" charset="0"/>
              </a:rPr>
              <a:t> data </a:t>
            </a:r>
            <a:r>
              <a:rPr lang="en-US" sz="3200" dirty="0" err="1">
                <a:latin typeface="Times New Roman" panose="02020603050405020304" pitchFamily="18" charset="0"/>
                <a:cs typeface="Times New Roman" panose="02020603050405020304" pitchFamily="18" charset="0"/>
              </a:rPr>
              <a:t>pada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baris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pertama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dimulai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0</a:t>
            </a:r>
          </a:p>
          <a:p>
            <a:pPr marL="0" lvl="2">
              <a:defRPr/>
            </a:pPr>
            <a:endParaRPr lang="en-US" sz="2646" dirty="0" err="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BD393F9-330E-4909-B5AE-14DBED9B0BFC}"/>
              </a:ext>
            </a:extLst>
          </p:cNvPr>
          <p:cNvSpPr>
            <a:spLocks noChangeArrowheads="1"/>
          </p:cNvSpPr>
          <p:nvPr/>
        </p:nvSpPr>
        <p:spPr bwMode="auto">
          <a:xfrm>
            <a:off x="861552" y="480781"/>
            <a:ext cx="8903617"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Klausa</a:t>
            </a:r>
            <a:r>
              <a:rPr lang="en-US" sz="4409" b="1" dirty="0">
                <a:solidFill>
                  <a:schemeClr val="bg1"/>
                </a:solidFill>
                <a:ea typeface="Arial Unicode MS" pitchFamily="34" charset="-128"/>
                <a:cs typeface="Aharoni" pitchFamily="2" charset="-79"/>
              </a:rPr>
              <a:t> LIMIT &amp; OFFSET(2) </a:t>
            </a:r>
            <a:endParaRPr lang="en-GB" sz="4409" b="1" dirty="0">
              <a:solidFill>
                <a:schemeClr val="bg1"/>
              </a:solidFill>
              <a:ea typeface="Arial Unicode MS" pitchFamily="34" charset="-128"/>
              <a:cs typeface="Aharoni" pitchFamily="2" charset="-79"/>
            </a:endParaRPr>
          </a:p>
        </p:txBody>
      </p:sp>
      <p:pic>
        <p:nvPicPr>
          <p:cNvPr id="3" name="Picture 2">
            <a:extLst>
              <a:ext uri="{FF2B5EF4-FFF2-40B4-BE49-F238E27FC236}">
                <a16:creationId xmlns:a16="http://schemas.microsoft.com/office/drawing/2014/main" id="{26838BE8-F799-448A-BEB4-D18128C181A8}"/>
              </a:ext>
            </a:extLst>
          </p:cNvPr>
          <p:cNvPicPr>
            <a:picLocks noChangeAspect="1"/>
          </p:cNvPicPr>
          <p:nvPr/>
        </p:nvPicPr>
        <p:blipFill>
          <a:blip r:embed="rId3"/>
          <a:stretch>
            <a:fillRect/>
          </a:stretch>
        </p:blipFill>
        <p:spPr>
          <a:xfrm>
            <a:off x="1114975" y="1557568"/>
            <a:ext cx="9768373" cy="5916382"/>
          </a:xfrm>
          <a:prstGeom prst="rect">
            <a:avLst/>
          </a:prstGeom>
          <a:ln w="6350">
            <a:solidFill>
              <a:schemeClr val="tx1"/>
            </a:solidFill>
          </a:ln>
        </p:spPr>
      </p:pic>
    </p:spTree>
    <p:extLst>
      <p:ext uri="{BB962C8B-B14F-4D97-AF65-F5344CB8AC3E}">
        <p14:creationId xmlns:p14="http://schemas.microsoft.com/office/powerpoint/2010/main" val="4091284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Nasrul,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S.Pd.I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S.Kom</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M.Kom</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Text Placeholder 3">
            <a:extLst>
              <a:ext uri="{FF2B5EF4-FFF2-40B4-BE49-F238E27FC236}">
                <a16:creationId xmlns:a16="http://schemas.microsoft.com/office/drawing/2014/main" id="{E90F80E8-6F4B-4EF3-A91F-5834602CA19D}"/>
              </a:ext>
            </a:extLst>
          </p:cNvPr>
          <p:cNvSpPr>
            <a:spLocks noGrp="1"/>
          </p:cNvSpPr>
          <p:nvPr>
            <p:ph type="body"/>
          </p:nvPr>
        </p:nvSpPr>
        <p:spPr>
          <a:xfrm>
            <a:off x="6671780" y="2293359"/>
            <a:ext cx="5339481" cy="3634952"/>
          </a:xfrm>
        </p:spPr>
        <p:txBody>
          <a:bodyPr/>
          <a:lstStyle/>
          <a:p>
            <a:pPr algn="ctr"/>
            <a:r>
              <a:rPr lang="en-US" b="1" err="1">
                <a:solidFill>
                  <a:srgbClr val="002060"/>
                </a:solidFill>
                <a:latin typeface="Agency FB" panose="020B0503020202020204" pitchFamily="34" charset="0"/>
              </a:rPr>
              <a:t>Dosen</a:t>
            </a:r>
            <a:r>
              <a:rPr lang="en-US" b="1">
                <a:solidFill>
                  <a:srgbClr val="002060"/>
                </a:solidFill>
                <a:latin typeface="Agency FB" panose="020B0503020202020204" pitchFamily="34" charset="0"/>
              </a:rPr>
              <a:t> Tetap STT-NF</a:t>
            </a:r>
            <a:endParaRPr lang="en-US" b="1" dirty="0">
              <a:solidFill>
                <a:srgbClr val="002060"/>
              </a:solidFill>
              <a:latin typeface="Agency FB" panose="020B0503020202020204" pitchFamily="34" charset="0"/>
            </a:endParaRPr>
          </a:p>
          <a:p>
            <a:pPr algn="ctr"/>
            <a:r>
              <a:rPr lang="en-US" b="1" dirty="0" err="1">
                <a:solidFill>
                  <a:srgbClr val="002060"/>
                </a:solidFill>
                <a:latin typeface="Agency FB" panose="020B0503020202020204" pitchFamily="34" charset="0"/>
              </a:rPr>
              <a:t>Instruktur</a:t>
            </a:r>
            <a:r>
              <a:rPr lang="en-US" b="1" dirty="0">
                <a:solidFill>
                  <a:srgbClr val="002060"/>
                </a:solidFill>
                <a:latin typeface="Agency FB" panose="020B0503020202020204" pitchFamily="34" charset="0"/>
              </a:rPr>
              <a:t> IT NF Computer</a:t>
            </a:r>
          </a:p>
          <a:p>
            <a:pPr algn="ctr"/>
            <a:r>
              <a:rPr lang="en-US" b="1" dirty="0" err="1">
                <a:solidFill>
                  <a:srgbClr val="002060"/>
                </a:solidFill>
                <a:latin typeface="Agency FB" panose="020B0503020202020204" pitchFamily="34" charset="0"/>
              </a:rPr>
              <a:t>Instruktur</a:t>
            </a:r>
            <a:r>
              <a:rPr lang="en-US" b="1" dirty="0">
                <a:solidFill>
                  <a:srgbClr val="002060"/>
                </a:solidFill>
                <a:latin typeface="Agency FB" panose="020B0503020202020204" pitchFamily="34" charset="0"/>
              </a:rPr>
              <a:t> IT </a:t>
            </a:r>
            <a:r>
              <a:rPr lang="en-US" b="1" dirty="0" err="1">
                <a:solidFill>
                  <a:srgbClr val="002060"/>
                </a:solidFill>
                <a:latin typeface="Agency FB" panose="020B0503020202020204" pitchFamily="34" charset="0"/>
              </a:rPr>
              <a:t>Sekolah</a:t>
            </a:r>
            <a:r>
              <a:rPr lang="en-US" b="1" dirty="0">
                <a:solidFill>
                  <a:srgbClr val="002060"/>
                </a:solidFill>
                <a:latin typeface="Agency FB" panose="020B0503020202020204" pitchFamily="34" charset="0"/>
              </a:rPr>
              <a:t> Programmer YBM PLN</a:t>
            </a:r>
          </a:p>
          <a:p>
            <a:pPr algn="ctr"/>
            <a:r>
              <a:rPr lang="en-US" b="1" dirty="0" err="1">
                <a:solidFill>
                  <a:srgbClr val="002060"/>
                </a:solidFill>
                <a:latin typeface="Agency FB" panose="020B0503020202020204" pitchFamily="34" charset="0"/>
              </a:rPr>
              <a:t>Instruktur</a:t>
            </a:r>
            <a:r>
              <a:rPr lang="en-US" b="1" dirty="0">
                <a:solidFill>
                  <a:srgbClr val="002060"/>
                </a:solidFill>
                <a:latin typeface="Agency FB" panose="020B0503020202020204" pitchFamily="34" charset="0"/>
              </a:rPr>
              <a:t> IT </a:t>
            </a:r>
            <a:r>
              <a:rPr lang="en-US" b="1">
                <a:solidFill>
                  <a:srgbClr val="002060"/>
                </a:solidFill>
                <a:latin typeface="Agency FB" panose="020B0503020202020204" pitchFamily="34" charset="0"/>
              </a:rPr>
              <a:t>Fast Com</a:t>
            </a:r>
            <a:endParaRPr lang="en-US" b="1" dirty="0">
              <a:solidFill>
                <a:srgbClr val="002060"/>
              </a:solidFill>
              <a:latin typeface="Agency FB" panose="020B0503020202020204" pitchFamily="34" charset="0"/>
            </a:endParaRPr>
          </a:p>
        </p:txBody>
      </p:sp>
      <p:sp>
        <p:nvSpPr>
          <p:cNvPr id="7" name="TextBox 6">
            <a:extLst>
              <a:ext uri="{FF2B5EF4-FFF2-40B4-BE49-F238E27FC236}">
                <a16:creationId xmlns:a16="http://schemas.microsoft.com/office/drawing/2014/main" id="{F20AC116-5ACF-4A43-8532-E384EC41F674}"/>
              </a:ext>
            </a:extLst>
          </p:cNvPr>
          <p:cNvSpPr txBox="1"/>
          <p:nvPr/>
        </p:nvSpPr>
        <p:spPr>
          <a:xfrm>
            <a:off x="1736974" y="5963428"/>
            <a:ext cx="34074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Agency FB" panose="020B0503020202020204" pitchFamily="34" charset="0"/>
                <a:ea typeface="DejaVu Sans"/>
                <a:cs typeface="DejaVu Sans"/>
              </a:rPr>
              <a:t>nasrul99@gmail.com</a:t>
            </a:r>
          </a:p>
        </p:txBody>
      </p:sp>
      <p:pic>
        <p:nvPicPr>
          <p:cNvPr id="3" name="Picture 2">
            <a:extLst>
              <a:ext uri="{FF2B5EF4-FFF2-40B4-BE49-F238E27FC236}">
                <a16:creationId xmlns:a16="http://schemas.microsoft.com/office/drawing/2014/main" id="{8485899E-AFC8-4F69-AA1D-6C37F44DBD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644" y="2293359"/>
            <a:ext cx="6462136" cy="36349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4705431-A49E-4EAF-8DB3-0C55F72FB98E}"/>
              </a:ext>
            </a:extLst>
          </p:cNvPr>
          <p:cNvSpPr>
            <a:spLocks noChangeArrowheads="1"/>
          </p:cNvSpPr>
          <p:nvPr/>
        </p:nvSpPr>
        <p:spPr bwMode="auto">
          <a:xfrm>
            <a:off x="707389" y="572465"/>
            <a:ext cx="5543762" cy="723340"/>
          </a:xfrm>
          <a:prstGeom prst="rect">
            <a:avLst/>
          </a:prstGeom>
          <a:noFill/>
          <a:ln w="9525">
            <a:noFill/>
            <a:miter lim="800000"/>
            <a:headEnd/>
            <a:tailEnd/>
          </a:ln>
        </p:spPr>
        <p:txBody>
          <a:bodyPr>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Fungsi</a:t>
            </a:r>
            <a:r>
              <a:rPr lang="en-US" sz="4409" b="1" dirty="0">
                <a:solidFill>
                  <a:schemeClr val="bg1"/>
                </a:solidFill>
                <a:ea typeface="Arial Unicode MS" pitchFamily="34" charset="-128"/>
                <a:cs typeface="Aharoni" pitchFamily="2" charset="-79"/>
              </a:rPr>
              <a:t> Aggregate</a:t>
            </a:r>
            <a:endParaRPr lang="en-GB" sz="4409" b="1" dirty="0">
              <a:solidFill>
                <a:schemeClr val="bg1"/>
              </a:solidFill>
              <a:ea typeface="Arial Unicode MS" pitchFamily="34" charset="-128"/>
              <a:cs typeface="Aharoni" pitchFamily="2" charset="-79"/>
            </a:endParaRPr>
          </a:p>
        </p:txBody>
      </p:sp>
      <p:graphicFrame>
        <p:nvGraphicFramePr>
          <p:cNvPr id="4" name="Diagram 3">
            <a:extLst>
              <a:ext uri="{FF2B5EF4-FFF2-40B4-BE49-F238E27FC236}">
                <a16:creationId xmlns:a16="http://schemas.microsoft.com/office/drawing/2014/main" id="{32D2F372-7058-4CCA-8576-A41F25D694F6}"/>
              </a:ext>
            </a:extLst>
          </p:cNvPr>
          <p:cNvGraphicFramePr/>
          <p:nvPr/>
        </p:nvGraphicFramePr>
        <p:xfrm>
          <a:off x="2252979" y="1657350"/>
          <a:ext cx="7492366" cy="5015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110336C-B8A2-4B6C-8468-648A406EB796}"/>
              </a:ext>
            </a:extLst>
          </p:cNvPr>
          <p:cNvSpPr>
            <a:spLocks noChangeArrowheads="1"/>
          </p:cNvSpPr>
          <p:nvPr/>
        </p:nvSpPr>
        <p:spPr bwMode="auto">
          <a:xfrm>
            <a:off x="918704" y="348622"/>
            <a:ext cx="9996946"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Fungsi</a:t>
            </a:r>
            <a:r>
              <a:rPr lang="en-US" sz="4409" b="1" dirty="0">
                <a:solidFill>
                  <a:schemeClr val="bg1"/>
                </a:solidFill>
                <a:ea typeface="Arial Unicode MS" pitchFamily="34" charset="-128"/>
                <a:cs typeface="Aharoni" pitchFamily="2" charset="-79"/>
              </a:rPr>
              <a:t> Aggregate – Count #1</a:t>
            </a:r>
            <a:endParaRPr lang="en-GB" sz="4409" b="1" dirty="0">
              <a:solidFill>
                <a:schemeClr val="bg1"/>
              </a:solidFill>
              <a:ea typeface="Arial Unicode MS" pitchFamily="34" charset="-128"/>
              <a:cs typeface="Aharoni" pitchFamily="2" charset="-79"/>
            </a:endParaRPr>
          </a:p>
        </p:txBody>
      </p:sp>
      <p:pic>
        <p:nvPicPr>
          <p:cNvPr id="4" name="Picture 3">
            <a:extLst>
              <a:ext uri="{FF2B5EF4-FFF2-40B4-BE49-F238E27FC236}">
                <a16:creationId xmlns:a16="http://schemas.microsoft.com/office/drawing/2014/main" id="{766E07EE-0BF1-45BB-BC4B-54B9B3C7B1FC}"/>
              </a:ext>
            </a:extLst>
          </p:cNvPr>
          <p:cNvPicPr>
            <a:picLocks noChangeAspect="1"/>
          </p:cNvPicPr>
          <p:nvPr/>
        </p:nvPicPr>
        <p:blipFill>
          <a:blip r:embed="rId3"/>
          <a:stretch>
            <a:fillRect/>
          </a:stretch>
        </p:blipFill>
        <p:spPr>
          <a:xfrm>
            <a:off x="671908" y="2674937"/>
            <a:ext cx="10654508" cy="3358154"/>
          </a:xfrm>
          <a:prstGeom prst="rect">
            <a:avLst/>
          </a:prstGeom>
          <a:ln w="6350">
            <a:solidFill>
              <a:schemeClr val="tx1"/>
            </a:solidFill>
          </a:ln>
        </p:spPr>
      </p:pic>
    </p:spTree>
    <p:extLst>
      <p:ext uri="{BB962C8B-B14F-4D97-AF65-F5344CB8AC3E}">
        <p14:creationId xmlns:p14="http://schemas.microsoft.com/office/powerpoint/2010/main" val="4064836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110336C-B8A2-4B6C-8468-648A406EB796}"/>
              </a:ext>
            </a:extLst>
          </p:cNvPr>
          <p:cNvSpPr>
            <a:spLocks noChangeArrowheads="1"/>
          </p:cNvSpPr>
          <p:nvPr/>
        </p:nvSpPr>
        <p:spPr bwMode="auto">
          <a:xfrm>
            <a:off x="918704" y="348622"/>
            <a:ext cx="9996946"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Fungsi</a:t>
            </a:r>
            <a:r>
              <a:rPr lang="en-US" sz="4409" b="1" dirty="0">
                <a:solidFill>
                  <a:schemeClr val="bg1"/>
                </a:solidFill>
                <a:ea typeface="Arial Unicode MS" pitchFamily="34" charset="-128"/>
                <a:cs typeface="Aharoni" pitchFamily="2" charset="-79"/>
              </a:rPr>
              <a:t> Aggregate – Count #2</a:t>
            </a:r>
            <a:endParaRPr lang="en-GB" sz="4409" b="1" dirty="0">
              <a:solidFill>
                <a:schemeClr val="bg1"/>
              </a:solidFill>
              <a:ea typeface="Arial Unicode MS" pitchFamily="34" charset="-128"/>
              <a:cs typeface="Aharoni" pitchFamily="2" charset="-79"/>
            </a:endParaRPr>
          </a:p>
        </p:txBody>
      </p:sp>
      <p:pic>
        <p:nvPicPr>
          <p:cNvPr id="5" name="Picture 4">
            <a:extLst>
              <a:ext uri="{FF2B5EF4-FFF2-40B4-BE49-F238E27FC236}">
                <a16:creationId xmlns:a16="http://schemas.microsoft.com/office/drawing/2014/main" id="{6ED4F8C4-C274-43E8-B5CD-CF8AEE3BE4FA}"/>
              </a:ext>
            </a:extLst>
          </p:cNvPr>
          <p:cNvPicPr>
            <a:picLocks noChangeAspect="1"/>
          </p:cNvPicPr>
          <p:nvPr/>
        </p:nvPicPr>
        <p:blipFill>
          <a:blip r:embed="rId3"/>
          <a:stretch>
            <a:fillRect/>
          </a:stretch>
        </p:blipFill>
        <p:spPr>
          <a:xfrm>
            <a:off x="242998" y="3079749"/>
            <a:ext cx="11512327" cy="2378076"/>
          </a:xfrm>
          <a:prstGeom prst="rect">
            <a:avLst/>
          </a:prstGeom>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110336C-B8A2-4B6C-8468-648A406EB796}"/>
              </a:ext>
            </a:extLst>
          </p:cNvPr>
          <p:cNvSpPr>
            <a:spLocks noChangeArrowheads="1"/>
          </p:cNvSpPr>
          <p:nvPr/>
        </p:nvSpPr>
        <p:spPr bwMode="auto">
          <a:xfrm>
            <a:off x="918704" y="348622"/>
            <a:ext cx="9996946"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Fungsi</a:t>
            </a:r>
            <a:r>
              <a:rPr lang="en-US" sz="4409" b="1" dirty="0">
                <a:solidFill>
                  <a:schemeClr val="bg1"/>
                </a:solidFill>
                <a:ea typeface="Arial Unicode MS" pitchFamily="34" charset="-128"/>
                <a:cs typeface="Aharoni" pitchFamily="2" charset="-79"/>
              </a:rPr>
              <a:t> Aggregate – Max</a:t>
            </a:r>
            <a:endParaRPr lang="en-GB" sz="4409" b="1" dirty="0">
              <a:solidFill>
                <a:schemeClr val="bg1"/>
              </a:solidFill>
              <a:ea typeface="Arial Unicode MS" pitchFamily="34" charset="-128"/>
              <a:cs typeface="Aharoni" pitchFamily="2" charset="-79"/>
            </a:endParaRPr>
          </a:p>
        </p:txBody>
      </p:sp>
      <p:pic>
        <p:nvPicPr>
          <p:cNvPr id="3" name="Picture 2">
            <a:extLst>
              <a:ext uri="{FF2B5EF4-FFF2-40B4-BE49-F238E27FC236}">
                <a16:creationId xmlns:a16="http://schemas.microsoft.com/office/drawing/2014/main" id="{E8CCBEFA-DE79-4645-BA64-505FACEA1ED6}"/>
              </a:ext>
            </a:extLst>
          </p:cNvPr>
          <p:cNvPicPr>
            <a:picLocks noChangeAspect="1"/>
          </p:cNvPicPr>
          <p:nvPr/>
        </p:nvPicPr>
        <p:blipFill>
          <a:blip r:embed="rId3"/>
          <a:stretch>
            <a:fillRect/>
          </a:stretch>
        </p:blipFill>
        <p:spPr>
          <a:xfrm>
            <a:off x="1053070" y="2576511"/>
            <a:ext cx="9892183" cy="2995614"/>
          </a:xfrm>
          <a:prstGeom prst="rect">
            <a:avLst/>
          </a:prstGeom>
          <a:ln w="6350">
            <a:solidFill>
              <a:schemeClr val="tx1"/>
            </a:solidFill>
          </a:ln>
        </p:spPr>
      </p:pic>
    </p:spTree>
    <p:extLst>
      <p:ext uri="{BB962C8B-B14F-4D97-AF65-F5344CB8AC3E}">
        <p14:creationId xmlns:p14="http://schemas.microsoft.com/office/powerpoint/2010/main" val="4149275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110336C-B8A2-4B6C-8468-648A406EB796}"/>
              </a:ext>
            </a:extLst>
          </p:cNvPr>
          <p:cNvSpPr>
            <a:spLocks noChangeArrowheads="1"/>
          </p:cNvSpPr>
          <p:nvPr/>
        </p:nvSpPr>
        <p:spPr bwMode="auto">
          <a:xfrm>
            <a:off x="918704" y="348622"/>
            <a:ext cx="9996946"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Fungsi</a:t>
            </a:r>
            <a:r>
              <a:rPr lang="en-US" sz="4409" b="1" dirty="0">
                <a:solidFill>
                  <a:schemeClr val="bg1"/>
                </a:solidFill>
                <a:ea typeface="Arial Unicode MS" pitchFamily="34" charset="-128"/>
                <a:cs typeface="Aharoni" pitchFamily="2" charset="-79"/>
              </a:rPr>
              <a:t> Aggregate – Min</a:t>
            </a:r>
            <a:endParaRPr lang="en-GB" sz="4409" b="1" dirty="0">
              <a:solidFill>
                <a:schemeClr val="bg1"/>
              </a:solidFill>
              <a:ea typeface="Arial Unicode MS" pitchFamily="34" charset="-128"/>
              <a:cs typeface="Aharoni" pitchFamily="2" charset="-79"/>
            </a:endParaRPr>
          </a:p>
        </p:txBody>
      </p:sp>
      <p:pic>
        <p:nvPicPr>
          <p:cNvPr id="4" name="Picture 3">
            <a:extLst>
              <a:ext uri="{FF2B5EF4-FFF2-40B4-BE49-F238E27FC236}">
                <a16:creationId xmlns:a16="http://schemas.microsoft.com/office/drawing/2014/main" id="{A4F8EEE9-4238-4887-A653-88B4FA0EF0D4}"/>
              </a:ext>
            </a:extLst>
          </p:cNvPr>
          <p:cNvPicPr>
            <a:picLocks noChangeAspect="1"/>
          </p:cNvPicPr>
          <p:nvPr/>
        </p:nvPicPr>
        <p:blipFill>
          <a:blip r:embed="rId3"/>
          <a:stretch>
            <a:fillRect/>
          </a:stretch>
        </p:blipFill>
        <p:spPr>
          <a:xfrm>
            <a:off x="364931" y="2513011"/>
            <a:ext cx="11268461" cy="3397221"/>
          </a:xfrm>
          <a:prstGeom prst="rect">
            <a:avLst/>
          </a:prstGeom>
          <a:ln w="6350">
            <a:solidFill>
              <a:schemeClr val="tx1"/>
            </a:solidFill>
          </a:ln>
        </p:spPr>
      </p:pic>
    </p:spTree>
    <p:extLst>
      <p:ext uri="{BB962C8B-B14F-4D97-AF65-F5344CB8AC3E}">
        <p14:creationId xmlns:p14="http://schemas.microsoft.com/office/powerpoint/2010/main" val="1072932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110336C-B8A2-4B6C-8468-648A406EB796}"/>
              </a:ext>
            </a:extLst>
          </p:cNvPr>
          <p:cNvSpPr>
            <a:spLocks noChangeArrowheads="1"/>
          </p:cNvSpPr>
          <p:nvPr/>
        </p:nvSpPr>
        <p:spPr bwMode="auto">
          <a:xfrm>
            <a:off x="918704" y="348622"/>
            <a:ext cx="9996946"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Fungsi</a:t>
            </a:r>
            <a:r>
              <a:rPr lang="en-US" sz="4409" b="1" dirty="0">
                <a:solidFill>
                  <a:schemeClr val="bg1"/>
                </a:solidFill>
                <a:ea typeface="Arial Unicode MS" pitchFamily="34" charset="-128"/>
                <a:cs typeface="Aharoni" pitchFamily="2" charset="-79"/>
              </a:rPr>
              <a:t> Aggregate – AVG</a:t>
            </a:r>
            <a:endParaRPr lang="en-GB" sz="4409" b="1" dirty="0">
              <a:solidFill>
                <a:schemeClr val="bg1"/>
              </a:solidFill>
              <a:ea typeface="Arial Unicode MS" pitchFamily="34" charset="-128"/>
              <a:cs typeface="Aharoni" pitchFamily="2" charset="-79"/>
            </a:endParaRPr>
          </a:p>
        </p:txBody>
      </p:sp>
      <p:pic>
        <p:nvPicPr>
          <p:cNvPr id="3" name="Picture 2">
            <a:extLst>
              <a:ext uri="{FF2B5EF4-FFF2-40B4-BE49-F238E27FC236}">
                <a16:creationId xmlns:a16="http://schemas.microsoft.com/office/drawing/2014/main" id="{3C01CFE1-149D-4695-8EFC-88FB57EE6F8B}"/>
              </a:ext>
            </a:extLst>
          </p:cNvPr>
          <p:cNvPicPr>
            <a:picLocks noChangeAspect="1"/>
          </p:cNvPicPr>
          <p:nvPr/>
        </p:nvPicPr>
        <p:blipFill>
          <a:blip r:embed="rId3"/>
          <a:stretch>
            <a:fillRect/>
          </a:stretch>
        </p:blipFill>
        <p:spPr>
          <a:xfrm>
            <a:off x="271309" y="2665411"/>
            <a:ext cx="11455706" cy="3249613"/>
          </a:xfrm>
          <a:prstGeom prst="rect">
            <a:avLst/>
          </a:prstGeom>
          <a:ln w="6350">
            <a:solidFill>
              <a:schemeClr val="tx1"/>
            </a:solidFill>
          </a:ln>
        </p:spPr>
      </p:pic>
    </p:spTree>
    <p:extLst>
      <p:ext uri="{BB962C8B-B14F-4D97-AF65-F5344CB8AC3E}">
        <p14:creationId xmlns:p14="http://schemas.microsoft.com/office/powerpoint/2010/main" val="3385687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110336C-B8A2-4B6C-8468-648A406EB796}"/>
              </a:ext>
            </a:extLst>
          </p:cNvPr>
          <p:cNvSpPr>
            <a:spLocks noChangeArrowheads="1"/>
          </p:cNvSpPr>
          <p:nvPr/>
        </p:nvSpPr>
        <p:spPr bwMode="auto">
          <a:xfrm>
            <a:off x="918704" y="348622"/>
            <a:ext cx="9996946"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err="1">
                <a:solidFill>
                  <a:schemeClr val="bg1"/>
                </a:solidFill>
                <a:ea typeface="Arial Unicode MS" pitchFamily="34" charset="-128"/>
                <a:cs typeface="Aharoni" pitchFamily="2" charset="-79"/>
              </a:rPr>
              <a:t>Fungsi</a:t>
            </a:r>
            <a:r>
              <a:rPr lang="en-US" sz="4409" b="1" dirty="0">
                <a:solidFill>
                  <a:schemeClr val="bg1"/>
                </a:solidFill>
                <a:ea typeface="Arial Unicode MS" pitchFamily="34" charset="-128"/>
                <a:cs typeface="Aharoni" pitchFamily="2" charset="-79"/>
              </a:rPr>
              <a:t> Aggregate – SUM</a:t>
            </a:r>
            <a:endParaRPr lang="en-GB" sz="4409" b="1" dirty="0">
              <a:solidFill>
                <a:schemeClr val="bg1"/>
              </a:solidFill>
              <a:ea typeface="Arial Unicode MS" pitchFamily="34" charset="-128"/>
              <a:cs typeface="Aharoni" pitchFamily="2" charset="-79"/>
            </a:endParaRPr>
          </a:p>
        </p:txBody>
      </p:sp>
      <p:pic>
        <p:nvPicPr>
          <p:cNvPr id="3" name="Picture 2">
            <a:extLst>
              <a:ext uri="{FF2B5EF4-FFF2-40B4-BE49-F238E27FC236}">
                <a16:creationId xmlns:a16="http://schemas.microsoft.com/office/drawing/2014/main" id="{3C01CFE1-149D-4695-8EFC-88FB57EE6F8B}"/>
              </a:ext>
            </a:extLst>
          </p:cNvPr>
          <p:cNvPicPr>
            <a:picLocks noChangeAspect="1"/>
          </p:cNvPicPr>
          <p:nvPr/>
        </p:nvPicPr>
        <p:blipFill>
          <a:blip r:embed="rId3"/>
          <a:stretch>
            <a:fillRect/>
          </a:stretch>
        </p:blipFill>
        <p:spPr>
          <a:xfrm>
            <a:off x="271309" y="2665411"/>
            <a:ext cx="11455706" cy="3249613"/>
          </a:xfrm>
          <a:prstGeom prst="rect">
            <a:avLst/>
          </a:prstGeom>
          <a:ln w="6350">
            <a:solidFill>
              <a:schemeClr val="tx1"/>
            </a:solidFill>
          </a:ln>
        </p:spPr>
      </p:pic>
    </p:spTree>
    <p:extLst>
      <p:ext uri="{BB962C8B-B14F-4D97-AF65-F5344CB8AC3E}">
        <p14:creationId xmlns:p14="http://schemas.microsoft.com/office/powerpoint/2010/main" val="3787616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1928733"/>
          </a:xfrm>
          <a:prstGeom prst="rect">
            <a:avLst/>
          </a:prstGeom>
        </p:spPr>
        <p:txBody>
          <a:bodyPr wrap="square">
            <a:spAutoFit/>
          </a:bodyPr>
          <a:lstStyle/>
          <a:p>
            <a:pPr marL="432000" lvl="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ea typeface="DejaVu Sans"/>
                <a:cs typeface="Times New Roman" panose="02020603050405020304" pitchFamily="18" charset="0"/>
              </a:rPr>
              <a:t>https://www.mariadb.org/</a:t>
            </a:r>
          </a:p>
          <a:p>
            <a:pPr marL="432000" lvl="0" indent="-323640">
              <a:spcAft>
                <a:spcPts val="1406"/>
              </a:spcAft>
              <a:buClr>
                <a:srgbClr val="04617B"/>
              </a:buClr>
              <a:buSzPct val="45000"/>
              <a:buFont typeface="Wingdings" charset="2"/>
              <a:buChar char=""/>
            </a:pPr>
            <a:r>
              <a:rPr lang="en-US" sz="3200" dirty="0">
                <a:latin typeface="Times New Roman" panose="02020603050405020304" pitchFamily="18" charset="0"/>
                <a:cs typeface="Times New Roman" panose="02020603050405020304" pitchFamily="18" charset="0"/>
              </a:rPr>
              <a:t>https://www.tutorialspoint.com/mariadb/</a:t>
            </a:r>
          </a:p>
          <a:p>
            <a:pPr marL="432000" lvl="0" indent="-323640">
              <a:spcAft>
                <a:spcPts val="1406"/>
              </a:spcAft>
              <a:buClr>
                <a:srgbClr val="04617B"/>
              </a:buClr>
              <a:buSzPct val="45000"/>
              <a:buFont typeface="Wingdings" charset="2"/>
              <a:buChar char=""/>
            </a:pPr>
            <a:r>
              <a:rPr lang="en-US" sz="3200" dirty="0">
                <a:latin typeface="Times New Roman" panose="02020603050405020304" pitchFamily="18" charset="0"/>
                <a:cs typeface="Times New Roman" panose="02020603050405020304" pitchFamily="18" charset="0"/>
              </a:rPr>
              <a:t>https://www.javatpoint.com/mariadb-tutorial/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latin typeface="Arial"/>
                <a:ea typeface="DejaVu Sans"/>
                <a:cs typeface="DejaVu Sans"/>
              </a:rPr>
              <a:t>Structure Query Language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2" name="Diagram 1">
            <a:extLst>
              <a:ext uri="{FF2B5EF4-FFF2-40B4-BE49-F238E27FC236}">
                <a16:creationId xmlns:a16="http://schemas.microsoft.com/office/drawing/2014/main" id="{88F901C3-D3AD-4F01-B95D-D1046866BBC8}"/>
              </a:ext>
            </a:extLst>
          </p:cNvPr>
          <p:cNvGraphicFramePr/>
          <p:nvPr>
            <p:extLst>
              <p:ext uri="{D42A27DB-BD31-4B8C-83A1-F6EECF244321}">
                <p14:modId xmlns:p14="http://schemas.microsoft.com/office/powerpoint/2010/main" val="1591924045"/>
              </p:ext>
            </p:extLst>
          </p:nvPr>
        </p:nvGraphicFramePr>
        <p:xfrm>
          <a:off x="2266974" y="1912288"/>
          <a:ext cx="7462331" cy="4663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519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4BFF5290-81B6-47ED-93DB-7AE574A5B63D}"/>
              </a:ext>
            </a:extLst>
          </p:cNvPr>
          <p:cNvSpPr txBox="1">
            <a:spLocks/>
          </p:cNvSpPr>
          <p:nvPr/>
        </p:nvSpPr>
        <p:spPr>
          <a:xfrm>
            <a:off x="1463357" y="2155907"/>
            <a:ext cx="9071610" cy="2547890"/>
          </a:xfrm>
          <a:prstGeom prst="rect">
            <a:avLst/>
          </a:prstGeom>
        </p:spPr>
        <p:txBody>
          <a:bodyPr/>
          <a:lstStyle/>
          <a:p>
            <a:pPr marL="377979" indent="-377979" eaLnBrk="0" hangingPunct="0">
              <a:spcBef>
                <a:spcPct val="20000"/>
              </a:spcBef>
              <a:buFont typeface="Arial" charset="0"/>
              <a:buChar char="•"/>
              <a:defRPr/>
            </a:pPr>
            <a:endParaRPr lang="id-ID" sz="2646" dirty="0"/>
          </a:p>
        </p:txBody>
      </p:sp>
      <p:sp>
        <p:nvSpPr>
          <p:cNvPr id="6" name="Rectangle 5">
            <a:extLst>
              <a:ext uri="{FF2B5EF4-FFF2-40B4-BE49-F238E27FC236}">
                <a16:creationId xmlns:a16="http://schemas.microsoft.com/office/drawing/2014/main" id="{9F651D01-FAB1-4632-9B46-15F0FB123305}"/>
              </a:ext>
            </a:extLst>
          </p:cNvPr>
          <p:cNvSpPr/>
          <p:nvPr/>
        </p:nvSpPr>
        <p:spPr>
          <a:xfrm>
            <a:off x="611724" y="2267902"/>
            <a:ext cx="10699005" cy="5174493"/>
          </a:xfrm>
          <a:prstGeom prst="rect">
            <a:avLst/>
          </a:prstGeom>
        </p:spPr>
        <p:txBody>
          <a:bodyPr wrap="square">
            <a:spAutoFit/>
          </a:bodyPr>
          <a:lstStyle/>
          <a:p>
            <a:pPr algn="just" fontAlgn="base">
              <a:lnSpc>
                <a:spcPct val="150000"/>
              </a:lnSpc>
            </a:pPr>
            <a:r>
              <a:rPr lang="en-US" sz="3200" b="0">
                <a:solidFill>
                  <a:schemeClr val="tx1"/>
                </a:solidFill>
                <a:latin typeface="Times New Roman" panose="02020603050405020304" pitchFamily="18" charset="0"/>
                <a:cs typeface="Times New Roman" panose="02020603050405020304" pitchFamily="18" charset="0"/>
              </a:rPr>
              <a:t>Seperti yang sudah dijelaskan di dalam slide sebelumnya, query SELECT merupakan </a:t>
            </a:r>
            <a:r>
              <a:rPr lang="en-US" sz="3200" b="0" i="0" kern="1200">
                <a:solidFill>
                  <a:schemeClr val="tx1"/>
                </a:solidFill>
                <a:effectLst/>
                <a:latin typeface="Times New Roman" panose="02020603050405020304" pitchFamily="18" charset="0"/>
                <a:ea typeface="+mn-ea"/>
                <a:cs typeface="Times New Roman" panose="02020603050405020304" pitchFamily="18" charset="0"/>
              </a:rPr>
              <a:t>query untuk menampilkan data dari sebuah tabel yang sebelumnya datanya sudah diinput. Pada pembelajaran  ini perintah query SELECT akan dibahas secara lengkap dengan opsi query KLAUSA WHERE, ORDER BY, LIMIT dan AGGREGRAT.</a:t>
            </a:r>
          </a:p>
          <a:p>
            <a:pPr algn="just" fontAlgn="base">
              <a:lnSpc>
                <a:spcPct val="150000"/>
              </a:lnSpc>
            </a:pPr>
            <a:endParaRPr lang="en-US" sz="3200" b="0" i="0" kern="1200">
              <a:solidFill>
                <a:schemeClr val="tx1"/>
              </a:solidFill>
              <a:effectLst/>
              <a:latin typeface="Times New Roman" panose="02020603050405020304" pitchFamily="18" charset="0"/>
              <a:ea typeface="+mn-ea"/>
              <a:cs typeface="Times New Roman" panose="02020603050405020304" pitchFamily="18" charset="0"/>
            </a:endParaRPr>
          </a:p>
        </p:txBody>
      </p:sp>
      <p:sp>
        <p:nvSpPr>
          <p:cNvPr id="4" name="Rectangle 3">
            <a:extLst>
              <a:ext uri="{FF2B5EF4-FFF2-40B4-BE49-F238E27FC236}">
                <a16:creationId xmlns:a16="http://schemas.microsoft.com/office/drawing/2014/main" id="{74A4711D-3D47-47DA-B928-EF5CBC424B37}"/>
              </a:ext>
            </a:extLst>
          </p:cNvPr>
          <p:cNvSpPr/>
          <p:nvPr/>
        </p:nvSpPr>
        <p:spPr>
          <a:xfrm>
            <a:off x="611725" y="356951"/>
            <a:ext cx="4198650" cy="769441"/>
          </a:xfrm>
          <a:prstGeom prst="rect">
            <a:avLst/>
          </a:prstGeom>
        </p:spPr>
        <p:txBody>
          <a:bodyPr wrap="none">
            <a:spAutoFit/>
          </a:bodyPr>
          <a:lstStyle/>
          <a:p>
            <a:pPr lvl="0"/>
            <a:r>
              <a:rPr lang="en-US" sz="4400" b="1" spc="-1" dirty="0">
                <a:solidFill>
                  <a:srgbClr val="FFFFFF"/>
                </a:solidFill>
              </a:rPr>
              <a:t>Query SELECT</a:t>
            </a:r>
            <a:endParaRPr lang="en-US" dirty="0">
              <a:solidFill>
                <a:prstClr val="black"/>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4BFF5290-81B6-47ED-93DB-7AE574A5B63D}"/>
              </a:ext>
            </a:extLst>
          </p:cNvPr>
          <p:cNvSpPr txBox="1">
            <a:spLocks/>
          </p:cNvSpPr>
          <p:nvPr/>
        </p:nvSpPr>
        <p:spPr>
          <a:xfrm>
            <a:off x="1463357" y="2155907"/>
            <a:ext cx="9071610" cy="2547890"/>
          </a:xfrm>
          <a:prstGeom prst="rect">
            <a:avLst/>
          </a:prstGeom>
        </p:spPr>
        <p:txBody>
          <a:bodyPr/>
          <a:lstStyle/>
          <a:p>
            <a:pPr marL="377979" indent="-377979" eaLnBrk="0" hangingPunct="0">
              <a:spcBef>
                <a:spcPct val="20000"/>
              </a:spcBef>
              <a:buFont typeface="Arial" charset="0"/>
              <a:buChar char="•"/>
              <a:defRPr/>
            </a:pPr>
            <a:endParaRPr lang="id-ID" sz="2646" dirty="0"/>
          </a:p>
        </p:txBody>
      </p:sp>
      <p:sp>
        <p:nvSpPr>
          <p:cNvPr id="6" name="Rectangle 5">
            <a:extLst>
              <a:ext uri="{FF2B5EF4-FFF2-40B4-BE49-F238E27FC236}">
                <a16:creationId xmlns:a16="http://schemas.microsoft.com/office/drawing/2014/main" id="{9F651D01-FAB1-4632-9B46-15F0FB123305}"/>
              </a:ext>
            </a:extLst>
          </p:cNvPr>
          <p:cNvSpPr/>
          <p:nvPr/>
        </p:nvSpPr>
        <p:spPr>
          <a:xfrm>
            <a:off x="1032387" y="2267902"/>
            <a:ext cx="9502580" cy="3539430"/>
          </a:xfrm>
          <a:prstGeom prst="rect">
            <a:avLst/>
          </a:prstGeom>
        </p:spPr>
        <p:txBody>
          <a:bodyPr wrap="square">
            <a:spAutoFit/>
          </a:bodyPr>
          <a:lstStyle/>
          <a:p>
            <a:pPr algn="just">
              <a:defRPr/>
            </a:pPr>
            <a:r>
              <a:rPr lang="en-US" sz="3200" dirty="0" err="1">
                <a:cs typeface="Arial" charset="0"/>
              </a:rPr>
              <a:t>Semua</a:t>
            </a:r>
            <a:r>
              <a:rPr lang="en-US" sz="3200" dirty="0">
                <a:cs typeface="Arial" charset="0"/>
              </a:rPr>
              <a:t> data </a:t>
            </a:r>
            <a:r>
              <a:rPr lang="en-US" sz="3200" dirty="0" err="1">
                <a:cs typeface="Arial" charset="0"/>
              </a:rPr>
              <a:t>dalam</a:t>
            </a:r>
            <a:r>
              <a:rPr lang="en-US" sz="3200" dirty="0">
                <a:cs typeface="Arial" charset="0"/>
              </a:rPr>
              <a:t> table </a:t>
            </a:r>
            <a:r>
              <a:rPr lang="en-US" sz="3200" dirty="0" err="1">
                <a:cs typeface="Arial" charset="0"/>
              </a:rPr>
              <a:t>dapat</a:t>
            </a:r>
            <a:r>
              <a:rPr lang="en-US" sz="3200" dirty="0">
                <a:cs typeface="Arial" charset="0"/>
              </a:rPr>
              <a:t> </a:t>
            </a:r>
            <a:r>
              <a:rPr lang="en-US" sz="3200" dirty="0" err="1">
                <a:cs typeface="Arial" charset="0"/>
              </a:rPr>
              <a:t>ditampilkan</a:t>
            </a:r>
            <a:r>
              <a:rPr lang="en-US" sz="3200" dirty="0">
                <a:cs typeface="Arial" charset="0"/>
              </a:rPr>
              <a:t> </a:t>
            </a:r>
            <a:r>
              <a:rPr lang="en-US" sz="3200" dirty="0" err="1">
                <a:cs typeface="Arial" charset="0"/>
              </a:rPr>
              <a:t>dengan</a:t>
            </a:r>
            <a:r>
              <a:rPr lang="en-US" sz="3200" dirty="0">
                <a:cs typeface="Arial" charset="0"/>
              </a:rPr>
              <a:t> </a:t>
            </a:r>
            <a:r>
              <a:rPr lang="en-US" sz="3200" dirty="0" err="1">
                <a:cs typeface="Arial" charset="0"/>
              </a:rPr>
              <a:t>perintah</a:t>
            </a:r>
            <a:r>
              <a:rPr lang="en-US" sz="3200" dirty="0">
                <a:cs typeface="Arial" charset="0"/>
              </a:rPr>
              <a:t> SELECT, </a:t>
            </a:r>
            <a:r>
              <a:rPr lang="en-US" sz="3200" dirty="0" err="1">
                <a:cs typeface="Arial" charset="0"/>
              </a:rPr>
              <a:t>dalam</a:t>
            </a:r>
            <a:r>
              <a:rPr lang="en-US" sz="3200" dirty="0">
                <a:cs typeface="Arial" charset="0"/>
              </a:rPr>
              <a:t> SQL </a:t>
            </a:r>
            <a:r>
              <a:rPr lang="en-US" sz="3200" dirty="0" err="1">
                <a:cs typeface="Arial" charset="0"/>
              </a:rPr>
              <a:t>semua</a:t>
            </a:r>
            <a:r>
              <a:rPr lang="en-US" sz="3200" dirty="0">
                <a:cs typeface="Arial" charset="0"/>
              </a:rPr>
              <a:t> kata (all) </a:t>
            </a:r>
            <a:r>
              <a:rPr lang="en-US" sz="3200" dirty="0" err="1">
                <a:cs typeface="Arial" charset="0"/>
              </a:rPr>
              <a:t>diartikan</a:t>
            </a:r>
            <a:r>
              <a:rPr lang="en-US" sz="3200" dirty="0">
                <a:cs typeface="Arial" charset="0"/>
              </a:rPr>
              <a:t> </a:t>
            </a:r>
            <a:r>
              <a:rPr lang="en-US" sz="3200" dirty="0" err="1">
                <a:cs typeface="Arial" charset="0"/>
              </a:rPr>
              <a:t>dengan</a:t>
            </a:r>
            <a:r>
              <a:rPr lang="en-US" sz="3200" dirty="0">
                <a:cs typeface="Arial" charset="0"/>
              </a:rPr>
              <a:t> </a:t>
            </a:r>
            <a:r>
              <a:rPr lang="en-US" sz="3200" dirty="0" err="1">
                <a:cs typeface="Arial" charset="0"/>
              </a:rPr>
              <a:t>bintang</a:t>
            </a:r>
            <a:r>
              <a:rPr lang="en-US" sz="3200" dirty="0">
                <a:cs typeface="Arial" charset="0"/>
              </a:rPr>
              <a:t> (*)</a:t>
            </a:r>
          </a:p>
          <a:p>
            <a:pPr algn="just">
              <a:defRPr/>
            </a:pPr>
            <a:endParaRPr lang="en-US" sz="3200" dirty="0">
              <a:cs typeface="Arial" charset="0"/>
            </a:endParaRPr>
          </a:p>
          <a:p>
            <a:pPr algn="just">
              <a:defRPr/>
            </a:pPr>
            <a:r>
              <a:rPr lang="en-US" sz="3200" dirty="0" err="1">
                <a:cs typeface="Arial" charset="0"/>
              </a:rPr>
              <a:t>Contoh</a:t>
            </a:r>
            <a:r>
              <a:rPr lang="en-US" sz="3200" dirty="0">
                <a:cs typeface="Arial" charset="0"/>
              </a:rPr>
              <a:t> :</a:t>
            </a:r>
          </a:p>
          <a:p>
            <a:pPr algn="just">
              <a:defRPr/>
            </a:pPr>
            <a:endParaRPr lang="en-US" sz="3200" dirty="0">
              <a:cs typeface="Arial" charset="0"/>
            </a:endParaRPr>
          </a:p>
          <a:p>
            <a:pPr algn="just">
              <a:defRPr/>
            </a:pPr>
            <a:r>
              <a:rPr lang="en-US" sz="3200" b="1" dirty="0">
                <a:latin typeface="Courier New" panose="02070309020205020404" pitchFamily="49" charset="0"/>
                <a:cs typeface="Courier New" panose="02070309020205020404" pitchFamily="49" charset="0"/>
              </a:rPr>
              <a:t>SELECT * FROM </a:t>
            </a:r>
            <a:r>
              <a:rPr lang="en-US" sz="3200" b="1" dirty="0" err="1">
                <a:latin typeface="Courier New" panose="02070309020205020404" pitchFamily="49" charset="0"/>
                <a:cs typeface="Courier New" panose="02070309020205020404" pitchFamily="49" charset="0"/>
              </a:rPr>
              <a:t>produk</a:t>
            </a:r>
            <a:r>
              <a:rPr lang="en-US" sz="3200" b="1"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74A4711D-3D47-47DA-B928-EF5CBC424B37}"/>
              </a:ext>
            </a:extLst>
          </p:cNvPr>
          <p:cNvSpPr/>
          <p:nvPr/>
        </p:nvSpPr>
        <p:spPr>
          <a:xfrm>
            <a:off x="611725" y="356951"/>
            <a:ext cx="3642536" cy="769441"/>
          </a:xfrm>
          <a:prstGeom prst="rect">
            <a:avLst/>
          </a:prstGeom>
        </p:spPr>
        <p:txBody>
          <a:bodyPr wrap="none">
            <a:spAutoFit/>
          </a:bodyPr>
          <a:lstStyle/>
          <a:p>
            <a:pPr lvl="0"/>
            <a:r>
              <a:rPr lang="en-US" sz="4400" b="1" spc="-1">
                <a:solidFill>
                  <a:srgbClr val="FFFFFF"/>
                </a:solidFill>
              </a:rPr>
              <a:t>SELECT ALL</a:t>
            </a:r>
            <a:endParaRPr lang="en-US" dirty="0">
              <a:solidFill>
                <a:prstClr val="black"/>
              </a:solidFill>
            </a:endParaRPr>
          </a:p>
        </p:txBody>
      </p:sp>
    </p:spTree>
    <p:extLst>
      <p:ext uri="{BB962C8B-B14F-4D97-AF65-F5344CB8AC3E}">
        <p14:creationId xmlns:p14="http://schemas.microsoft.com/office/powerpoint/2010/main" val="1797685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F8FC1C8-02C9-4D78-994A-8B7198024BE5}"/>
              </a:ext>
            </a:extLst>
          </p:cNvPr>
          <p:cNvSpPr>
            <a:spLocks noChangeArrowheads="1"/>
          </p:cNvSpPr>
          <p:nvPr/>
        </p:nvSpPr>
        <p:spPr bwMode="auto">
          <a:xfrm>
            <a:off x="544463" y="412955"/>
            <a:ext cx="9071610" cy="722057"/>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spc="-1" dirty="0">
                <a:solidFill>
                  <a:srgbClr val="FFFFFF"/>
                </a:solidFill>
              </a:rPr>
              <a:t>SELECT Kolom </a:t>
            </a:r>
            <a:r>
              <a:rPr lang="en-US" sz="4400" b="1" spc="-1" dirty="0" err="1">
                <a:solidFill>
                  <a:srgbClr val="FFFFFF"/>
                </a:solidFill>
              </a:rPr>
              <a:t>Tertentu</a:t>
            </a:r>
            <a:endParaRPr lang="en-GB" sz="4400" b="1" spc="-1" dirty="0">
              <a:solidFill>
                <a:srgbClr val="FFFFFF"/>
              </a:solidFill>
            </a:endParaRPr>
          </a:p>
        </p:txBody>
      </p:sp>
      <p:sp>
        <p:nvSpPr>
          <p:cNvPr id="5" name="Content Placeholder 5">
            <a:extLst>
              <a:ext uri="{FF2B5EF4-FFF2-40B4-BE49-F238E27FC236}">
                <a16:creationId xmlns:a16="http://schemas.microsoft.com/office/drawing/2014/main" id="{E4F18A98-F73C-4591-8C29-4C1D2456164C}"/>
              </a:ext>
            </a:extLst>
          </p:cNvPr>
          <p:cNvSpPr txBox="1">
            <a:spLocks/>
          </p:cNvSpPr>
          <p:nvPr/>
        </p:nvSpPr>
        <p:spPr>
          <a:xfrm>
            <a:off x="1463357" y="2553616"/>
            <a:ext cx="9071610" cy="3344106"/>
          </a:xfrm>
          <a:prstGeom prst="rect">
            <a:avLst/>
          </a:prstGeom>
        </p:spPr>
        <p:txBody>
          <a:bodyPr/>
          <a:lstStyle/>
          <a:p>
            <a:pPr marL="377979" indent="-377979" eaLnBrk="0" hangingPunct="0">
              <a:spcBef>
                <a:spcPct val="20000"/>
              </a:spcBef>
              <a:defRPr/>
            </a:pPr>
            <a:endParaRPr lang="id-ID" sz="3527" dirty="0"/>
          </a:p>
        </p:txBody>
      </p:sp>
      <p:pic>
        <p:nvPicPr>
          <p:cNvPr id="4" name="Picture 3">
            <a:extLst>
              <a:ext uri="{FF2B5EF4-FFF2-40B4-BE49-F238E27FC236}">
                <a16:creationId xmlns:a16="http://schemas.microsoft.com/office/drawing/2014/main" id="{288324F0-70C3-4291-9F92-6B308F868253}"/>
              </a:ext>
            </a:extLst>
          </p:cNvPr>
          <p:cNvPicPr>
            <a:picLocks noChangeAspect="1"/>
          </p:cNvPicPr>
          <p:nvPr/>
        </p:nvPicPr>
        <p:blipFill>
          <a:blip r:embed="rId3"/>
          <a:stretch>
            <a:fillRect/>
          </a:stretch>
        </p:blipFill>
        <p:spPr>
          <a:xfrm>
            <a:off x="1463357" y="2777208"/>
            <a:ext cx="8232721" cy="3232310"/>
          </a:xfrm>
          <a:prstGeom prst="rect">
            <a:avLst/>
          </a:prstGeom>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3F91B7C-E6A5-438F-8B4E-D811113FB975}"/>
              </a:ext>
            </a:extLst>
          </p:cNvPr>
          <p:cNvSpPr>
            <a:spLocks noChangeArrowheads="1"/>
          </p:cNvSpPr>
          <p:nvPr/>
        </p:nvSpPr>
        <p:spPr bwMode="auto">
          <a:xfrm>
            <a:off x="573958" y="471948"/>
            <a:ext cx="7537655" cy="723340"/>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a:solidFill>
                  <a:schemeClr val="bg1"/>
                </a:solidFill>
                <a:ea typeface="Arial Unicode MS" pitchFamily="34" charset="-128"/>
                <a:cs typeface="Aharoni" pitchFamily="2" charset="-79"/>
              </a:rPr>
              <a:t>SELECT </a:t>
            </a:r>
            <a:r>
              <a:rPr lang="en-US" sz="4409" b="1" dirty="0" err="1">
                <a:solidFill>
                  <a:schemeClr val="bg1"/>
                </a:solidFill>
                <a:ea typeface="Arial Unicode MS" pitchFamily="34" charset="-128"/>
                <a:cs typeface="Aharoni" pitchFamily="2" charset="-79"/>
              </a:rPr>
              <a:t>Beberapa</a:t>
            </a:r>
            <a:r>
              <a:rPr lang="en-US" sz="4409" b="1" dirty="0">
                <a:solidFill>
                  <a:schemeClr val="bg1"/>
                </a:solidFill>
                <a:ea typeface="Arial Unicode MS" pitchFamily="34" charset="-128"/>
                <a:cs typeface="Aharoni" pitchFamily="2" charset="-79"/>
              </a:rPr>
              <a:t> </a:t>
            </a:r>
            <a:r>
              <a:rPr lang="en-US" sz="4409" b="1" dirty="0" err="1">
                <a:solidFill>
                  <a:schemeClr val="bg1"/>
                </a:solidFill>
                <a:ea typeface="Arial Unicode MS" pitchFamily="34" charset="-128"/>
                <a:cs typeface="Aharoni" pitchFamily="2" charset="-79"/>
              </a:rPr>
              <a:t>Baris</a:t>
            </a:r>
            <a:endParaRPr lang="en-GB" sz="4409" b="1" dirty="0">
              <a:solidFill>
                <a:schemeClr val="bg1"/>
              </a:solidFill>
              <a:ea typeface="Arial Unicode MS" pitchFamily="34" charset="-128"/>
              <a:cs typeface="Aharoni" pitchFamily="2" charset="-79"/>
            </a:endParaRPr>
          </a:p>
        </p:txBody>
      </p:sp>
      <p:sp>
        <p:nvSpPr>
          <p:cNvPr id="5" name="Content Placeholder 5">
            <a:extLst>
              <a:ext uri="{FF2B5EF4-FFF2-40B4-BE49-F238E27FC236}">
                <a16:creationId xmlns:a16="http://schemas.microsoft.com/office/drawing/2014/main" id="{D2972733-49CB-4401-91B4-7DFAC4711177}"/>
              </a:ext>
            </a:extLst>
          </p:cNvPr>
          <p:cNvSpPr txBox="1">
            <a:spLocks/>
          </p:cNvSpPr>
          <p:nvPr/>
        </p:nvSpPr>
        <p:spPr>
          <a:xfrm>
            <a:off x="1463357" y="2199655"/>
            <a:ext cx="9071610" cy="3344106"/>
          </a:xfrm>
          <a:prstGeom prst="rect">
            <a:avLst/>
          </a:prstGeom>
        </p:spPr>
        <p:txBody>
          <a:bodyPr/>
          <a:lstStyle/>
          <a:p>
            <a:pPr marL="377979" indent="-377979" eaLnBrk="0" hangingPunct="0">
              <a:spcBef>
                <a:spcPct val="20000"/>
              </a:spcBef>
              <a:defRPr/>
            </a:pPr>
            <a:endParaRPr lang="id-ID" sz="3527" dirty="0"/>
          </a:p>
        </p:txBody>
      </p:sp>
      <p:pic>
        <p:nvPicPr>
          <p:cNvPr id="6" name="Picture 5">
            <a:extLst>
              <a:ext uri="{FF2B5EF4-FFF2-40B4-BE49-F238E27FC236}">
                <a16:creationId xmlns:a16="http://schemas.microsoft.com/office/drawing/2014/main" id="{B1E9A4C5-46D5-4449-8AE4-1BFB9A38408F}"/>
              </a:ext>
            </a:extLst>
          </p:cNvPr>
          <p:cNvPicPr>
            <a:picLocks noChangeAspect="1"/>
          </p:cNvPicPr>
          <p:nvPr/>
        </p:nvPicPr>
        <p:blipFill>
          <a:blip r:embed="rId3"/>
          <a:stretch>
            <a:fillRect/>
          </a:stretch>
        </p:blipFill>
        <p:spPr>
          <a:xfrm>
            <a:off x="1463357" y="2796764"/>
            <a:ext cx="9374279" cy="3043597"/>
          </a:xfrm>
          <a:prstGeom prst="rect">
            <a:avLst/>
          </a:prstGeom>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82241CA-85F7-4CB1-A107-0B27757EE13C}"/>
              </a:ext>
            </a:extLst>
          </p:cNvPr>
          <p:cNvSpPr>
            <a:spLocks noChangeArrowheads="1"/>
          </p:cNvSpPr>
          <p:nvPr/>
        </p:nvSpPr>
        <p:spPr bwMode="auto">
          <a:xfrm>
            <a:off x="544462" y="351507"/>
            <a:ext cx="6215733" cy="723340"/>
          </a:xfrm>
          <a:prstGeom prst="rect">
            <a:avLst/>
          </a:prstGeom>
          <a:noFill/>
          <a:ln w="9525">
            <a:noFill/>
            <a:miter lim="800000"/>
            <a:headEnd/>
            <a:tailEnd/>
          </a:ln>
        </p:spPr>
        <p:txBody>
          <a:bodyPr>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9" b="1" dirty="0">
                <a:solidFill>
                  <a:schemeClr val="bg1"/>
                </a:solidFill>
                <a:ea typeface="Arial Unicode MS" pitchFamily="34" charset="-128"/>
                <a:cs typeface="Aharoni" pitchFamily="2" charset="-79"/>
              </a:rPr>
              <a:t>Operator</a:t>
            </a:r>
            <a:endParaRPr lang="en-GB" sz="4409" b="1" dirty="0">
              <a:solidFill>
                <a:schemeClr val="bg1"/>
              </a:solidFill>
              <a:ea typeface="Arial Unicode MS" pitchFamily="34" charset="-128"/>
              <a:cs typeface="Aharoni" pitchFamily="2" charset="-79"/>
            </a:endParaRPr>
          </a:p>
        </p:txBody>
      </p:sp>
      <p:sp>
        <p:nvSpPr>
          <p:cNvPr id="13342" name="Rectangle 1">
            <a:extLst>
              <a:ext uri="{FF2B5EF4-FFF2-40B4-BE49-F238E27FC236}">
                <a16:creationId xmlns:a16="http://schemas.microsoft.com/office/drawing/2014/main" id="{9B49520D-60BF-45BA-875B-A03E583E239A}"/>
              </a:ext>
            </a:extLst>
          </p:cNvPr>
          <p:cNvSpPr>
            <a:spLocks noChangeArrowheads="1"/>
          </p:cNvSpPr>
          <p:nvPr/>
        </p:nvSpPr>
        <p:spPr bwMode="auto">
          <a:xfrm>
            <a:off x="959379" y="-351506"/>
            <a:ext cx="184731" cy="70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984"/>
          </a:p>
          <a:p>
            <a:endParaRPr lang="en-US" altLang="en-US" sz="1984"/>
          </a:p>
        </p:txBody>
      </p:sp>
      <p:sp>
        <p:nvSpPr>
          <p:cNvPr id="3" name="Rectangle 2">
            <a:extLst>
              <a:ext uri="{FF2B5EF4-FFF2-40B4-BE49-F238E27FC236}">
                <a16:creationId xmlns:a16="http://schemas.microsoft.com/office/drawing/2014/main" id="{69D3DCDA-BD59-4D0A-AD44-4FEFC93832E2}"/>
              </a:ext>
            </a:extLst>
          </p:cNvPr>
          <p:cNvSpPr/>
          <p:nvPr/>
        </p:nvSpPr>
        <p:spPr>
          <a:xfrm>
            <a:off x="959379" y="2502564"/>
            <a:ext cx="9777447" cy="3539430"/>
          </a:xfrm>
          <a:prstGeom prst="rect">
            <a:avLst/>
          </a:prstGeom>
        </p:spPr>
        <p:txBody>
          <a:bodyPr wrap="square">
            <a:spAutoFit/>
          </a:bodyPr>
          <a:lstStyle/>
          <a:p>
            <a:pPr algn="just"/>
            <a:r>
              <a:rPr lang="en-US" sz="3200" dirty="0" err="1">
                <a:latin typeface="Times New Roman" panose="02020603050405020304" pitchFamily="18" charset="0"/>
                <a:cs typeface="Times New Roman" panose="02020603050405020304" pitchFamily="18" charset="0"/>
              </a:rPr>
              <a:t>Kondisi</a:t>
            </a:r>
            <a:r>
              <a:rPr lang="en-US" sz="3200" dirty="0">
                <a:latin typeface="Times New Roman" panose="02020603050405020304" pitchFamily="18" charset="0"/>
                <a:cs typeface="Times New Roman" panose="02020603050405020304" pitchFamily="18" charset="0"/>
              </a:rPr>
              <a:t> WHERE </a:t>
            </a:r>
            <a:r>
              <a:rPr lang="en-US" sz="3200" dirty="0" err="1">
                <a:latin typeface="Times New Roman" panose="02020603050405020304" pitchFamily="18" charset="0"/>
                <a:cs typeface="Times New Roman" panose="02020603050405020304" pitchFamily="18" charset="0"/>
              </a:rPr>
              <a:t>sangat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fleksibel</a:t>
            </a:r>
            <a:r>
              <a:rPr lang="en-US" sz="3200" dirty="0">
                <a:latin typeface="Times New Roman" panose="02020603050405020304" pitchFamily="18" charset="0"/>
                <a:cs typeface="Times New Roman" panose="02020603050405020304" pitchFamily="18" charset="0"/>
              </a:rPr>
              <a:t> dan </a:t>
            </a:r>
            <a:r>
              <a:rPr lang="en-US" sz="3200" dirty="0" err="1">
                <a:latin typeface="Times New Roman" panose="02020603050405020304" pitchFamily="18" charset="0"/>
                <a:cs typeface="Times New Roman" panose="02020603050405020304" pitchFamily="18" charset="0"/>
              </a:rPr>
              <a:t>kita</a:t>
            </a:r>
            <a:r>
              <a:rPr lang="en-US" sz="3200" dirty="0">
                <a:latin typeface="Times New Roman" panose="02020603050405020304" pitchFamily="18" charset="0"/>
                <a:cs typeface="Times New Roman" panose="02020603050405020304" pitchFamily="18" charset="0"/>
              </a:rPr>
              <a:t> juga </a:t>
            </a:r>
            <a:r>
              <a:rPr lang="en-US" sz="3200" dirty="0" err="1">
                <a:latin typeface="Times New Roman" panose="02020603050405020304" pitchFamily="18" charset="0"/>
                <a:cs typeface="Times New Roman" panose="02020603050405020304" pitchFamily="18" charset="0"/>
              </a:rPr>
              <a:t>bisa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menggunakan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kondisi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operasi</a:t>
            </a:r>
            <a:r>
              <a:rPr lang="en-US" sz="3200" dirty="0">
                <a:latin typeface="Times New Roman" panose="02020603050405020304" pitchFamily="18" charset="0"/>
                <a:cs typeface="Times New Roman" panose="02020603050405020304" pitchFamily="18" charset="0"/>
              </a:rPr>
              <a:t> slain </a:t>
            </a:r>
            <a:r>
              <a:rPr lang="en-US" sz="3200" dirty="0" err="1">
                <a:latin typeface="Times New Roman" panose="02020603050405020304" pitchFamily="18" charset="0"/>
                <a:cs typeface="Times New Roman" panose="02020603050405020304" pitchFamily="18" charset="0"/>
              </a:rPr>
              <a:t>eperti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lebih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besar</a:t>
            </a:r>
            <a:r>
              <a:rPr lang="en-US" sz="3200" dirty="0">
                <a:latin typeface="Times New Roman" panose="02020603050405020304" pitchFamily="18" charset="0"/>
                <a:cs typeface="Times New Roman" panose="02020603050405020304" pitchFamily="18" charset="0"/>
              </a:rPr>
              <a:t> (&gt;), </a:t>
            </a:r>
            <a:r>
              <a:rPr lang="en-US" sz="3200" dirty="0" err="1">
                <a:latin typeface="Times New Roman" panose="02020603050405020304" pitchFamily="18" charset="0"/>
                <a:cs typeface="Times New Roman" panose="02020603050405020304" pitchFamily="18" charset="0"/>
              </a:rPr>
              <a:t>lebih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kecil</a:t>
            </a:r>
            <a:r>
              <a:rPr lang="en-US" sz="3200" dirty="0">
                <a:latin typeface="Times New Roman" panose="02020603050405020304" pitchFamily="18" charset="0"/>
                <a:cs typeface="Times New Roman" panose="02020603050405020304" pitchFamily="18" charset="0"/>
              </a:rPr>
              <a:t> (&lt;), </a:t>
            </a:r>
            <a:r>
              <a:rPr lang="en-US" sz="3200" dirty="0" err="1">
                <a:latin typeface="Times New Roman" panose="02020603050405020304" pitchFamily="18" charset="0"/>
                <a:cs typeface="Times New Roman" panose="02020603050405020304" pitchFamily="18" charset="0"/>
              </a:rPr>
              <a:t>tidak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sama</a:t>
            </a:r>
            <a:r>
              <a:rPr lang="en-US" sz="3200" dirty="0">
                <a:latin typeface="Times New Roman" panose="02020603050405020304" pitchFamily="18" charset="0"/>
                <a:cs typeface="Times New Roman" panose="02020603050405020304" pitchFamily="18" charset="0"/>
              </a:rPr>
              <a:t> (&lt;&gt;), dan lain-lain.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List </a:t>
            </a:r>
            <a:r>
              <a:rPr lang="en-US" sz="3200" dirty="0" err="1">
                <a:latin typeface="Times New Roman" panose="02020603050405020304" pitchFamily="18" charset="0"/>
                <a:cs typeface="Times New Roman" panose="02020603050405020304" pitchFamily="18" charset="0"/>
              </a:rPr>
              <a:t>lengkap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penggunaan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kondisi</a:t>
            </a:r>
            <a:r>
              <a:rPr lang="en-US" sz="3200" dirty="0">
                <a:latin typeface="Times New Roman" panose="02020603050405020304" pitchFamily="18" charset="0"/>
                <a:cs typeface="Times New Roman" panose="02020603050405020304" pitchFamily="18" charset="0"/>
              </a:rPr>
              <a:t> yang </a:t>
            </a:r>
            <a:r>
              <a:rPr lang="en-US" sz="3200" dirty="0" err="1">
                <a:latin typeface="Times New Roman" panose="02020603050405020304" pitchFamily="18" charset="0"/>
                <a:cs typeface="Times New Roman" panose="02020603050405020304" pitchFamily="18" charset="0"/>
              </a:rPr>
              <a:t>dapat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digunakan</a:t>
            </a:r>
            <a:r>
              <a:rPr lang="en-US" sz="3200" dirty="0">
                <a:latin typeface="Times New Roman" panose="02020603050405020304" pitchFamily="18" charset="0"/>
                <a:cs typeface="Times New Roman" panose="02020603050405020304" pitchFamily="18" charset="0"/>
              </a:rPr>
              <a:t> pada SELECT…WHERE </a:t>
            </a:r>
            <a:r>
              <a:rPr lang="en-US" sz="3200" dirty="0" err="1">
                <a:latin typeface="Times New Roman" panose="02020603050405020304" pitchFamily="18" charset="0"/>
                <a:cs typeface="Times New Roman" panose="02020603050405020304" pitchFamily="18" charset="0"/>
              </a:rPr>
              <a:t>dapat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dilihat</a:t>
            </a:r>
            <a:r>
              <a:rPr lang="en-US" sz="3200" dirty="0">
                <a:latin typeface="Times New Roman" panose="02020603050405020304" pitchFamily="18" charset="0"/>
                <a:cs typeface="Times New Roman" panose="02020603050405020304" pitchFamily="18" charset="0"/>
              </a:rPr>
              <a:t> di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notes slide.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CAC3EEE-51B6-48CA-A92A-93E700963E85}"/>
              </a:ext>
            </a:extLst>
          </p:cNvPr>
          <p:cNvSpPr>
            <a:spLocks noChangeArrowheads="1"/>
          </p:cNvSpPr>
          <p:nvPr/>
        </p:nvSpPr>
        <p:spPr bwMode="auto">
          <a:xfrm>
            <a:off x="409433" y="434426"/>
            <a:ext cx="10125534" cy="722057"/>
          </a:xfrm>
          <a:prstGeom prst="rect">
            <a:avLst/>
          </a:prstGeom>
          <a:noFill/>
          <a:ln w="9525">
            <a:noFill/>
            <a:miter lim="800000"/>
            <a:headEnd/>
            <a:tailEnd/>
          </a:ln>
        </p:spPr>
        <p:txBody>
          <a:bodyPr wrap="square">
            <a:spAutoFit/>
          </a:bodyPr>
          <a:lstStyle/>
          <a:p>
            <a:pPr defTabSz="456725" hangingPunct="0">
              <a:lnSpc>
                <a:spcPct val="93000"/>
              </a:lnSpc>
              <a:buClr>
                <a:srgbClr val="000000"/>
              </a:buClr>
              <a:buSzPct val="45000"/>
              <a:tabLst>
                <a:tab pos="0" algn="l"/>
                <a:tab pos="456725" algn="l"/>
                <a:tab pos="913448" algn="l"/>
                <a:tab pos="1371923" algn="l"/>
                <a:tab pos="1828647" algn="l"/>
                <a:tab pos="2285371" algn="l"/>
                <a:tab pos="2742096" algn="l"/>
                <a:tab pos="3200570" algn="l"/>
                <a:tab pos="3657294" algn="l"/>
                <a:tab pos="4114018" algn="l"/>
                <a:tab pos="4570742" algn="l"/>
                <a:tab pos="5029216" algn="l"/>
                <a:tab pos="5485941" algn="l"/>
                <a:tab pos="5942665" algn="l"/>
                <a:tab pos="6399389" algn="l"/>
                <a:tab pos="6857864" algn="l"/>
                <a:tab pos="7314587" algn="l"/>
                <a:tab pos="7771312" algn="l"/>
                <a:tab pos="8228036" algn="l"/>
                <a:tab pos="8686510" algn="l"/>
                <a:tab pos="9143235" algn="l"/>
              </a:tabLst>
              <a:defRPr/>
            </a:pPr>
            <a:r>
              <a:rPr lang="en-US" sz="4400" b="1" dirty="0">
                <a:solidFill>
                  <a:schemeClr val="bg1"/>
                </a:solidFill>
                <a:ea typeface="Arial Unicode MS" pitchFamily="34" charset="-128"/>
                <a:cs typeface="Aharoni" pitchFamily="2" charset="-79"/>
              </a:rPr>
              <a:t>SELECT </a:t>
            </a:r>
            <a:r>
              <a:rPr lang="en-US" sz="4400" b="1" dirty="0" err="1">
                <a:solidFill>
                  <a:schemeClr val="bg1"/>
                </a:solidFill>
                <a:ea typeface="Arial Unicode MS" pitchFamily="34" charset="-128"/>
                <a:cs typeface="Aharoni" pitchFamily="2" charset="-79"/>
              </a:rPr>
              <a:t>Kolom</a:t>
            </a:r>
            <a:r>
              <a:rPr lang="en-US" sz="4400" b="1" dirty="0">
                <a:solidFill>
                  <a:schemeClr val="bg1"/>
                </a:solidFill>
                <a:ea typeface="Arial Unicode MS" pitchFamily="34" charset="-128"/>
                <a:cs typeface="Aharoni" pitchFamily="2" charset="-79"/>
              </a:rPr>
              <a:t> &amp; </a:t>
            </a:r>
            <a:r>
              <a:rPr lang="en-US" sz="4400" b="1" dirty="0" err="1">
                <a:solidFill>
                  <a:schemeClr val="bg1"/>
                </a:solidFill>
                <a:ea typeface="Arial Unicode MS" pitchFamily="34" charset="-128"/>
                <a:cs typeface="Aharoni" pitchFamily="2" charset="-79"/>
              </a:rPr>
              <a:t>Baris</a:t>
            </a:r>
            <a:r>
              <a:rPr lang="en-US" sz="4400" b="1" dirty="0">
                <a:solidFill>
                  <a:schemeClr val="bg1"/>
                </a:solidFill>
                <a:ea typeface="Arial Unicode MS" pitchFamily="34" charset="-128"/>
                <a:cs typeface="Aharoni" pitchFamily="2" charset="-79"/>
              </a:rPr>
              <a:t> </a:t>
            </a:r>
            <a:r>
              <a:rPr lang="en-US" sz="4400" b="1" dirty="0" err="1">
                <a:solidFill>
                  <a:schemeClr val="bg1"/>
                </a:solidFill>
                <a:ea typeface="Arial Unicode MS" pitchFamily="34" charset="-128"/>
                <a:cs typeface="Aharoni" pitchFamily="2" charset="-79"/>
              </a:rPr>
              <a:t>Tertentu</a:t>
            </a:r>
            <a:endParaRPr lang="en-GB" sz="4400" b="1" dirty="0">
              <a:solidFill>
                <a:schemeClr val="bg1"/>
              </a:solidFill>
              <a:ea typeface="Arial Unicode MS" pitchFamily="34" charset="-128"/>
              <a:cs typeface="Aharoni" pitchFamily="2" charset="-79"/>
            </a:endParaRPr>
          </a:p>
        </p:txBody>
      </p:sp>
      <p:pic>
        <p:nvPicPr>
          <p:cNvPr id="4" name="Picture 3">
            <a:extLst>
              <a:ext uri="{FF2B5EF4-FFF2-40B4-BE49-F238E27FC236}">
                <a16:creationId xmlns:a16="http://schemas.microsoft.com/office/drawing/2014/main" id="{D8200C99-6543-441A-84E5-FDE61275B24E}"/>
              </a:ext>
            </a:extLst>
          </p:cNvPr>
          <p:cNvPicPr>
            <a:picLocks noChangeAspect="1"/>
          </p:cNvPicPr>
          <p:nvPr/>
        </p:nvPicPr>
        <p:blipFill>
          <a:blip r:embed="rId3"/>
          <a:stretch>
            <a:fillRect/>
          </a:stretch>
        </p:blipFill>
        <p:spPr>
          <a:xfrm>
            <a:off x="597934" y="2856229"/>
            <a:ext cx="10802455" cy="2975611"/>
          </a:xfrm>
          <a:prstGeom prst="rect">
            <a:avLst/>
          </a:prstGeom>
          <a:ln w="63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nduan_Menyusun_dan_Mereview_Modul_Pelatihan_NF_COMPUTER.pptx" id="{6A7C84BD-FECB-4F08-B00D-BB53D8CA55DF}" vid="{03FCB7D6-D073-4739-8F9D-085FDA196125}"/>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9981</TotalTime>
  <Words>2045</Words>
  <Application>Microsoft Office PowerPoint</Application>
  <PresentationFormat>Custom</PresentationFormat>
  <Paragraphs>264</Paragraphs>
  <Slides>27</Slides>
  <Notes>27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Agency FB</vt:lpstr>
      <vt:lpstr>Arial</vt:lpstr>
      <vt:lpstr>Consolas</vt:lpstr>
      <vt:lpstr>Courier New</vt:lpstr>
      <vt:lpstr>Source Sans Pro</vt:lpstr>
      <vt:lpstr>Source Sans Pro Black</vt:lpstr>
      <vt:lpstr>Source Sans Pro Light</vt:lpstr>
      <vt:lpstr>Symbol</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 ivan</cp:lastModifiedBy>
  <cp:revision>384</cp:revision>
  <cp:lastPrinted>2020-02-04T05:56:17Z</cp:lastPrinted>
  <dcterms:created xsi:type="dcterms:W3CDTF">2020-03-11T07:55:13Z</dcterms:created>
  <dcterms:modified xsi:type="dcterms:W3CDTF">2022-04-19T02:45:42Z</dcterms:modified>
  <dc:language>en-US</dc:language>
</cp:coreProperties>
</file>