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15"/>
  </p:notesMasterIdLst>
  <p:sldIdLst>
    <p:sldId id="256" r:id="rId3"/>
    <p:sldId id="546" r:id="rId4"/>
    <p:sldId id="278" r:id="rId5"/>
    <p:sldId id="595" r:id="rId6"/>
    <p:sldId id="596" r:id="rId7"/>
    <p:sldId id="597" r:id="rId8"/>
    <p:sldId id="598" r:id="rId9"/>
    <p:sldId id="609" r:id="rId10"/>
    <p:sldId id="599" r:id="rId11"/>
    <p:sldId id="600" r:id="rId12"/>
    <p:sldId id="610" r:id="rId13"/>
    <p:sldId id="357" r:id="rId14"/>
  </p:sldIdLst>
  <p:sldSz cx="11998325" cy="7559675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44" autoAdjust="0"/>
    <p:restoredTop sz="78210" autoAdjust="0"/>
  </p:normalViewPr>
  <p:slideViewPr>
    <p:cSldViewPr snapToGrid="0">
      <p:cViewPr varScale="1">
        <p:scale>
          <a:sx n="45" d="100"/>
          <a:sy n="45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BB004-A18F-4288-B250-F31E18613973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1AC4DF-7947-4318-94A1-7E38B576568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>
            <a:latin typeface="STXinwei" panose="02010800040101010101" pitchFamily="2" charset="-122"/>
            <a:ea typeface="STXinwei" panose="02010800040101010101" pitchFamily="2" charset="-122"/>
          </a:endParaRPr>
        </a:p>
      </dgm:t>
    </dgm:pt>
    <dgm:pt modelId="{06069517-387E-41A4-BF69-0E36BB695ED9}" type="parTrans" cxnId="{4FAFCB29-E0EF-4BA5-9F84-8428E3677DA0}">
      <dgm:prSet/>
      <dgm:spPr/>
      <dgm:t>
        <a:bodyPr/>
        <a:lstStyle/>
        <a:p>
          <a:endParaRPr lang="en-US"/>
        </a:p>
      </dgm:t>
    </dgm:pt>
    <dgm:pt modelId="{E239BE60-0965-4AE6-B4E5-0806867327DB}" type="sibTrans" cxnId="{4FAFCB29-E0EF-4BA5-9F84-8428E3677DA0}">
      <dgm:prSet/>
      <dgm:spPr/>
      <dgm:t>
        <a:bodyPr/>
        <a:lstStyle/>
        <a:p>
          <a:endParaRPr lang="en-US"/>
        </a:p>
      </dgm:t>
    </dgm:pt>
    <dgm:pt modelId="{09C9A7D5-2E28-434A-BBBD-F16460F0BEA2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0DD8D2FC-75F4-4C4D-983A-29A418333677}" type="parTrans" cxnId="{0B870B96-BFAF-4F0A-A21B-C7DB10E19B38}">
      <dgm:prSet/>
      <dgm:spPr/>
      <dgm:t>
        <a:bodyPr/>
        <a:lstStyle/>
        <a:p>
          <a:endParaRPr lang="en-US"/>
        </a:p>
      </dgm:t>
    </dgm:pt>
    <dgm:pt modelId="{A09FB0DB-F55C-4038-87B9-B03776A700F6}" type="sibTrans" cxnId="{0B870B96-BFAF-4F0A-A21B-C7DB10E19B38}">
      <dgm:prSet/>
      <dgm:spPr/>
      <dgm:t>
        <a:bodyPr/>
        <a:lstStyle/>
        <a:p>
          <a:endParaRPr lang="en-US"/>
        </a:p>
      </dgm:t>
    </dgm:pt>
    <dgm:pt modelId="{10331030-184C-409D-B98A-72FA4102D1C8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7DBEA13E-5C79-4CB5-8959-3AE91CB37191}" type="parTrans" cxnId="{C1820617-4AEB-4089-AB72-35B76A0F5771}">
      <dgm:prSet/>
      <dgm:spPr/>
      <dgm:t>
        <a:bodyPr/>
        <a:lstStyle/>
        <a:p>
          <a:endParaRPr lang="en-US"/>
        </a:p>
      </dgm:t>
    </dgm:pt>
    <dgm:pt modelId="{E966F441-378B-4619-8BCE-F8D5383E3BE5}" type="sibTrans" cxnId="{C1820617-4AEB-4089-AB72-35B76A0F5771}">
      <dgm:prSet/>
      <dgm:spPr/>
      <dgm:t>
        <a:bodyPr/>
        <a:lstStyle/>
        <a:p>
          <a:endParaRPr lang="en-US"/>
        </a:p>
      </dgm:t>
    </dgm:pt>
    <dgm:pt modelId="{D0076939-4D45-477A-8EED-4DD6CD617B94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3C234485-47E0-4BBE-9DFA-ABD82B65CAAD}" type="parTrans" cxnId="{54495E26-22F8-49E0-9BE2-C17AF0A55B7C}">
      <dgm:prSet/>
      <dgm:spPr/>
      <dgm:t>
        <a:bodyPr/>
        <a:lstStyle/>
        <a:p>
          <a:endParaRPr lang="en-US"/>
        </a:p>
      </dgm:t>
    </dgm:pt>
    <dgm:pt modelId="{0EE9B6A5-560D-4800-907B-720ED1E0A5C6}" type="sibTrans" cxnId="{54495E26-22F8-49E0-9BE2-C17AF0A55B7C}">
      <dgm:prSet/>
      <dgm:spPr/>
      <dgm:t>
        <a:bodyPr/>
        <a:lstStyle/>
        <a:p>
          <a:endParaRPr lang="en-US"/>
        </a:p>
      </dgm:t>
    </dgm:pt>
    <dgm:pt modelId="{855623AC-CE1B-449D-8ACD-082420D710D1}" type="pres">
      <dgm:prSet presAssocID="{291BB004-A18F-4288-B250-F31E18613973}" presName="diagram" presStyleCnt="0">
        <dgm:presLayoutVars>
          <dgm:dir/>
          <dgm:resizeHandles val="exact"/>
        </dgm:presLayoutVars>
      </dgm:prSet>
      <dgm:spPr/>
    </dgm:pt>
    <dgm:pt modelId="{14E3A39E-DC56-4998-840B-B8EBA7B7C2E8}" type="pres">
      <dgm:prSet presAssocID="{9A1AC4DF-7947-4318-94A1-7E38B576568B}" presName="node" presStyleLbl="node1" presStyleIdx="0" presStyleCnt="4">
        <dgm:presLayoutVars>
          <dgm:bulletEnabled val="1"/>
        </dgm:presLayoutVars>
      </dgm:prSet>
      <dgm:spPr/>
    </dgm:pt>
    <dgm:pt modelId="{2D5F3B4F-4676-470A-B3FD-652072F2CF5E}" type="pres">
      <dgm:prSet presAssocID="{E239BE60-0965-4AE6-B4E5-0806867327DB}" presName="sibTrans" presStyleCnt="0"/>
      <dgm:spPr/>
    </dgm:pt>
    <dgm:pt modelId="{A87BF6F2-DF1E-4054-B3D9-5A796278EB4F}" type="pres">
      <dgm:prSet presAssocID="{09C9A7D5-2E28-434A-BBBD-F16460F0BEA2}" presName="node" presStyleLbl="node1" presStyleIdx="1" presStyleCnt="4">
        <dgm:presLayoutVars>
          <dgm:bulletEnabled val="1"/>
        </dgm:presLayoutVars>
      </dgm:prSet>
      <dgm:spPr/>
    </dgm:pt>
    <dgm:pt modelId="{7A506C96-A0DF-47C9-A99F-9941AE1AC66D}" type="pres">
      <dgm:prSet presAssocID="{A09FB0DB-F55C-4038-87B9-B03776A700F6}" presName="sibTrans" presStyleCnt="0"/>
      <dgm:spPr/>
    </dgm:pt>
    <dgm:pt modelId="{E1688ABB-9B7B-450A-AC3B-DC709204A2DC}" type="pres">
      <dgm:prSet presAssocID="{10331030-184C-409D-B98A-72FA4102D1C8}" presName="node" presStyleLbl="node1" presStyleIdx="2" presStyleCnt="4">
        <dgm:presLayoutVars>
          <dgm:bulletEnabled val="1"/>
        </dgm:presLayoutVars>
      </dgm:prSet>
      <dgm:spPr/>
    </dgm:pt>
    <dgm:pt modelId="{553ED34E-094D-4376-AC70-5BD790F3A5AE}" type="pres">
      <dgm:prSet presAssocID="{E966F441-378B-4619-8BCE-F8D5383E3BE5}" presName="sibTrans" presStyleCnt="0"/>
      <dgm:spPr/>
    </dgm:pt>
    <dgm:pt modelId="{E852AFCB-1EDC-479B-AFC9-C72B243D0770}" type="pres">
      <dgm:prSet presAssocID="{D0076939-4D45-477A-8EED-4DD6CD617B94}" presName="node" presStyleLbl="node1" presStyleIdx="3" presStyleCnt="4">
        <dgm:presLayoutVars>
          <dgm:bulletEnabled val="1"/>
        </dgm:presLayoutVars>
      </dgm:prSet>
      <dgm:spPr/>
    </dgm:pt>
  </dgm:ptLst>
  <dgm:cxnLst>
    <dgm:cxn modelId="{9EB7FD05-BAD2-4241-B339-E3F575730C8B}" type="presOf" srcId="{9A1AC4DF-7947-4318-94A1-7E38B576568B}" destId="{14E3A39E-DC56-4998-840B-B8EBA7B7C2E8}" srcOrd="0" destOrd="0" presId="urn:microsoft.com/office/officeart/2005/8/layout/default"/>
    <dgm:cxn modelId="{C1820617-4AEB-4089-AB72-35B76A0F5771}" srcId="{291BB004-A18F-4288-B250-F31E18613973}" destId="{10331030-184C-409D-B98A-72FA4102D1C8}" srcOrd="2" destOrd="0" parTransId="{7DBEA13E-5C79-4CB5-8959-3AE91CB37191}" sibTransId="{E966F441-378B-4619-8BCE-F8D5383E3BE5}"/>
    <dgm:cxn modelId="{54495E26-22F8-49E0-9BE2-C17AF0A55B7C}" srcId="{291BB004-A18F-4288-B250-F31E18613973}" destId="{D0076939-4D45-477A-8EED-4DD6CD617B94}" srcOrd="3" destOrd="0" parTransId="{3C234485-47E0-4BBE-9DFA-ABD82B65CAAD}" sibTransId="{0EE9B6A5-560D-4800-907B-720ED1E0A5C6}"/>
    <dgm:cxn modelId="{4FAFCB29-E0EF-4BA5-9F84-8428E3677DA0}" srcId="{291BB004-A18F-4288-B250-F31E18613973}" destId="{9A1AC4DF-7947-4318-94A1-7E38B576568B}" srcOrd="0" destOrd="0" parTransId="{06069517-387E-41A4-BF69-0E36BB695ED9}" sibTransId="{E239BE60-0965-4AE6-B4E5-0806867327DB}"/>
    <dgm:cxn modelId="{C801DC3D-2FE9-4DEC-BC5C-504A89FDCCBA}" type="presOf" srcId="{10331030-184C-409D-B98A-72FA4102D1C8}" destId="{E1688ABB-9B7B-450A-AC3B-DC709204A2DC}" srcOrd="0" destOrd="0" presId="urn:microsoft.com/office/officeart/2005/8/layout/default"/>
    <dgm:cxn modelId="{08CB534D-DB15-4535-889B-CACEB334EA8B}" type="presOf" srcId="{09C9A7D5-2E28-434A-BBBD-F16460F0BEA2}" destId="{A87BF6F2-DF1E-4054-B3D9-5A796278EB4F}" srcOrd="0" destOrd="0" presId="urn:microsoft.com/office/officeart/2005/8/layout/default"/>
    <dgm:cxn modelId="{0BA86877-4051-450F-8472-077D268F243D}" type="presOf" srcId="{291BB004-A18F-4288-B250-F31E18613973}" destId="{855623AC-CE1B-449D-8ACD-082420D710D1}" srcOrd="0" destOrd="0" presId="urn:microsoft.com/office/officeart/2005/8/layout/default"/>
    <dgm:cxn modelId="{2ACB437C-B794-4917-A8F8-276506F50652}" type="presOf" srcId="{D0076939-4D45-477A-8EED-4DD6CD617B94}" destId="{E852AFCB-1EDC-479B-AFC9-C72B243D0770}" srcOrd="0" destOrd="0" presId="urn:microsoft.com/office/officeart/2005/8/layout/default"/>
    <dgm:cxn modelId="{0B870B96-BFAF-4F0A-A21B-C7DB10E19B38}" srcId="{291BB004-A18F-4288-B250-F31E18613973}" destId="{09C9A7D5-2E28-434A-BBBD-F16460F0BEA2}" srcOrd="1" destOrd="0" parTransId="{0DD8D2FC-75F4-4C4D-983A-29A418333677}" sibTransId="{A09FB0DB-F55C-4038-87B9-B03776A700F6}"/>
    <dgm:cxn modelId="{3174A5BE-4308-4811-B7FE-EB07EDE83F53}" type="presParOf" srcId="{855623AC-CE1B-449D-8ACD-082420D710D1}" destId="{14E3A39E-DC56-4998-840B-B8EBA7B7C2E8}" srcOrd="0" destOrd="0" presId="urn:microsoft.com/office/officeart/2005/8/layout/default"/>
    <dgm:cxn modelId="{732A632D-6CBC-490C-BB31-2254983D5348}" type="presParOf" srcId="{855623AC-CE1B-449D-8ACD-082420D710D1}" destId="{2D5F3B4F-4676-470A-B3FD-652072F2CF5E}" srcOrd="1" destOrd="0" presId="urn:microsoft.com/office/officeart/2005/8/layout/default"/>
    <dgm:cxn modelId="{E0C3DE58-EDA6-4094-9392-0D33CE47B29C}" type="presParOf" srcId="{855623AC-CE1B-449D-8ACD-082420D710D1}" destId="{A87BF6F2-DF1E-4054-B3D9-5A796278EB4F}" srcOrd="2" destOrd="0" presId="urn:microsoft.com/office/officeart/2005/8/layout/default"/>
    <dgm:cxn modelId="{6629A986-7375-4E5A-B1C0-4D1D87CD711A}" type="presParOf" srcId="{855623AC-CE1B-449D-8ACD-082420D710D1}" destId="{7A506C96-A0DF-47C9-A99F-9941AE1AC66D}" srcOrd="3" destOrd="0" presId="urn:microsoft.com/office/officeart/2005/8/layout/default"/>
    <dgm:cxn modelId="{29C51135-CA16-447A-947A-B4CEE95072B3}" type="presParOf" srcId="{855623AC-CE1B-449D-8ACD-082420D710D1}" destId="{E1688ABB-9B7B-450A-AC3B-DC709204A2DC}" srcOrd="4" destOrd="0" presId="urn:microsoft.com/office/officeart/2005/8/layout/default"/>
    <dgm:cxn modelId="{5B7F8D1D-B629-4E6F-9519-8EAF6F2028E2}" type="presParOf" srcId="{855623AC-CE1B-449D-8ACD-082420D710D1}" destId="{553ED34E-094D-4376-AC70-5BD790F3A5AE}" srcOrd="5" destOrd="0" presId="urn:microsoft.com/office/officeart/2005/8/layout/default"/>
    <dgm:cxn modelId="{E46E5E4C-30C5-404A-BF91-9C630A31A240}" type="presParOf" srcId="{855623AC-CE1B-449D-8ACD-082420D710D1}" destId="{E852AFCB-1EDC-479B-AFC9-C72B243D077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3A39E-DC56-4998-840B-B8EBA7B7C2E8}">
      <dsp:nvSpPr>
        <dsp:cNvPr id="0" name=""/>
        <dsp:cNvSpPr/>
      </dsp:nvSpPr>
      <dsp:spPr>
        <a:xfrm>
          <a:off x="819" y="129263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 kern="1200">
            <a:latin typeface="STXinwei" panose="02010800040101010101" pitchFamily="2" charset="-122"/>
            <a:ea typeface="STXinwei" panose="02010800040101010101" pitchFamily="2" charset="-122"/>
          </a:endParaRPr>
        </a:p>
      </dsp:txBody>
      <dsp:txXfrm>
        <a:off x="819" y="129263"/>
        <a:ext cx="3196552" cy="1917931"/>
      </dsp:txXfrm>
    </dsp:sp>
    <dsp:sp modelId="{A87BF6F2-DF1E-4054-B3D9-5A796278EB4F}">
      <dsp:nvSpPr>
        <dsp:cNvPr id="0" name=""/>
        <dsp:cNvSpPr/>
      </dsp:nvSpPr>
      <dsp:spPr>
        <a:xfrm>
          <a:off x="3517027" y="129263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517027" y="129263"/>
        <a:ext cx="3196552" cy="1917931"/>
      </dsp:txXfrm>
    </dsp:sp>
    <dsp:sp modelId="{E1688ABB-9B7B-450A-AC3B-DC709204A2DC}">
      <dsp:nvSpPr>
        <dsp:cNvPr id="0" name=""/>
        <dsp:cNvSpPr/>
      </dsp:nvSpPr>
      <dsp:spPr>
        <a:xfrm>
          <a:off x="819" y="2366850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819" y="2366850"/>
        <a:ext cx="3196552" cy="1917931"/>
      </dsp:txXfrm>
    </dsp:sp>
    <dsp:sp modelId="{E852AFCB-1EDC-479B-AFC9-C72B243D0770}">
      <dsp:nvSpPr>
        <dsp:cNvPr id="0" name=""/>
        <dsp:cNvSpPr/>
      </dsp:nvSpPr>
      <dsp:spPr>
        <a:xfrm>
          <a:off x="3517027" y="2366850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517027" y="2366850"/>
        <a:ext cx="3196552" cy="1917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17200" y="1009440"/>
            <a:ext cx="5943600" cy="37389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hasil object abstract class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localhost/belajarphp/suara_hewan.php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data hasil object abstract class di dalam OOP PHP.</a:t>
            </a:r>
            <a:endParaRPr lang="en-US" sz="1200" b="1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57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60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4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Abstract = class / method yang methodnya parent diwariskan dan harus dideklarasikan di class child (ada method yang bukan abstract)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Sembarang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yang 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minimal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yang abstract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dideklarasikan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abstract 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… }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abstract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komplit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abstract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/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931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abstract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Hewan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abstract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Hewan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protected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bersuara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bersuara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bersifat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abstrak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class-class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turunannya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307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subclass abstract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require_once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 keyword untuk menyertakan file yang lain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Kucing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Hewan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subclass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dimana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subclass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menginduk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superclass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Hewan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bersuara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bersuara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 yang meng-override method superclass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echo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hewan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767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subclass abstract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require_once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 keyword untuk menyertakan file yang lain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Kambing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Hewan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subclass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Kambing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dimana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subclass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Kambing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menginduk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superclass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Hewan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function bersuara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bersuara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 yang meng-override method superclass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echo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hewan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64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subclass abstract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require_once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 keyword untuk menyertakan file yang lain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Anjing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Hewan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subclass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Anjing,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dimana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subclass Anjing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menginduk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superclass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Hewan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function bersuara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bersuara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 yang meng-override method superclass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echo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hewan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066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abstract class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require_once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 keyword untuk menyertakan file yang lain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$h1 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new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Kucing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$h2 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 Anjing(); $h3 = new Kambing();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menciptakan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SubClass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Hewan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b="1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$suara_hewan = [$h1, $h2, $h3]; </a:t>
            </a:r>
            <a:r>
              <a:rPr lang="pt-BR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 penyimpanan data menggunakan array associative.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foreach($suara_hewan as $hewan)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berarti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data-data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hewan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sudah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dihimpun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5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0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0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8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43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9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8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4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d-ID" sz="1200" b="0" strike="noStrike" spc="-1">
                <a:solidFill>
                  <a:srgbClr val="DBF5F9"/>
                </a:solidFill>
                <a:latin typeface="Source Sans Pro"/>
              </a:rPr>
              <a:t>&lt;date/time&gt;</a:t>
            </a:r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164F0FB-78CA-466F-B6F6-2FF193D3A8A5}" type="slidenum">
              <a:rPr lang="en-US" sz="12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8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1332257"/>
            <a:ext cx="10798560" cy="1793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6000" b="1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6000" b="1" strike="noStrike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Abstract Class</a:t>
            </a:r>
            <a:endParaRPr lang="en-US" sz="60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EB83E-E6BE-414B-A07B-19C864AB3F2F}"/>
              </a:ext>
            </a:extLst>
          </p:cNvPr>
          <p:cNvSpPr txBox="1"/>
          <p:nvPr/>
        </p:nvSpPr>
        <p:spPr>
          <a:xfrm>
            <a:off x="3001237" y="5686577"/>
            <a:ext cx="59958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Pemrograman PHP</a:t>
            </a:r>
            <a:endParaRPr lang="id-ID" sz="44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1030252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Mencetak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Hasil Object Abstract Class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5DEBA-9D69-4AA0-8DFF-3EC0F2210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671" y="2787912"/>
            <a:ext cx="5972981" cy="2416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29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1030252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Tugas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4D4EE-430C-4B5C-A7B9-CCA804075259}"/>
              </a:ext>
            </a:extLst>
          </p:cNvPr>
          <p:cNvSpPr txBox="1"/>
          <p:nvPr/>
        </p:nvSpPr>
        <p:spPr>
          <a:xfrm>
            <a:off x="599040" y="1498267"/>
            <a:ext cx="1062089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Buatlah Abstract Class Bentuk2D sebagai induk kelas dengan member class: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method abstract: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fungsi luasBidang()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fungsi kelilingBidang()</a:t>
            </a: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Buatlah class2 turunan: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Lingkaran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variabel: jari2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method: namaBidang(), luasBidang(), kelilingBidang()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PersegiPanjang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variabel: panjang, lebar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method: namaBidang(), luasBidang(), kelilingBidang()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Segitiga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variabel: alas, tinggi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method: namaBidang(), luasBidang(), kelilingBidang()</a:t>
            </a: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Buatlah file kumpulan_bidang.php untuk membuat object: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Cetak dalam bentuk tabel: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- Thead: cetak judul kolom dengan (array scalar :No, Nama Bidang, Keterangan, Luas Bidang, Keliling Bidang)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- Tbody: cetak data-data bidang</a:t>
            </a:r>
          </a:p>
        </p:txBody>
      </p:sp>
    </p:spTree>
    <p:extLst>
      <p:ext uri="{BB962C8B-B14F-4D97-AF65-F5344CB8AC3E}">
        <p14:creationId xmlns:p14="http://schemas.microsoft.com/office/powerpoint/2010/main" val="376356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www.php.net/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1637323" y="5922048"/>
            <a:ext cx="3637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nasrul99@gmail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.com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 tutorial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DCCC06-EE85-400B-A119-1880EC71325F}"/>
              </a:ext>
            </a:extLst>
          </p:cNvPr>
          <p:cNvGraphicFramePr/>
          <p:nvPr/>
        </p:nvGraphicFramePr>
        <p:xfrm>
          <a:off x="5122048" y="1658901"/>
          <a:ext cx="6714399" cy="441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BD2017B-45A0-475F-8B6F-F2282AAFDC3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16" y="1920240"/>
            <a:ext cx="3084393" cy="39497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D699E0-820F-4432-9973-C4377B6983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9076" y="6123167"/>
            <a:ext cx="498248" cy="498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CEEBE4-801D-4DC8-AB7D-44C81B5F34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76" y="6735501"/>
            <a:ext cx="473785" cy="4737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Tujuan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Setelah mempelajari materi ini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diharapkan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memahami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dan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mengerti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tentang Abstract Class Object Oriented Programming di dalam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bahasa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pemrograman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PHP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dapat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mengimplementasikan</a:t>
            </a:r>
            <a:r>
              <a:rPr lang="en-US" sz="3200" spc="-1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nya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pada aplikasi</a:t>
            </a: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5426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Abstract Class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id-ID" sz="32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AE931-FBC7-412C-9D3F-8F167841C675}"/>
              </a:ext>
            </a:extLst>
          </p:cNvPr>
          <p:cNvSpPr txBox="1"/>
          <p:nvPr/>
        </p:nvSpPr>
        <p:spPr>
          <a:xfrm>
            <a:off x="599040" y="2235843"/>
            <a:ext cx="1073916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keperluan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inheritance.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 class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class-class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turunan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mendefinisikan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nantinya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diimplementasi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Derived Class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turunan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inherit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 Class ).</a:t>
            </a:r>
          </a:p>
        </p:txBody>
      </p:sp>
    </p:spTree>
    <p:extLst>
      <p:ext uri="{BB962C8B-B14F-4D97-AF65-F5344CB8AC3E}">
        <p14:creationId xmlns:p14="http://schemas.microsoft.com/office/powerpoint/2010/main" val="177584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Membuat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Abstract Class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id-ID" sz="32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1863E-B943-44E4-A977-C2507F2792AF}"/>
              </a:ext>
            </a:extLst>
          </p:cNvPr>
          <p:cNvSpPr txBox="1"/>
          <p:nvPr/>
        </p:nvSpPr>
        <p:spPr>
          <a:xfrm>
            <a:off x="599040" y="2302509"/>
            <a:ext cx="107391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Hewan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bersuara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886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Membuat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Sub</a:t>
            </a:r>
            <a:r>
              <a:rPr lang="en-US" sz="4400" b="1" spc="-1" dirty="0" err="1">
                <a:solidFill>
                  <a:srgbClr val="FFFFFF"/>
                </a:solidFill>
              </a:rPr>
              <a:t>Class</a:t>
            </a:r>
            <a:r>
              <a:rPr lang="en-US" sz="4400" b="1" spc="-1" dirty="0">
                <a:solidFill>
                  <a:srgbClr val="FFFFFF"/>
                </a:solidFill>
              </a:rPr>
              <a:t> Abstract(1)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id-ID" sz="3200" b="0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17421-2BC5-4BC3-91E1-4C922A723FFE}"/>
              </a:ext>
            </a:extLst>
          </p:cNvPr>
          <p:cNvSpPr txBox="1"/>
          <p:nvPr/>
        </p:nvSpPr>
        <p:spPr>
          <a:xfrm>
            <a:off x="660124" y="1920240"/>
            <a:ext cx="106780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"Hewan.php"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Kucing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Hewan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bersuara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"&lt;br/&gt; Suara kucing meooong"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682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Membuat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Sub</a:t>
            </a:r>
            <a:r>
              <a:rPr lang="en-US" sz="4400" b="1" spc="-1" dirty="0" err="1">
                <a:solidFill>
                  <a:srgbClr val="FFFFFF"/>
                </a:solidFill>
              </a:rPr>
              <a:t>Class</a:t>
            </a:r>
            <a:r>
              <a:rPr lang="en-US" sz="4400" b="1" spc="-1" dirty="0">
                <a:solidFill>
                  <a:srgbClr val="FFFFFF"/>
                </a:solidFill>
              </a:rPr>
              <a:t> Abstract(2)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id-ID" sz="32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CBF3C-85CE-41F9-BD3B-739132314C19}"/>
              </a:ext>
            </a:extLst>
          </p:cNvPr>
          <p:cNvSpPr txBox="1"/>
          <p:nvPr/>
        </p:nvSpPr>
        <p:spPr>
          <a:xfrm>
            <a:off x="660124" y="1920240"/>
            <a:ext cx="106780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"Hewan.php"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Kambing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Hewan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bersuara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"&lt;br/&gt;Suara kambing embe"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458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Membuat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Sub</a:t>
            </a:r>
            <a:r>
              <a:rPr lang="en-US" sz="4400" b="1" spc="-1" dirty="0" err="1">
                <a:solidFill>
                  <a:srgbClr val="FFFFFF"/>
                </a:solidFill>
              </a:rPr>
              <a:t>Class</a:t>
            </a:r>
            <a:r>
              <a:rPr lang="en-US" sz="4400" b="1" spc="-1" dirty="0">
                <a:solidFill>
                  <a:srgbClr val="FFFFFF"/>
                </a:solidFill>
              </a:rPr>
              <a:t> </a:t>
            </a:r>
            <a:r>
              <a:rPr lang="en-US" sz="4400" b="1" spc="-1">
                <a:solidFill>
                  <a:srgbClr val="FFFFFF"/>
                </a:solidFill>
              </a:rPr>
              <a:t>Abstract(3)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id-ID" sz="3200" b="0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9B4D5-8803-410D-850D-B58DD90E435E}"/>
              </a:ext>
            </a:extLst>
          </p:cNvPr>
          <p:cNvSpPr txBox="1"/>
          <p:nvPr/>
        </p:nvSpPr>
        <p:spPr>
          <a:xfrm>
            <a:off x="599040" y="1920240"/>
            <a:ext cx="107391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"Hewan.php"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Anjing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Hewan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bersuara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"&lt;br/&gt;Suara anjing guk..guk..guk"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81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490652"/>
            <a:ext cx="10798200" cy="5963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fontScale="92500" lnSpcReduction="10000"/>
          </a:bodyPr>
          <a:lstStyle/>
          <a:p>
            <a:pPr lvl="0">
              <a:defRPr/>
            </a:pPr>
            <a:r>
              <a:rPr lang="en-US" sz="4400" b="1" spc="-1" dirty="0" err="1">
                <a:solidFill>
                  <a:srgbClr val="FFFFFF"/>
                </a:solidFill>
              </a:rPr>
              <a:t>Membuat</a:t>
            </a:r>
            <a:r>
              <a:rPr lang="en-US" sz="4400" b="1" spc="-1" dirty="0">
                <a:solidFill>
                  <a:srgbClr val="FFFFFF"/>
                </a:solidFill>
              </a:rPr>
              <a:t> Object </a:t>
            </a:r>
            <a:r>
              <a:rPr lang="en-US" sz="4400" b="1" spc="-1" dirty="0" err="1">
                <a:solidFill>
                  <a:srgbClr val="FFFFFF"/>
                </a:solidFill>
              </a:rPr>
              <a:t>dari</a:t>
            </a:r>
            <a:r>
              <a:rPr lang="en-US" sz="4400" b="1" spc="-1" dirty="0">
                <a:solidFill>
                  <a:srgbClr val="FFFFFF"/>
                </a:solidFill>
              </a:rPr>
              <a:t> Abstract Class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B2F22-78FA-4091-B591-6FD6336DAFD0}"/>
              </a:ext>
            </a:extLst>
          </p:cNvPr>
          <p:cNvSpPr txBox="1"/>
          <p:nvPr/>
        </p:nvSpPr>
        <p:spPr>
          <a:xfrm>
            <a:off x="600062" y="1657518"/>
            <a:ext cx="107982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'Kucing.php'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'Anjing.php'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'Kambing.php'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$h1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Kucing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$h2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Anjing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$h3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Kambing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$suara_hewan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$h1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$h2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$h3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$suara_hewan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$hewan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$hewan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bersuara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509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duan_Menyusun_dan_Mereview_Modul_Pelatihan_NF_COMPUTER.pptx" id="{6A7C84BD-FECB-4F08-B00D-BB53D8CA55DF}" vid="{03FCB7D6-D073-4739-8F9D-085FDA19612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4685</TotalTime>
  <Words>953</Words>
  <Application>Microsoft Office PowerPoint</Application>
  <PresentationFormat>Custom</PresentationFormat>
  <Paragraphs>127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STXinwei</vt:lpstr>
      <vt:lpstr>Arial</vt:lpstr>
      <vt:lpstr>Consolas</vt:lpstr>
      <vt:lpstr>Courier New</vt:lpstr>
      <vt:lpstr>Source Sans Pro</vt:lpstr>
      <vt:lpstr>Source Sans Pro Black</vt:lpstr>
      <vt:lpstr>Source Sans Pro Light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 ivan</cp:lastModifiedBy>
  <cp:revision>158</cp:revision>
  <cp:lastPrinted>2020-02-04T05:56:17Z</cp:lastPrinted>
  <dcterms:created xsi:type="dcterms:W3CDTF">2020-03-11T07:55:13Z</dcterms:created>
  <dcterms:modified xsi:type="dcterms:W3CDTF">2022-04-06T07:16:56Z</dcterms:modified>
  <dc:language>en-US</dc:language>
</cp:coreProperties>
</file>