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8"/>
  </p:notesMasterIdLst>
  <p:sldIdLst>
    <p:sldId id="256" r:id="rId3"/>
    <p:sldId id="546" r:id="rId4"/>
    <p:sldId id="278" r:id="rId5"/>
    <p:sldId id="429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00" r:id="rId16"/>
    <p:sldId id="357" r:id="rId17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77237" autoAdjust="0"/>
  </p:normalViewPr>
  <p:slideViewPr>
    <p:cSldViewPr snapToGrid="0">
      <p:cViewPr varScale="1">
        <p:scale>
          <a:sx n="45" d="100"/>
          <a:sy n="45" d="100"/>
        </p:scale>
        <p:origin x="1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keyword untuk menyertakan file yang lain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Piano implement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MusikTekan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MusikTekan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induknya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echo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fungsi untuk mencetak data</a:t>
            </a:r>
            <a:endParaRPr lang="en-US" sz="1200" b="1" kern="120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18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keyword untuk menyertakan file yang lain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Seruling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MusikTiup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MusikTiup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tiup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induknya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echo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fungsi untuk mencetak data</a:t>
            </a: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00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keyword untuk menyertakan file yang lain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Pianika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MusikTiup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Musiktekan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MusikTiup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MusikTekan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tiup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dan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induknya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echo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fungsi untuk mencetak data</a:t>
            </a: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89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keyword untuk menyertakan file yang lain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$m1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new </a:t>
            </a:r>
            <a:r>
              <a:rPr lang="en-US" sz="12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Gitar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$m2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new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Seruling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object-abject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class-class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$m1-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petik(); $m2-&gt;tekan(); $m3-&gt;tiup(); $m4-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tiup(); $m4-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tekan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interface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33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object abstract class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localhost/belajarphp/suara_musik.php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object interfacedi dalam OOP PHP.</a:t>
            </a:r>
            <a:endParaRPr lang="en-US" sz="1200" b="1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57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Interfaces </a:t>
            </a:r>
            <a:r>
              <a:rPr lang="en-US" dirty="0" err="1"/>
              <a:t>adalah</a:t>
            </a:r>
            <a:r>
              <a:rPr lang="en-US" dirty="0"/>
              <a:t> :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/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class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Interfaces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/requirement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menggunakannya</a:t>
            </a: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64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 class dapat memiliki tipe data dengan semua tipe data, sedangkan interface tipe datanya hanya berupa konstanta Method pada abstract class dapat berupa method kongkrit dan method abstract. 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Sedangkan pada interface semua method harus berupa method abstract.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47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MusikPetik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MusikPetik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petik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petik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bersifat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subclass</a:t>
            </a: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35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kedua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MusikTekan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MusikTekan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bersifat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subclass</a:t>
            </a: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94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ketiga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MusikTiup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MusikTiup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tiup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bersifat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subclass</a:t>
            </a: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52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keyword untuk menyertakan file yang lain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Gitar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MusikPetik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MusikPetik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petik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interface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induknya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echo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94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332257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Interface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686577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PHP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Class yang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Mengimplementasikan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Interface(2)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FFAB4-BC5F-4195-9838-5DF4644C2FEE}"/>
              </a:ext>
            </a:extLst>
          </p:cNvPr>
          <p:cNvSpPr txBox="1"/>
          <p:nvPr/>
        </p:nvSpPr>
        <p:spPr>
          <a:xfrm>
            <a:off x="599040" y="1920240"/>
            <a:ext cx="10739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3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'MusikTekan.php'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Piano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MusikTekan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tekan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'&lt;br/&gt;Suara Piano ting...ting...ting'</a:t>
            </a: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35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Class yang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Mengimplementasikan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Interface(3)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26EE0-9954-4E34-8B66-A217184110A3}"/>
              </a:ext>
            </a:extLst>
          </p:cNvPr>
          <p:cNvSpPr txBox="1"/>
          <p:nvPr/>
        </p:nvSpPr>
        <p:spPr>
          <a:xfrm>
            <a:off x="660124" y="1920240"/>
            <a:ext cx="106780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'MusikTiup.php'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Seruling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MusikTiup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tiup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'&lt;br/&gt;Suara Seruling tulit...tulit'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30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Class yang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Mengimplementasikan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Interface(4)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351D1-DCE4-41E4-91E5-60B1259060C8}"/>
              </a:ext>
            </a:extLst>
          </p:cNvPr>
          <p:cNvSpPr txBox="1"/>
          <p:nvPr/>
        </p:nvSpPr>
        <p:spPr>
          <a:xfrm>
            <a:off x="599040" y="1782006"/>
            <a:ext cx="10798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'MusikTiup.php'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'MusikTekan.php'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Pianika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MusikTiup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MusikTekan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tiup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'&lt;br/&gt;Suara Pianika ditiup pfuffff'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tekan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'&lt;br/&gt;Suara Pianika ditiup, lalu ditekan net,not,net'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318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490652"/>
            <a:ext cx="10798200" cy="5963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 lnSpcReduction="10000"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</a:rPr>
              <a:t> Object Interface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2D078-D9C8-4856-9615-80BECA3D876E}"/>
              </a:ext>
            </a:extLst>
          </p:cNvPr>
          <p:cNvSpPr txBox="1"/>
          <p:nvPr/>
        </p:nvSpPr>
        <p:spPr>
          <a:xfrm>
            <a:off x="600062" y="1656178"/>
            <a:ext cx="10798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'Gitar.php'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'Piano.php'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'Seruling.php'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'Pianika.php'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//ciptakan object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$m1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Gitar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$m2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Piano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$m3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Seruling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$m4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Pianika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//suara musik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$m1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petik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$m2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tekan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$m3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tiup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$m4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tiup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$m4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tekan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0255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1030252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Mencetak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Hasil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Object Interface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DFEDE-0D37-474C-B2CA-5D270952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2803812"/>
            <a:ext cx="7124625" cy="2885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9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www.php.net/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mempelajari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Interface Object Oriented Programming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PHP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pada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Interface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E2B06-66CC-4E76-A965-9C1D4EA6A351}"/>
              </a:ext>
            </a:extLst>
          </p:cNvPr>
          <p:cNvSpPr txBox="1"/>
          <p:nvPr/>
        </p:nvSpPr>
        <p:spPr>
          <a:xfrm>
            <a:off x="599040" y="2502099"/>
            <a:ext cx="1073916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class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Interface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mengaplikasikan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inheritance.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interface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Abstract Vs Interface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0BD32C-6806-48F1-A19E-6E3C02907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51209"/>
              </p:ext>
            </p:extLst>
          </p:nvPr>
        </p:nvGraphicFramePr>
        <p:xfrm>
          <a:off x="1165860" y="1920240"/>
          <a:ext cx="9806940" cy="46630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064568">
                  <a:extLst>
                    <a:ext uri="{9D8B030D-6E8A-4147-A177-3AD203B41FA5}">
                      <a16:colId xmlns:a16="http://schemas.microsoft.com/office/drawing/2014/main" val="956717369"/>
                    </a:ext>
                  </a:extLst>
                </a:gridCol>
                <a:gridCol w="4742372">
                  <a:extLst>
                    <a:ext uri="{9D8B030D-6E8A-4147-A177-3AD203B41FA5}">
                      <a16:colId xmlns:a16="http://schemas.microsoft.com/office/drawing/2014/main" val="3044113104"/>
                    </a:ext>
                  </a:extLst>
                </a:gridCol>
              </a:tblGrid>
              <a:tr h="39320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id-ID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Class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id-ID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Class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035017"/>
                  </a:ext>
                </a:extLst>
              </a:tr>
              <a:tr h="932247">
                <a:tc>
                  <a:txBody>
                    <a:bodyPr/>
                    <a:lstStyle/>
                    <a:p>
                      <a:pPr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id-ID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Bisa berisi Abstract dan non Abstract method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id-ID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Hanya Boleh Berisi Abstract method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165013"/>
                  </a:ext>
                </a:extLst>
              </a:tr>
              <a:tr h="1202691">
                <a:tc>
                  <a:txBody>
                    <a:bodyPr/>
                    <a:lstStyle/>
                    <a:p>
                      <a:pPr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id-ID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Bisa Mendeklarasikan Constant dan Instance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id-ID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Hanya bisa mendeklarasikan Constant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993114"/>
                  </a:ext>
                </a:extLst>
              </a:tr>
              <a:tr h="932247">
                <a:tc>
                  <a:txBody>
                    <a:bodyPr/>
                    <a:lstStyle/>
                    <a:p>
                      <a:pPr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id-ID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boleh bersifat static dan Final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id-ID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tidak boleh bersifat static dan final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48871"/>
                  </a:ext>
                </a:extLst>
              </a:tr>
              <a:tr h="1202691">
                <a:tc>
                  <a:txBody>
                    <a:bodyPr/>
                    <a:lstStyle/>
                    <a:p>
                      <a:pPr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id-ID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Suatu abstact class hanya bisa meng-extend satu abstract class lainnya.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Bisa mengimplement lebih dari satu interface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96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7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Interface(1)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3ECC-E52D-445C-B048-D3C8840FCF76}"/>
              </a:ext>
            </a:extLst>
          </p:cNvPr>
          <p:cNvSpPr txBox="1"/>
          <p:nvPr/>
        </p:nvSpPr>
        <p:spPr>
          <a:xfrm>
            <a:off x="599040" y="1920240"/>
            <a:ext cx="107391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MusikPetik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petik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02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Interface(2)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A428E-3E9F-4492-BB1A-C51E4FCB5A85}"/>
              </a:ext>
            </a:extLst>
          </p:cNvPr>
          <p:cNvSpPr txBox="1"/>
          <p:nvPr/>
        </p:nvSpPr>
        <p:spPr>
          <a:xfrm>
            <a:off x="660125" y="2131606"/>
            <a:ext cx="10798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MusikTekan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tekan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86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Interface(3)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99CB9-3D41-409D-BB4D-0E04DAD1C060}"/>
              </a:ext>
            </a:extLst>
          </p:cNvPr>
          <p:cNvSpPr txBox="1"/>
          <p:nvPr/>
        </p:nvSpPr>
        <p:spPr>
          <a:xfrm>
            <a:off x="660124" y="1920240"/>
            <a:ext cx="106780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MusikTiup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tiup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54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Class yang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Mengimplementasikan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Interface(1)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C5012-71CC-429D-8898-BB747CE18904}"/>
              </a:ext>
            </a:extLst>
          </p:cNvPr>
          <p:cNvSpPr txBox="1"/>
          <p:nvPr/>
        </p:nvSpPr>
        <p:spPr>
          <a:xfrm>
            <a:off x="660124" y="1745040"/>
            <a:ext cx="107981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'MusikPetik.php'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Gitar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MusikPetik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petik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'&lt;br/&gt;Suara Gitar Jreng...jren...jret'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97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4777</TotalTime>
  <Words>1101</Words>
  <Application>Microsoft Office PowerPoint</Application>
  <PresentationFormat>Custom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STXinwei</vt:lpstr>
      <vt:lpstr>Arial</vt:lpstr>
      <vt:lpstr>Consolas</vt:lpstr>
      <vt:lpstr>Courier New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164</cp:revision>
  <cp:lastPrinted>2020-02-04T05:56:17Z</cp:lastPrinted>
  <dcterms:created xsi:type="dcterms:W3CDTF">2020-03-11T07:55:13Z</dcterms:created>
  <dcterms:modified xsi:type="dcterms:W3CDTF">2022-04-06T07:17:52Z</dcterms:modified>
  <dc:language>en-US</dc:language>
</cp:coreProperties>
</file>