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19"/>
  </p:notesMasterIdLst>
  <p:sldIdLst>
    <p:sldId id="685" r:id="rId4"/>
    <p:sldId id="684" r:id="rId5"/>
    <p:sldId id="507" r:id="rId6"/>
    <p:sldId id="514" r:id="rId7"/>
    <p:sldId id="508" r:id="rId8"/>
    <p:sldId id="515" r:id="rId9"/>
    <p:sldId id="516" r:id="rId10"/>
    <p:sldId id="517" r:id="rId11"/>
    <p:sldId id="518" r:id="rId12"/>
    <p:sldId id="509" r:id="rId13"/>
    <p:sldId id="510" r:id="rId14"/>
    <p:sldId id="511" r:id="rId15"/>
    <p:sldId id="512" r:id="rId16"/>
    <p:sldId id="513" r:id="rId17"/>
    <p:sldId id="31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514" autoAdjust="0"/>
  </p:normalViewPr>
  <p:slideViewPr>
    <p:cSldViewPr snapToGrid="0">
      <p:cViewPr varScale="1">
        <p:scale>
          <a:sx n="47" d="100"/>
          <a:sy n="47" d="100"/>
        </p:scale>
        <p:origin x="15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BB004-A18F-4288-B250-F31E1861397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9A1AC4DF-7947-4318-94A1-7E38B576568B}">
      <dgm:prSet phldrT="[Text]" custT="1"/>
      <dgm:spPr/>
      <dgm:t>
        <a:bodyPr/>
        <a:lstStyle/>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Dosen STT </a:t>
          </a:r>
        </a:p>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a:latin typeface="STXinwei" panose="02010800040101010101" pitchFamily="2" charset="-122"/>
            <a:ea typeface="STXinwei" panose="02010800040101010101" pitchFamily="2" charset="-122"/>
          </a:endParaRPr>
        </a:p>
      </dgm:t>
    </dgm:pt>
    <dgm:pt modelId="{06069517-387E-41A4-BF69-0E36BB695ED9}" type="parTrans" cxnId="{4FAFCB29-E0EF-4BA5-9F84-8428E3677DA0}">
      <dgm:prSet/>
      <dgm:spPr/>
      <dgm:t>
        <a:bodyPr/>
        <a:lstStyle/>
        <a:p>
          <a:endParaRPr lang="en-US"/>
        </a:p>
      </dgm:t>
    </dgm:pt>
    <dgm:pt modelId="{E239BE60-0965-4AE6-B4E5-0806867327DB}" type="sibTrans" cxnId="{4FAFCB29-E0EF-4BA5-9F84-8428E3677DA0}">
      <dgm:prSet/>
      <dgm:spPr/>
      <dgm:t>
        <a:bodyPr/>
        <a:lstStyle/>
        <a:p>
          <a:endParaRPr lang="en-US"/>
        </a:p>
      </dgm:t>
    </dgm:pt>
    <dgm:pt modelId="{09C9A7D5-2E28-434A-BBBD-F16460F0BEA2}">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NF Computer</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0DD8D2FC-75F4-4C4D-983A-29A418333677}" type="parTrans" cxnId="{0B870B96-BFAF-4F0A-A21B-C7DB10E19B38}">
      <dgm:prSet/>
      <dgm:spPr/>
      <dgm:t>
        <a:bodyPr/>
        <a:lstStyle/>
        <a:p>
          <a:endParaRPr lang="en-US"/>
        </a:p>
      </dgm:t>
    </dgm:pt>
    <dgm:pt modelId="{A09FB0DB-F55C-4038-87B9-B03776A700F6}" type="sibTrans" cxnId="{0B870B96-BFAF-4F0A-A21B-C7DB10E19B38}">
      <dgm:prSet/>
      <dgm:spPr/>
      <dgm:t>
        <a:bodyPr/>
        <a:lstStyle/>
        <a:p>
          <a:endParaRPr lang="en-US"/>
        </a:p>
      </dgm:t>
    </dgm:pt>
    <dgm:pt modelId="{10331030-184C-409D-B98A-72FA4102D1C8}">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7DBEA13E-5C79-4CB5-8959-3AE91CB37191}" type="parTrans" cxnId="{C1820617-4AEB-4089-AB72-35B76A0F5771}">
      <dgm:prSet/>
      <dgm:spPr/>
      <dgm:t>
        <a:bodyPr/>
        <a:lstStyle/>
        <a:p>
          <a:endParaRPr lang="en-US"/>
        </a:p>
      </dgm:t>
    </dgm:pt>
    <dgm:pt modelId="{E966F441-378B-4619-8BCE-F8D5383E3BE5}" type="sibTrans" cxnId="{C1820617-4AEB-4089-AB72-35B76A0F5771}">
      <dgm:prSet/>
      <dgm:spPr/>
      <dgm:t>
        <a:bodyPr/>
        <a:lstStyle/>
        <a:p>
          <a:endParaRPr lang="en-US"/>
        </a:p>
      </dgm:t>
    </dgm:pt>
    <dgm:pt modelId="{D0076939-4D45-477A-8EED-4DD6CD617B94}">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Fast Com</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3C234485-47E0-4BBE-9DFA-ABD82B65CAAD}" type="parTrans" cxnId="{54495E26-22F8-49E0-9BE2-C17AF0A55B7C}">
      <dgm:prSet/>
      <dgm:spPr/>
      <dgm:t>
        <a:bodyPr/>
        <a:lstStyle/>
        <a:p>
          <a:endParaRPr lang="en-US"/>
        </a:p>
      </dgm:t>
    </dgm:pt>
    <dgm:pt modelId="{0EE9B6A5-560D-4800-907B-720ED1E0A5C6}" type="sibTrans" cxnId="{54495E26-22F8-49E0-9BE2-C17AF0A55B7C}">
      <dgm:prSet/>
      <dgm:spPr/>
      <dgm:t>
        <a:bodyPr/>
        <a:lstStyle/>
        <a:p>
          <a:endParaRPr lang="en-US"/>
        </a:p>
      </dgm:t>
    </dgm:pt>
    <dgm:pt modelId="{855623AC-CE1B-449D-8ACD-082420D710D1}" type="pres">
      <dgm:prSet presAssocID="{291BB004-A18F-4288-B250-F31E18613973}" presName="diagram" presStyleCnt="0">
        <dgm:presLayoutVars>
          <dgm:dir/>
          <dgm:resizeHandles val="exact"/>
        </dgm:presLayoutVars>
      </dgm:prSet>
      <dgm:spPr/>
    </dgm:pt>
    <dgm:pt modelId="{14E3A39E-DC56-4998-840B-B8EBA7B7C2E8}" type="pres">
      <dgm:prSet presAssocID="{9A1AC4DF-7947-4318-94A1-7E38B576568B}" presName="node" presStyleLbl="node1" presStyleIdx="0" presStyleCnt="4">
        <dgm:presLayoutVars>
          <dgm:bulletEnabled val="1"/>
        </dgm:presLayoutVars>
      </dgm:prSet>
      <dgm:spPr/>
    </dgm:pt>
    <dgm:pt modelId="{2D5F3B4F-4676-470A-B3FD-652072F2CF5E}" type="pres">
      <dgm:prSet presAssocID="{E239BE60-0965-4AE6-B4E5-0806867327DB}" presName="sibTrans" presStyleCnt="0"/>
      <dgm:spPr/>
    </dgm:pt>
    <dgm:pt modelId="{A87BF6F2-DF1E-4054-B3D9-5A796278EB4F}" type="pres">
      <dgm:prSet presAssocID="{09C9A7D5-2E28-434A-BBBD-F16460F0BEA2}" presName="node" presStyleLbl="node1" presStyleIdx="1" presStyleCnt="4">
        <dgm:presLayoutVars>
          <dgm:bulletEnabled val="1"/>
        </dgm:presLayoutVars>
      </dgm:prSet>
      <dgm:spPr/>
    </dgm:pt>
    <dgm:pt modelId="{7A506C96-A0DF-47C9-A99F-9941AE1AC66D}" type="pres">
      <dgm:prSet presAssocID="{A09FB0DB-F55C-4038-87B9-B03776A700F6}" presName="sibTrans" presStyleCnt="0"/>
      <dgm:spPr/>
    </dgm:pt>
    <dgm:pt modelId="{E1688ABB-9B7B-450A-AC3B-DC709204A2DC}" type="pres">
      <dgm:prSet presAssocID="{10331030-184C-409D-B98A-72FA4102D1C8}" presName="node" presStyleLbl="node1" presStyleIdx="2" presStyleCnt="4">
        <dgm:presLayoutVars>
          <dgm:bulletEnabled val="1"/>
        </dgm:presLayoutVars>
      </dgm:prSet>
      <dgm:spPr/>
    </dgm:pt>
    <dgm:pt modelId="{553ED34E-094D-4376-AC70-5BD790F3A5AE}" type="pres">
      <dgm:prSet presAssocID="{E966F441-378B-4619-8BCE-F8D5383E3BE5}" presName="sibTrans" presStyleCnt="0"/>
      <dgm:spPr/>
    </dgm:pt>
    <dgm:pt modelId="{E852AFCB-1EDC-479B-AFC9-C72B243D0770}" type="pres">
      <dgm:prSet presAssocID="{D0076939-4D45-477A-8EED-4DD6CD617B94}" presName="node" presStyleLbl="node1" presStyleIdx="3" presStyleCnt="4">
        <dgm:presLayoutVars>
          <dgm:bulletEnabled val="1"/>
        </dgm:presLayoutVars>
      </dgm:prSet>
      <dgm:spPr/>
    </dgm:pt>
  </dgm:ptLst>
  <dgm:cxnLst>
    <dgm:cxn modelId="{9EB7FD05-BAD2-4241-B339-E3F575730C8B}" type="presOf" srcId="{9A1AC4DF-7947-4318-94A1-7E38B576568B}" destId="{14E3A39E-DC56-4998-840B-B8EBA7B7C2E8}" srcOrd="0" destOrd="0" presId="urn:microsoft.com/office/officeart/2005/8/layout/default"/>
    <dgm:cxn modelId="{C1820617-4AEB-4089-AB72-35B76A0F5771}" srcId="{291BB004-A18F-4288-B250-F31E18613973}" destId="{10331030-184C-409D-B98A-72FA4102D1C8}" srcOrd="2" destOrd="0" parTransId="{7DBEA13E-5C79-4CB5-8959-3AE91CB37191}" sibTransId="{E966F441-378B-4619-8BCE-F8D5383E3BE5}"/>
    <dgm:cxn modelId="{54495E26-22F8-49E0-9BE2-C17AF0A55B7C}" srcId="{291BB004-A18F-4288-B250-F31E18613973}" destId="{D0076939-4D45-477A-8EED-4DD6CD617B94}" srcOrd="3" destOrd="0" parTransId="{3C234485-47E0-4BBE-9DFA-ABD82B65CAAD}" sibTransId="{0EE9B6A5-560D-4800-907B-720ED1E0A5C6}"/>
    <dgm:cxn modelId="{4FAFCB29-E0EF-4BA5-9F84-8428E3677DA0}" srcId="{291BB004-A18F-4288-B250-F31E18613973}" destId="{9A1AC4DF-7947-4318-94A1-7E38B576568B}" srcOrd="0" destOrd="0" parTransId="{06069517-387E-41A4-BF69-0E36BB695ED9}" sibTransId="{E239BE60-0965-4AE6-B4E5-0806867327DB}"/>
    <dgm:cxn modelId="{C801DC3D-2FE9-4DEC-BC5C-504A89FDCCBA}" type="presOf" srcId="{10331030-184C-409D-B98A-72FA4102D1C8}" destId="{E1688ABB-9B7B-450A-AC3B-DC709204A2DC}" srcOrd="0" destOrd="0" presId="urn:microsoft.com/office/officeart/2005/8/layout/default"/>
    <dgm:cxn modelId="{08CB534D-DB15-4535-889B-CACEB334EA8B}" type="presOf" srcId="{09C9A7D5-2E28-434A-BBBD-F16460F0BEA2}" destId="{A87BF6F2-DF1E-4054-B3D9-5A796278EB4F}" srcOrd="0" destOrd="0" presId="urn:microsoft.com/office/officeart/2005/8/layout/default"/>
    <dgm:cxn modelId="{0BA86877-4051-450F-8472-077D268F243D}" type="presOf" srcId="{291BB004-A18F-4288-B250-F31E18613973}" destId="{855623AC-CE1B-449D-8ACD-082420D710D1}" srcOrd="0" destOrd="0" presId="urn:microsoft.com/office/officeart/2005/8/layout/default"/>
    <dgm:cxn modelId="{2ACB437C-B794-4917-A8F8-276506F50652}" type="presOf" srcId="{D0076939-4D45-477A-8EED-4DD6CD617B94}" destId="{E852AFCB-1EDC-479B-AFC9-C72B243D0770}" srcOrd="0" destOrd="0" presId="urn:microsoft.com/office/officeart/2005/8/layout/default"/>
    <dgm:cxn modelId="{0B870B96-BFAF-4F0A-A21B-C7DB10E19B38}" srcId="{291BB004-A18F-4288-B250-F31E18613973}" destId="{09C9A7D5-2E28-434A-BBBD-F16460F0BEA2}" srcOrd="1" destOrd="0" parTransId="{0DD8D2FC-75F4-4C4D-983A-29A418333677}" sibTransId="{A09FB0DB-F55C-4038-87B9-B03776A700F6}"/>
    <dgm:cxn modelId="{3174A5BE-4308-4811-B7FE-EB07EDE83F53}" type="presParOf" srcId="{855623AC-CE1B-449D-8ACD-082420D710D1}" destId="{14E3A39E-DC56-4998-840B-B8EBA7B7C2E8}" srcOrd="0" destOrd="0" presId="urn:microsoft.com/office/officeart/2005/8/layout/default"/>
    <dgm:cxn modelId="{732A632D-6CBC-490C-BB31-2254983D5348}" type="presParOf" srcId="{855623AC-CE1B-449D-8ACD-082420D710D1}" destId="{2D5F3B4F-4676-470A-B3FD-652072F2CF5E}" srcOrd="1" destOrd="0" presId="urn:microsoft.com/office/officeart/2005/8/layout/default"/>
    <dgm:cxn modelId="{E0C3DE58-EDA6-4094-9392-0D33CE47B29C}" type="presParOf" srcId="{855623AC-CE1B-449D-8ACD-082420D710D1}" destId="{A87BF6F2-DF1E-4054-B3D9-5A796278EB4F}" srcOrd="2" destOrd="0" presId="urn:microsoft.com/office/officeart/2005/8/layout/default"/>
    <dgm:cxn modelId="{6629A986-7375-4E5A-B1C0-4D1D87CD711A}" type="presParOf" srcId="{855623AC-CE1B-449D-8ACD-082420D710D1}" destId="{7A506C96-A0DF-47C9-A99F-9941AE1AC66D}" srcOrd="3" destOrd="0" presId="urn:microsoft.com/office/officeart/2005/8/layout/default"/>
    <dgm:cxn modelId="{29C51135-CA16-447A-947A-B4CEE95072B3}" type="presParOf" srcId="{855623AC-CE1B-449D-8ACD-082420D710D1}" destId="{E1688ABB-9B7B-450A-AC3B-DC709204A2DC}" srcOrd="4" destOrd="0" presId="urn:microsoft.com/office/officeart/2005/8/layout/default"/>
    <dgm:cxn modelId="{5B7F8D1D-B629-4E6F-9519-8EAF6F2028E2}" type="presParOf" srcId="{855623AC-CE1B-449D-8ACD-082420D710D1}" destId="{553ED34E-094D-4376-AC70-5BD790F3A5AE}" srcOrd="5" destOrd="0" presId="urn:microsoft.com/office/officeart/2005/8/layout/default"/>
    <dgm:cxn modelId="{E46E5E4C-30C5-404A-BF91-9C630A31A240}" type="presParOf" srcId="{855623AC-CE1B-449D-8ACD-082420D710D1}" destId="{E852AFCB-1EDC-479B-AFC9-C72B243D0770}"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3A39E-DC56-4998-840B-B8EBA7B7C2E8}">
      <dsp:nvSpPr>
        <dsp:cNvPr id="0" name=""/>
        <dsp:cNvSpPr/>
      </dsp:nvSpPr>
      <dsp:spPr>
        <a:xfrm>
          <a:off x="743" y="117265"/>
          <a:ext cx="2899854" cy="17399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Dosen STT </a:t>
          </a:r>
        </a:p>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kern="1200">
            <a:latin typeface="STXinwei" panose="02010800040101010101" pitchFamily="2" charset="-122"/>
            <a:ea typeface="STXinwei" panose="02010800040101010101" pitchFamily="2" charset="-122"/>
          </a:endParaRPr>
        </a:p>
      </dsp:txBody>
      <dsp:txXfrm>
        <a:off x="743" y="117265"/>
        <a:ext cx="2899854" cy="1739912"/>
      </dsp:txXfrm>
    </dsp:sp>
    <dsp:sp modelId="{A87BF6F2-DF1E-4054-B3D9-5A796278EB4F}">
      <dsp:nvSpPr>
        <dsp:cNvPr id="0" name=""/>
        <dsp:cNvSpPr/>
      </dsp:nvSpPr>
      <dsp:spPr>
        <a:xfrm>
          <a:off x="3190583" y="117265"/>
          <a:ext cx="2899854" cy="17399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NF Computer</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3190583" y="117265"/>
        <a:ext cx="2899854" cy="1739912"/>
      </dsp:txXfrm>
    </dsp:sp>
    <dsp:sp modelId="{E1688ABB-9B7B-450A-AC3B-DC709204A2DC}">
      <dsp:nvSpPr>
        <dsp:cNvPr id="0" name=""/>
        <dsp:cNvSpPr/>
      </dsp:nvSpPr>
      <dsp:spPr>
        <a:xfrm>
          <a:off x="743" y="2147163"/>
          <a:ext cx="2899854" cy="17399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743" y="2147163"/>
        <a:ext cx="2899854" cy="1739912"/>
      </dsp:txXfrm>
    </dsp:sp>
    <dsp:sp modelId="{E852AFCB-1EDC-479B-AFC9-C72B243D0770}">
      <dsp:nvSpPr>
        <dsp:cNvPr id="0" name=""/>
        <dsp:cNvSpPr/>
      </dsp:nvSpPr>
      <dsp:spPr>
        <a:xfrm>
          <a:off x="3190583" y="2147163"/>
          <a:ext cx="2899854" cy="173991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Fast Com</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3190583" y="2147163"/>
        <a:ext cx="2899854" cy="17399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F7B1F-A410-4181-9041-BAE04186578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807A9-7CA1-4CF7-A4D6-3B6FD49F7FA7}" type="slidenum">
              <a:rPr lang="en-US" smtClean="0"/>
              <a:t>‹#›</a:t>
            </a:fld>
            <a:endParaRPr lang="en-US"/>
          </a:p>
        </p:txBody>
      </p:sp>
    </p:spTree>
    <p:extLst>
      <p:ext uri="{BB962C8B-B14F-4D97-AF65-F5344CB8AC3E}">
        <p14:creationId xmlns:p14="http://schemas.microsoft.com/office/powerpoint/2010/main" val="342102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466725" y="1009650"/>
            <a:ext cx="6645275" cy="3738563"/>
          </a:xfrm>
          <a:prstGeom prst="rect">
            <a:avLst/>
          </a:prstGeom>
        </p:spPr>
      </p:sp>
      <p:sp>
        <p:nvSpPr>
          <p:cNvPr id="157" name="PlaceHolder 2"/>
          <p:cNvSpPr>
            <a:spLocks noGrp="1"/>
          </p:cNvSpPr>
          <p:nvPr>
            <p:ph type="body"/>
          </p:nvPr>
        </p:nvSpPr>
        <p:spPr>
          <a:xfrm>
            <a:off x="817200" y="5096520"/>
            <a:ext cx="594324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extLst>
      <p:ext uri="{BB962C8B-B14F-4D97-AF65-F5344CB8AC3E}">
        <p14:creationId xmlns:p14="http://schemas.microsoft.com/office/powerpoint/2010/main" val="122929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86646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69265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0214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79208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08679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1"/>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1pPr>
            <a:lvl2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2pPr>
            <a:lvl3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3pPr>
            <a:lvl4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4pPr>
            <a:lvl5pPr eaLnBrk="0" hangingPunc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5pPr>
            <a:lvl6pPr marL="25146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6pPr>
            <a:lvl7pPr marL="29718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7pPr>
            <a:lvl8pPr marL="34290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8pPr>
            <a:lvl9pPr marL="3886200" indent="-228600" defTabSz="457200" eaLnBrk="0" fontAlgn="base" hangingPunct="0">
              <a:lnSpc>
                <a:spcPct val="80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Times New Roman" panose="02020603050405020304" pitchFamily="18" charset="0"/>
                <a:cs typeface="DejaVu Sans" panose="020B0603030804020204" pitchFamily="34" charset="0"/>
              </a:defRPr>
            </a:lvl9pPr>
          </a:lstStyle>
          <a:p>
            <a:pPr eaLnBrk="1" hangingPunct="1"/>
            <a:fld id="{BFE6D92F-508A-47C4-A56B-F1D564762B3E}" type="slidenum">
              <a:rPr lang="en-GB" sz="1200">
                <a:solidFill>
                  <a:srgbClr val="000000"/>
                </a:solidFill>
              </a:rPr>
              <a:pPr eaLnBrk="1" hangingPunct="1"/>
              <a:t>15</a:t>
            </a:fld>
            <a:endParaRPr lang="en-GB" sz="1200">
              <a:solidFill>
                <a:srgbClr val="000000"/>
              </a:solidFill>
            </a:endParaRPr>
          </a:p>
        </p:txBody>
      </p:sp>
      <p:sp>
        <p:nvSpPr>
          <p:cNvPr id="132099"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132100" name="Rectangle 2"/>
          <p:cNvSpPr>
            <a:spLocks noGrp="1" noChangeArrowheads="1"/>
          </p:cNvSpPr>
          <p:nvPr>
            <p:ph type="body"/>
          </p:nvPr>
        </p:nvSpPr>
        <p:spPr>
          <a:xfrm>
            <a:off x="731838" y="4560888"/>
            <a:ext cx="5845175"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d-ID">
              <a:latin typeface="Times New Roman" panose="02020603050405020304" pitchFamily="18" charset="0"/>
            </a:endParaRPr>
          </a:p>
        </p:txBody>
      </p:sp>
    </p:spTree>
    <p:extLst>
      <p:ext uri="{BB962C8B-B14F-4D97-AF65-F5344CB8AC3E}">
        <p14:creationId xmlns:p14="http://schemas.microsoft.com/office/powerpoint/2010/main" val="298894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46210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93798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28115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0745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67877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40457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466725" y="1009650"/>
            <a:ext cx="66452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8890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76353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64" name="PlaceHolder 2"/>
          <p:cNvSpPr>
            <a:spLocks noGrp="1"/>
          </p:cNvSpPr>
          <p:nvPr>
            <p:ph type="body"/>
          </p:nvPr>
        </p:nvSpPr>
        <p:spPr>
          <a:xfrm>
            <a:off x="609441" y="1604515"/>
            <a:ext cx="109725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65" name="PlaceHolder 3"/>
          <p:cNvSpPr>
            <a:spLocks noGrp="1"/>
          </p:cNvSpPr>
          <p:nvPr>
            <p:ph type="body"/>
          </p:nvPr>
        </p:nvSpPr>
        <p:spPr>
          <a:xfrm>
            <a:off x="609441" y="3681925"/>
            <a:ext cx="10972503"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35151043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67" name="PlaceHolder 2"/>
          <p:cNvSpPr>
            <a:spLocks noGrp="1"/>
          </p:cNvSpPr>
          <p:nvPr>
            <p:ph type="body"/>
          </p:nvPr>
        </p:nvSpPr>
        <p:spPr>
          <a:xfrm>
            <a:off x="609441"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68" name="PlaceHolder 3"/>
          <p:cNvSpPr>
            <a:spLocks noGrp="1"/>
          </p:cNvSpPr>
          <p:nvPr>
            <p:ph type="body"/>
          </p:nvPr>
        </p:nvSpPr>
        <p:spPr>
          <a:xfrm>
            <a:off x="6231957"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69" name="PlaceHolder 4"/>
          <p:cNvSpPr>
            <a:spLocks noGrp="1"/>
          </p:cNvSpPr>
          <p:nvPr>
            <p:ph type="body"/>
          </p:nvPr>
        </p:nvSpPr>
        <p:spPr>
          <a:xfrm>
            <a:off x="609441"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70" name="PlaceHolder 5"/>
          <p:cNvSpPr>
            <a:spLocks noGrp="1"/>
          </p:cNvSpPr>
          <p:nvPr>
            <p:ph type="body"/>
          </p:nvPr>
        </p:nvSpPr>
        <p:spPr>
          <a:xfrm>
            <a:off x="6231957"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195903964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72" name="PlaceHolder 2"/>
          <p:cNvSpPr>
            <a:spLocks noGrp="1"/>
          </p:cNvSpPr>
          <p:nvPr>
            <p:ph type="body"/>
          </p:nvPr>
        </p:nvSpPr>
        <p:spPr>
          <a:xfrm>
            <a:off x="609441" y="160451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73" name="PlaceHolder 3"/>
          <p:cNvSpPr>
            <a:spLocks noGrp="1"/>
          </p:cNvSpPr>
          <p:nvPr>
            <p:ph type="body"/>
          </p:nvPr>
        </p:nvSpPr>
        <p:spPr>
          <a:xfrm>
            <a:off x="4319497" y="160451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74" name="PlaceHolder 4"/>
          <p:cNvSpPr>
            <a:spLocks noGrp="1"/>
          </p:cNvSpPr>
          <p:nvPr>
            <p:ph type="body"/>
          </p:nvPr>
        </p:nvSpPr>
        <p:spPr>
          <a:xfrm>
            <a:off x="8029553" y="160451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75" name="PlaceHolder 5"/>
          <p:cNvSpPr>
            <a:spLocks noGrp="1"/>
          </p:cNvSpPr>
          <p:nvPr>
            <p:ph type="body"/>
          </p:nvPr>
        </p:nvSpPr>
        <p:spPr>
          <a:xfrm>
            <a:off x="609441" y="368192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76" name="PlaceHolder 6"/>
          <p:cNvSpPr>
            <a:spLocks noGrp="1"/>
          </p:cNvSpPr>
          <p:nvPr>
            <p:ph type="body"/>
          </p:nvPr>
        </p:nvSpPr>
        <p:spPr>
          <a:xfrm>
            <a:off x="4319497" y="368192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77" name="PlaceHolder 7"/>
          <p:cNvSpPr>
            <a:spLocks noGrp="1"/>
          </p:cNvSpPr>
          <p:nvPr>
            <p:ph type="body"/>
          </p:nvPr>
        </p:nvSpPr>
        <p:spPr>
          <a:xfrm>
            <a:off x="8029553" y="368192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119106137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79029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4" name="PlaceHolder 2"/>
          <p:cNvSpPr>
            <a:spLocks noGrp="1"/>
          </p:cNvSpPr>
          <p:nvPr>
            <p:ph type="subTitle"/>
          </p:nvPr>
        </p:nvSpPr>
        <p:spPr>
          <a:xfrm>
            <a:off x="609441" y="1604514"/>
            <a:ext cx="10972503" cy="3977158"/>
          </a:xfrm>
          <a:prstGeom prst="rect">
            <a:avLst/>
          </a:prstGeom>
        </p:spPr>
        <p:txBody>
          <a:bodyPr lIns="0" tIns="0" rIns="0" bIns="0" anchor="ctr">
            <a:noAutofit/>
          </a:bodyPr>
          <a:lstStyle/>
          <a:p>
            <a:pPr algn="ctr"/>
            <a:endParaRPr lang="id-ID" sz="2903" b="0" strike="noStrike" spc="-1">
              <a:latin typeface="Arial"/>
            </a:endParaRPr>
          </a:p>
        </p:txBody>
      </p:sp>
    </p:spTree>
    <p:extLst>
      <p:ext uri="{BB962C8B-B14F-4D97-AF65-F5344CB8AC3E}">
        <p14:creationId xmlns:p14="http://schemas.microsoft.com/office/powerpoint/2010/main" val="154747884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6" name="PlaceHolder 2"/>
          <p:cNvSpPr>
            <a:spLocks noGrp="1"/>
          </p:cNvSpPr>
          <p:nvPr>
            <p:ph type="body"/>
          </p:nvPr>
        </p:nvSpPr>
        <p:spPr>
          <a:xfrm>
            <a:off x="609441" y="1604514"/>
            <a:ext cx="10972503" cy="397715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96565402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8" name="PlaceHolder 2"/>
          <p:cNvSpPr>
            <a:spLocks noGrp="1"/>
          </p:cNvSpPr>
          <p:nvPr>
            <p:ph type="body"/>
          </p:nvPr>
        </p:nvSpPr>
        <p:spPr>
          <a:xfrm>
            <a:off x="609441"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9" name="PlaceHolder 3"/>
          <p:cNvSpPr>
            <a:spLocks noGrp="1"/>
          </p:cNvSpPr>
          <p:nvPr>
            <p:ph type="body"/>
          </p:nvPr>
        </p:nvSpPr>
        <p:spPr>
          <a:xfrm>
            <a:off x="6231957"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409810959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Tree>
    <p:extLst>
      <p:ext uri="{BB962C8B-B14F-4D97-AF65-F5344CB8AC3E}">
        <p14:creationId xmlns:p14="http://schemas.microsoft.com/office/powerpoint/2010/main" val="205173062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41" y="273352"/>
            <a:ext cx="10972503" cy="5307340"/>
          </a:xfrm>
          <a:prstGeom prst="rect">
            <a:avLst/>
          </a:prstGeom>
        </p:spPr>
        <p:txBody>
          <a:bodyPr lIns="0" tIns="0" rIns="0" bIns="0" anchor="ctr">
            <a:noAutofit/>
          </a:bodyPr>
          <a:lstStyle/>
          <a:p>
            <a:pPr algn="ctr"/>
            <a:endParaRPr lang="id-ID" sz="2903" b="0" strike="noStrike" spc="-1">
              <a:latin typeface="Arial"/>
            </a:endParaRPr>
          </a:p>
        </p:txBody>
      </p:sp>
    </p:spTree>
    <p:extLst>
      <p:ext uri="{BB962C8B-B14F-4D97-AF65-F5344CB8AC3E}">
        <p14:creationId xmlns:p14="http://schemas.microsoft.com/office/powerpoint/2010/main" val="4229789754"/>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13" name="PlaceHolder 2"/>
          <p:cNvSpPr>
            <a:spLocks noGrp="1"/>
          </p:cNvSpPr>
          <p:nvPr>
            <p:ph type="body"/>
          </p:nvPr>
        </p:nvSpPr>
        <p:spPr>
          <a:xfrm>
            <a:off x="609441"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4" name="PlaceHolder 3"/>
          <p:cNvSpPr>
            <a:spLocks noGrp="1"/>
          </p:cNvSpPr>
          <p:nvPr>
            <p:ph type="body"/>
          </p:nvPr>
        </p:nvSpPr>
        <p:spPr>
          <a:xfrm>
            <a:off x="6231957"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5" name="PlaceHolder 4"/>
          <p:cNvSpPr>
            <a:spLocks noGrp="1"/>
          </p:cNvSpPr>
          <p:nvPr>
            <p:ph type="body"/>
          </p:nvPr>
        </p:nvSpPr>
        <p:spPr>
          <a:xfrm>
            <a:off x="609441"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110828189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43" name="PlaceHolder 2"/>
          <p:cNvSpPr>
            <a:spLocks noGrp="1"/>
          </p:cNvSpPr>
          <p:nvPr>
            <p:ph type="subTitle"/>
          </p:nvPr>
        </p:nvSpPr>
        <p:spPr>
          <a:xfrm>
            <a:off x="609441" y="1604514"/>
            <a:ext cx="10972503" cy="3977158"/>
          </a:xfrm>
          <a:prstGeom prst="rect">
            <a:avLst/>
          </a:prstGeom>
        </p:spPr>
        <p:txBody>
          <a:bodyPr lIns="0" tIns="0" rIns="0" bIns="0" anchor="ctr">
            <a:noAutofit/>
          </a:bodyPr>
          <a:lstStyle/>
          <a:p>
            <a:pPr algn="ctr"/>
            <a:endParaRPr lang="id-ID" sz="2903" b="0" strike="noStrike" spc="-1">
              <a:latin typeface="Arial"/>
            </a:endParaRPr>
          </a:p>
        </p:txBody>
      </p:sp>
    </p:spTree>
    <p:extLst>
      <p:ext uri="{BB962C8B-B14F-4D97-AF65-F5344CB8AC3E}">
        <p14:creationId xmlns:p14="http://schemas.microsoft.com/office/powerpoint/2010/main" val="2771790882"/>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17" name="PlaceHolder 2"/>
          <p:cNvSpPr>
            <a:spLocks noGrp="1"/>
          </p:cNvSpPr>
          <p:nvPr>
            <p:ph type="body"/>
          </p:nvPr>
        </p:nvSpPr>
        <p:spPr>
          <a:xfrm>
            <a:off x="609441"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8" name="PlaceHolder 3"/>
          <p:cNvSpPr>
            <a:spLocks noGrp="1"/>
          </p:cNvSpPr>
          <p:nvPr>
            <p:ph type="body"/>
          </p:nvPr>
        </p:nvSpPr>
        <p:spPr>
          <a:xfrm>
            <a:off x="6231957"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9" name="PlaceHolder 4"/>
          <p:cNvSpPr>
            <a:spLocks noGrp="1"/>
          </p:cNvSpPr>
          <p:nvPr>
            <p:ph type="body"/>
          </p:nvPr>
        </p:nvSpPr>
        <p:spPr>
          <a:xfrm>
            <a:off x="6231957"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414644509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21" name="PlaceHolder 2"/>
          <p:cNvSpPr>
            <a:spLocks noGrp="1"/>
          </p:cNvSpPr>
          <p:nvPr>
            <p:ph type="body"/>
          </p:nvPr>
        </p:nvSpPr>
        <p:spPr>
          <a:xfrm>
            <a:off x="609441"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22" name="PlaceHolder 3"/>
          <p:cNvSpPr>
            <a:spLocks noGrp="1"/>
          </p:cNvSpPr>
          <p:nvPr>
            <p:ph type="body"/>
          </p:nvPr>
        </p:nvSpPr>
        <p:spPr>
          <a:xfrm>
            <a:off x="6231957"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23" name="PlaceHolder 4"/>
          <p:cNvSpPr>
            <a:spLocks noGrp="1"/>
          </p:cNvSpPr>
          <p:nvPr>
            <p:ph type="body"/>
          </p:nvPr>
        </p:nvSpPr>
        <p:spPr>
          <a:xfrm>
            <a:off x="609441" y="3681925"/>
            <a:ext cx="10972503"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315391379"/>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25" name="PlaceHolder 2"/>
          <p:cNvSpPr>
            <a:spLocks noGrp="1"/>
          </p:cNvSpPr>
          <p:nvPr>
            <p:ph type="body"/>
          </p:nvPr>
        </p:nvSpPr>
        <p:spPr>
          <a:xfrm>
            <a:off x="609441" y="1604515"/>
            <a:ext cx="109725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26" name="PlaceHolder 3"/>
          <p:cNvSpPr>
            <a:spLocks noGrp="1"/>
          </p:cNvSpPr>
          <p:nvPr>
            <p:ph type="body"/>
          </p:nvPr>
        </p:nvSpPr>
        <p:spPr>
          <a:xfrm>
            <a:off x="609441" y="3681925"/>
            <a:ext cx="10972503"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4291940966"/>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28" name="PlaceHolder 2"/>
          <p:cNvSpPr>
            <a:spLocks noGrp="1"/>
          </p:cNvSpPr>
          <p:nvPr>
            <p:ph type="body"/>
          </p:nvPr>
        </p:nvSpPr>
        <p:spPr>
          <a:xfrm>
            <a:off x="609441"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29" name="PlaceHolder 3"/>
          <p:cNvSpPr>
            <a:spLocks noGrp="1"/>
          </p:cNvSpPr>
          <p:nvPr>
            <p:ph type="body"/>
          </p:nvPr>
        </p:nvSpPr>
        <p:spPr>
          <a:xfrm>
            <a:off x="6231957"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30" name="PlaceHolder 4"/>
          <p:cNvSpPr>
            <a:spLocks noGrp="1"/>
          </p:cNvSpPr>
          <p:nvPr>
            <p:ph type="body"/>
          </p:nvPr>
        </p:nvSpPr>
        <p:spPr>
          <a:xfrm>
            <a:off x="609441"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31" name="PlaceHolder 5"/>
          <p:cNvSpPr>
            <a:spLocks noGrp="1"/>
          </p:cNvSpPr>
          <p:nvPr>
            <p:ph type="body"/>
          </p:nvPr>
        </p:nvSpPr>
        <p:spPr>
          <a:xfrm>
            <a:off x="6231957"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1368558620"/>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33" name="PlaceHolder 2"/>
          <p:cNvSpPr>
            <a:spLocks noGrp="1"/>
          </p:cNvSpPr>
          <p:nvPr>
            <p:ph type="body"/>
          </p:nvPr>
        </p:nvSpPr>
        <p:spPr>
          <a:xfrm>
            <a:off x="609441" y="160451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34" name="PlaceHolder 3"/>
          <p:cNvSpPr>
            <a:spLocks noGrp="1"/>
          </p:cNvSpPr>
          <p:nvPr>
            <p:ph type="body"/>
          </p:nvPr>
        </p:nvSpPr>
        <p:spPr>
          <a:xfrm>
            <a:off x="4319497" y="160451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35" name="PlaceHolder 4"/>
          <p:cNvSpPr>
            <a:spLocks noGrp="1"/>
          </p:cNvSpPr>
          <p:nvPr>
            <p:ph type="body"/>
          </p:nvPr>
        </p:nvSpPr>
        <p:spPr>
          <a:xfrm>
            <a:off x="8029553" y="160451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36" name="PlaceHolder 5"/>
          <p:cNvSpPr>
            <a:spLocks noGrp="1"/>
          </p:cNvSpPr>
          <p:nvPr>
            <p:ph type="body"/>
          </p:nvPr>
        </p:nvSpPr>
        <p:spPr>
          <a:xfrm>
            <a:off x="609441" y="368192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37" name="PlaceHolder 6"/>
          <p:cNvSpPr>
            <a:spLocks noGrp="1"/>
          </p:cNvSpPr>
          <p:nvPr>
            <p:ph type="body"/>
          </p:nvPr>
        </p:nvSpPr>
        <p:spPr>
          <a:xfrm>
            <a:off x="4319497" y="368192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38" name="PlaceHolder 7"/>
          <p:cNvSpPr>
            <a:spLocks noGrp="1"/>
          </p:cNvSpPr>
          <p:nvPr>
            <p:ph type="body"/>
          </p:nvPr>
        </p:nvSpPr>
        <p:spPr>
          <a:xfrm>
            <a:off x="8029553" y="368192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234017759"/>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206867"/>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86" name="PlaceHolder 2"/>
          <p:cNvSpPr>
            <a:spLocks noGrp="1"/>
          </p:cNvSpPr>
          <p:nvPr>
            <p:ph type="subTitle"/>
          </p:nvPr>
        </p:nvSpPr>
        <p:spPr>
          <a:xfrm>
            <a:off x="609441" y="1604514"/>
            <a:ext cx="10972503" cy="3977158"/>
          </a:xfrm>
          <a:prstGeom prst="rect">
            <a:avLst/>
          </a:prstGeom>
        </p:spPr>
        <p:txBody>
          <a:bodyPr lIns="0" tIns="0" rIns="0" bIns="0" anchor="ctr">
            <a:noAutofit/>
          </a:bodyPr>
          <a:lstStyle/>
          <a:p>
            <a:pPr algn="ctr"/>
            <a:endParaRPr lang="id-ID" sz="2903" b="0" strike="noStrike" spc="-1">
              <a:latin typeface="Arial"/>
            </a:endParaRPr>
          </a:p>
        </p:txBody>
      </p:sp>
    </p:spTree>
    <p:extLst>
      <p:ext uri="{BB962C8B-B14F-4D97-AF65-F5344CB8AC3E}">
        <p14:creationId xmlns:p14="http://schemas.microsoft.com/office/powerpoint/2010/main" val="3683279416"/>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88" name="PlaceHolder 2"/>
          <p:cNvSpPr>
            <a:spLocks noGrp="1"/>
          </p:cNvSpPr>
          <p:nvPr>
            <p:ph type="body"/>
          </p:nvPr>
        </p:nvSpPr>
        <p:spPr>
          <a:xfrm>
            <a:off x="609441" y="1604514"/>
            <a:ext cx="10972503" cy="397715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3473679897"/>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90" name="PlaceHolder 2"/>
          <p:cNvSpPr>
            <a:spLocks noGrp="1"/>
          </p:cNvSpPr>
          <p:nvPr>
            <p:ph type="body"/>
          </p:nvPr>
        </p:nvSpPr>
        <p:spPr>
          <a:xfrm>
            <a:off x="609441"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91" name="PlaceHolder 3"/>
          <p:cNvSpPr>
            <a:spLocks noGrp="1"/>
          </p:cNvSpPr>
          <p:nvPr>
            <p:ph type="body"/>
          </p:nvPr>
        </p:nvSpPr>
        <p:spPr>
          <a:xfrm>
            <a:off x="6231957"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2346638504"/>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Tree>
    <p:extLst>
      <p:ext uri="{BB962C8B-B14F-4D97-AF65-F5344CB8AC3E}">
        <p14:creationId xmlns:p14="http://schemas.microsoft.com/office/powerpoint/2010/main" val="49474382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45" name="PlaceHolder 2"/>
          <p:cNvSpPr>
            <a:spLocks noGrp="1"/>
          </p:cNvSpPr>
          <p:nvPr>
            <p:ph type="body"/>
          </p:nvPr>
        </p:nvSpPr>
        <p:spPr>
          <a:xfrm>
            <a:off x="609441" y="1604514"/>
            <a:ext cx="10972503" cy="397715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1346766542"/>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41" y="273352"/>
            <a:ext cx="10972503" cy="5307340"/>
          </a:xfrm>
          <a:prstGeom prst="rect">
            <a:avLst/>
          </a:prstGeom>
        </p:spPr>
        <p:txBody>
          <a:bodyPr lIns="0" tIns="0" rIns="0" bIns="0" anchor="ctr">
            <a:noAutofit/>
          </a:bodyPr>
          <a:lstStyle/>
          <a:p>
            <a:pPr algn="ctr"/>
            <a:endParaRPr lang="id-ID" sz="2903" b="0" strike="noStrike" spc="-1">
              <a:latin typeface="Arial"/>
            </a:endParaRPr>
          </a:p>
        </p:txBody>
      </p:sp>
    </p:spTree>
    <p:extLst>
      <p:ext uri="{BB962C8B-B14F-4D97-AF65-F5344CB8AC3E}">
        <p14:creationId xmlns:p14="http://schemas.microsoft.com/office/powerpoint/2010/main" val="2102818545"/>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95" name="PlaceHolder 2"/>
          <p:cNvSpPr>
            <a:spLocks noGrp="1"/>
          </p:cNvSpPr>
          <p:nvPr>
            <p:ph type="body"/>
          </p:nvPr>
        </p:nvSpPr>
        <p:spPr>
          <a:xfrm>
            <a:off x="609441"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96" name="PlaceHolder 3"/>
          <p:cNvSpPr>
            <a:spLocks noGrp="1"/>
          </p:cNvSpPr>
          <p:nvPr>
            <p:ph type="body"/>
          </p:nvPr>
        </p:nvSpPr>
        <p:spPr>
          <a:xfrm>
            <a:off x="6231957"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97" name="PlaceHolder 4"/>
          <p:cNvSpPr>
            <a:spLocks noGrp="1"/>
          </p:cNvSpPr>
          <p:nvPr>
            <p:ph type="body"/>
          </p:nvPr>
        </p:nvSpPr>
        <p:spPr>
          <a:xfrm>
            <a:off x="609441"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2088373596"/>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99" name="PlaceHolder 2"/>
          <p:cNvSpPr>
            <a:spLocks noGrp="1"/>
          </p:cNvSpPr>
          <p:nvPr>
            <p:ph type="body"/>
          </p:nvPr>
        </p:nvSpPr>
        <p:spPr>
          <a:xfrm>
            <a:off x="609441"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00" name="PlaceHolder 3"/>
          <p:cNvSpPr>
            <a:spLocks noGrp="1"/>
          </p:cNvSpPr>
          <p:nvPr>
            <p:ph type="body"/>
          </p:nvPr>
        </p:nvSpPr>
        <p:spPr>
          <a:xfrm>
            <a:off x="6231957"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01" name="PlaceHolder 4"/>
          <p:cNvSpPr>
            <a:spLocks noGrp="1"/>
          </p:cNvSpPr>
          <p:nvPr>
            <p:ph type="body"/>
          </p:nvPr>
        </p:nvSpPr>
        <p:spPr>
          <a:xfrm>
            <a:off x="6231957"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788616742"/>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103" name="PlaceHolder 2"/>
          <p:cNvSpPr>
            <a:spLocks noGrp="1"/>
          </p:cNvSpPr>
          <p:nvPr>
            <p:ph type="body"/>
          </p:nvPr>
        </p:nvSpPr>
        <p:spPr>
          <a:xfrm>
            <a:off x="609441"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04" name="PlaceHolder 3"/>
          <p:cNvSpPr>
            <a:spLocks noGrp="1"/>
          </p:cNvSpPr>
          <p:nvPr>
            <p:ph type="body"/>
          </p:nvPr>
        </p:nvSpPr>
        <p:spPr>
          <a:xfrm>
            <a:off x="6231957"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05" name="PlaceHolder 4"/>
          <p:cNvSpPr>
            <a:spLocks noGrp="1"/>
          </p:cNvSpPr>
          <p:nvPr>
            <p:ph type="body"/>
          </p:nvPr>
        </p:nvSpPr>
        <p:spPr>
          <a:xfrm>
            <a:off x="609441" y="3681925"/>
            <a:ext cx="10972503"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367917613"/>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107" name="PlaceHolder 2"/>
          <p:cNvSpPr>
            <a:spLocks noGrp="1"/>
          </p:cNvSpPr>
          <p:nvPr>
            <p:ph type="body"/>
          </p:nvPr>
        </p:nvSpPr>
        <p:spPr>
          <a:xfrm>
            <a:off x="609441" y="1604515"/>
            <a:ext cx="109725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08" name="PlaceHolder 3"/>
          <p:cNvSpPr>
            <a:spLocks noGrp="1"/>
          </p:cNvSpPr>
          <p:nvPr>
            <p:ph type="body"/>
          </p:nvPr>
        </p:nvSpPr>
        <p:spPr>
          <a:xfrm>
            <a:off x="609441" y="3681925"/>
            <a:ext cx="10972503"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3701596361"/>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110" name="PlaceHolder 2"/>
          <p:cNvSpPr>
            <a:spLocks noGrp="1"/>
          </p:cNvSpPr>
          <p:nvPr>
            <p:ph type="body"/>
          </p:nvPr>
        </p:nvSpPr>
        <p:spPr>
          <a:xfrm>
            <a:off x="609441"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11" name="PlaceHolder 3"/>
          <p:cNvSpPr>
            <a:spLocks noGrp="1"/>
          </p:cNvSpPr>
          <p:nvPr>
            <p:ph type="body"/>
          </p:nvPr>
        </p:nvSpPr>
        <p:spPr>
          <a:xfrm>
            <a:off x="6231957"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12" name="PlaceHolder 4"/>
          <p:cNvSpPr>
            <a:spLocks noGrp="1"/>
          </p:cNvSpPr>
          <p:nvPr>
            <p:ph type="body"/>
          </p:nvPr>
        </p:nvSpPr>
        <p:spPr>
          <a:xfrm>
            <a:off x="609441"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13" name="PlaceHolder 5"/>
          <p:cNvSpPr>
            <a:spLocks noGrp="1"/>
          </p:cNvSpPr>
          <p:nvPr>
            <p:ph type="body"/>
          </p:nvPr>
        </p:nvSpPr>
        <p:spPr>
          <a:xfrm>
            <a:off x="6231957"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1681320748"/>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115" name="PlaceHolder 2"/>
          <p:cNvSpPr>
            <a:spLocks noGrp="1"/>
          </p:cNvSpPr>
          <p:nvPr>
            <p:ph type="body"/>
          </p:nvPr>
        </p:nvSpPr>
        <p:spPr>
          <a:xfrm>
            <a:off x="609441" y="160451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16" name="PlaceHolder 3"/>
          <p:cNvSpPr>
            <a:spLocks noGrp="1"/>
          </p:cNvSpPr>
          <p:nvPr>
            <p:ph type="body"/>
          </p:nvPr>
        </p:nvSpPr>
        <p:spPr>
          <a:xfrm>
            <a:off x="4319497" y="160451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17" name="PlaceHolder 4"/>
          <p:cNvSpPr>
            <a:spLocks noGrp="1"/>
          </p:cNvSpPr>
          <p:nvPr>
            <p:ph type="body"/>
          </p:nvPr>
        </p:nvSpPr>
        <p:spPr>
          <a:xfrm>
            <a:off x="8029553" y="160451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18" name="PlaceHolder 5"/>
          <p:cNvSpPr>
            <a:spLocks noGrp="1"/>
          </p:cNvSpPr>
          <p:nvPr>
            <p:ph type="body"/>
          </p:nvPr>
        </p:nvSpPr>
        <p:spPr>
          <a:xfrm>
            <a:off x="609441" y="368192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19" name="PlaceHolder 6"/>
          <p:cNvSpPr>
            <a:spLocks noGrp="1"/>
          </p:cNvSpPr>
          <p:nvPr>
            <p:ph type="body"/>
          </p:nvPr>
        </p:nvSpPr>
        <p:spPr>
          <a:xfrm>
            <a:off x="4319497" y="368192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120" name="PlaceHolder 7"/>
          <p:cNvSpPr>
            <a:spLocks noGrp="1"/>
          </p:cNvSpPr>
          <p:nvPr>
            <p:ph type="body"/>
          </p:nvPr>
        </p:nvSpPr>
        <p:spPr>
          <a:xfrm>
            <a:off x="8029553" y="3681925"/>
            <a:ext cx="3533003"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2748662272"/>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309512" y="2667000"/>
            <a:ext cx="10272889" cy="3332816"/>
          </a:xfrm>
          <a:prstGeom prst="rect">
            <a:avLst/>
          </a:prstGeo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92440" y="6108174"/>
            <a:ext cx="1143297" cy="365125"/>
          </a:xfrm>
          <a:prstGeom prst="rect">
            <a:avLst/>
          </a:prstGeom>
        </p:spPr>
        <p:txBody>
          <a:bodyPr/>
          <a:lstStyle/>
          <a:p>
            <a:pPr>
              <a:defRPr/>
            </a:pPr>
            <a:endParaRPr lang="en-GB"/>
          </a:p>
        </p:txBody>
      </p:sp>
      <p:sp>
        <p:nvSpPr>
          <p:cNvPr id="5" name="Footer Placeholder 4"/>
          <p:cNvSpPr>
            <a:spLocks noGrp="1"/>
          </p:cNvSpPr>
          <p:nvPr>
            <p:ph type="ftr" sz="quarter" idx="11"/>
          </p:nvPr>
        </p:nvSpPr>
        <p:spPr>
          <a:xfrm>
            <a:off x="2630197" y="6108174"/>
            <a:ext cx="7086023" cy="365125"/>
          </a:xfrm>
          <a:prstGeom prst="rect">
            <a:avLst/>
          </a:prstGeom>
        </p:spPr>
        <p:txBody>
          <a:bodyPr/>
          <a:lstStyle/>
          <a:p>
            <a:pPr>
              <a:defRPr/>
            </a:pPr>
            <a:endParaRPr lang="en-GB"/>
          </a:p>
        </p:txBody>
      </p:sp>
      <p:sp>
        <p:nvSpPr>
          <p:cNvPr id="6" name="Slide Number Placeholder 5"/>
          <p:cNvSpPr>
            <a:spLocks noGrp="1"/>
          </p:cNvSpPr>
          <p:nvPr>
            <p:ph type="sldNum" sz="quarter" idx="12"/>
          </p:nvPr>
        </p:nvSpPr>
        <p:spPr>
          <a:xfrm>
            <a:off x="11011957" y="6108174"/>
            <a:ext cx="570444" cy="365125"/>
          </a:xfrm>
          <a:prstGeom prst="rect">
            <a:avLst/>
          </a:prstGeom>
        </p:spPr>
        <p:txBody>
          <a:bodyPr/>
          <a:lstStyle/>
          <a:p>
            <a:fld id="{40EE45A1-6FFC-4620-A236-5D1B41E69BAC}" type="slidenum">
              <a:rPr lang="en-GB" smtClean="0"/>
              <a:pPr/>
              <a:t>‹#›</a:t>
            </a:fld>
            <a:endParaRPr lang="en-GB"/>
          </a:p>
        </p:txBody>
      </p:sp>
    </p:spTree>
    <p:extLst>
      <p:ext uri="{BB962C8B-B14F-4D97-AF65-F5344CB8AC3E}">
        <p14:creationId xmlns:p14="http://schemas.microsoft.com/office/powerpoint/2010/main" val="602777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47" name="PlaceHolder 2"/>
          <p:cNvSpPr>
            <a:spLocks noGrp="1"/>
          </p:cNvSpPr>
          <p:nvPr>
            <p:ph type="body"/>
          </p:nvPr>
        </p:nvSpPr>
        <p:spPr>
          <a:xfrm>
            <a:off x="609441"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48" name="PlaceHolder 3"/>
          <p:cNvSpPr>
            <a:spLocks noGrp="1"/>
          </p:cNvSpPr>
          <p:nvPr>
            <p:ph type="body"/>
          </p:nvPr>
        </p:nvSpPr>
        <p:spPr>
          <a:xfrm>
            <a:off x="6231957"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305027781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Tree>
    <p:extLst>
      <p:ext uri="{BB962C8B-B14F-4D97-AF65-F5344CB8AC3E}">
        <p14:creationId xmlns:p14="http://schemas.microsoft.com/office/powerpoint/2010/main" val="321836001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41" y="273352"/>
            <a:ext cx="10972503" cy="5307340"/>
          </a:xfrm>
          <a:prstGeom prst="rect">
            <a:avLst/>
          </a:prstGeom>
        </p:spPr>
        <p:txBody>
          <a:bodyPr lIns="0" tIns="0" rIns="0" bIns="0" anchor="ctr">
            <a:noAutofit/>
          </a:bodyPr>
          <a:lstStyle/>
          <a:p>
            <a:pPr algn="ctr"/>
            <a:endParaRPr lang="id-ID" sz="2903" b="0" strike="noStrike" spc="-1">
              <a:latin typeface="Arial"/>
            </a:endParaRPr>
          </a:p>
        </p:txBody>
      </p:sp>
    </p:spTree>
    <p:extLst>
      <p:ext uri="{BB962C8B-B14F-4D97-AF65-F5344CB8AC3E}">
        <p14:creationId xmlns:p14="http://schemas.microsoft.com/office/powerpoint/2010/main" val="245510785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52" name="PlaceHolder 2"/>
          <p:cNvSpPr>
            <a:spLocks noGrp="1"/>
          </p:cNvSpPr>
          <p:nvPr>
            <p:ph type="body"/>
          </p:nvPr>
        </p:nvSpPr>
        <p:spPr>
          <a:xfrm>
            <a:off x="609441"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53" name="PlaceHolder 3"/>
          <p:cNvSpPr>
            <a:spLocks noGrp="1"/>
          </p:cNvSpPr>
          <p:nvPr>
            <p:ph type="body"/>
          </p:nvPr>
        </p:nvSpPr>
        <p:spPr>
          <a:xfrm>
            <a:off x="6231957"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54" name="PlaceHolder 4"/>
          <p:cNvSpPr>
            <a:spLocks noGrp="1"/>
          </p:cNvSpPr>
          <p:nvPr>
            <p:ph type="body"/>
          </p:nvPr>
        </p:nvSpPr>
        <p:spPr>
          <a:xfrm>
            <a:off x="609441"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6788546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56" name="PlaceHolder 2"/>
          <p:cNvSpPr>
            <a:spLocks noGrp="1"/>
          </p:cNvSpPr>
          <p:nvPr>
            <p:ph type="body"/>
          </p:nvPr>
        </p:nvSpPr>
        <p:spPr>
          <a:xfrm>
            <a:off x="609441" y="1604514"/>
            <a:ext cx="5354377" cy="397715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57" name="PlaceHolder 3"/>
          <p:cNvSpPr>
            <a:spLocks noGrp="1"/>
          </p:cNvSpPr>
          <p:nvPr>
            <p:ph type="body"/>
          </p:nvPr>
        </p:nvSpPr>
        <p:spPr>
          <a:xfrm>
            <a:off x="6231957"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58" name="PlaceHolder 4"/>
          <p:cNvSpPr>
            <a:spLocks noGrp="1"/>
          </p:cNvSpPr>
          <p:nvPr>
            <p:ph type="body"/>
          </p:nvPr>
        </p:nvSpPr>
        <p:spPr>
          <a:xfrm>
            <a:off x="6231957" y="368192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408827359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41" y="273352"/>
            <a:ext cx="10972503" cy="1144682"/>
          </a:xfrm>
          <a:prstGeom prst="rect">
            <a:avLst/>
          </a:prstGeom>
        </p:spPr>
        <p:txBody>
          <a:bodyPr lIns="0" tIns="0" rIns="0" bIns="0" anchor="ctr">
            <a:noAutofit/>
          </a:bodyPr>
          <a:lstStyle/>
          <a:p>
            <a:endParaRPr lang="id-ID" sz="1633" b="0" strike="noStrike" spc="-1">
              <a:solidFill>
                <a:srgbClr val="000000"/>
              </a:solidFill>
              <a:latin typeface="Arial"/>
            </a:endParaRPr>
          </a:p>
        </p:txBody>
      </p:sp>
      <p:sp>
        <p:nvSpPr>
          <p:cNvPr id="60" name="PlaceHolder 2"/>
          <p:cNvSpPr>
            <a:spLocks noGrp="1"/>
          </p:cNvSpPr>
          <p:nvPr>
            <p:ph type="body"/>
          </p:nvPr>
        </p:nvSpPr>
        <p:spPr>
          <a:xfrm>
            <a:off x="609441"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61" name="PlaceHolder 3"/>
          <p:cNvSpPr>
            <a:spLocks noGrp="1"/>
          </p:cNvSpPr>
          <p:nvPr>
            <p:ph type="body"/>
          </p:nvPr>
        </p:nvSpPr>
        <p:spPr>
          <a:xfrm>
            <a:off x="6231957" y="1604515"/>
            <a:ext cx="5354377" cy="1896808"/>
          </a:xfrm>
          <a:prstGeom prst="rect">
            <a:avLst/>
          </a:prstGeom>
        </p:spPr>
        <p:txBody>
          <a:bodyPr lIns="0" tIns="0" rIns="0" bIns="0">
            <a:normAutofit/>
          </a:bodyPr>
          <a:lstStyle/>
          <a:p>
            <a:endParaRPr lang="id-ID" sz="2540" b="0" strike="noStrike" spc="-1">
              <a:solidFill>
                <a:srgbClr val="000000"/>
              </a:solidFill>
              <a:latin typeface="Arial"/>
            </a:endParaRPr>
          </a:p>
        </p:txBody>
      </p:sp>
      <p:sp>
        <p:nvSpPr>
          <p:cNvPr id="62" name="PlaceHolder 4"/>
          <p:cNvSpPr>
            <a:spLocks noGrp="1"/>
          </p:cNvSpPr>
          <p:nvPr>
            <p:ph type="body"/>
          </p:nvPr>
        </p:nvSpPr>
        <p:spPr>
          <a:xfrm>
            <a:off x="609441" y="3681925"/>
            <a:ext cx="10972503" cy="1896808"/>
          </a:xfrm>
          <a:prstGeom prst="rect">
            <a:avLst/>
          </a:prstGeom>
        </p:spPr>
        <p:txBody>
          <a:bodyPr lIns="0" tIns="0" rIns="0" bIns="0">
            <a:normAutofit/>
          </a:bodyPr>
          <a:lstStyle/>
          <a:p>
            <a:endParaRPr lang="id-ID" sz="2540" b="0" strike="noStrike" spc="-1">
              <a:solidFill>
                <a:srgbClr val="000000"/>
              </a:solidFill>
              <a:latin typeface="Arial"/>
            </a:endParaRPr>
          </a:p>
        </p:txBody>
      </p:sp>
    </p:spTree>
    <p:extLst>
      <p:ext uri="{BB962C8B-B14F-4D97-AF65-F5344CB8AC3E}">
        <p14:creationId xmlns:p14="http://schemas.microsoft.com/office/powerpoint/2010/main" val="207553651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08709" y="175376"/>
            <a:ext cx="10972503" cy="1144682"/>
          </a:xfrm>
          <a:prstGeom prst="rect">
            <a:avLst/>
          </a:prstGeom>
        </p:spPr>
        <p:txBody>
          <a:bodyPr lIns="0" tIns="0" rIns="0" bIns="0" anchor="ctr">
            <a:normAutofit/>
          </a:bodyPr>
          <a:lstStyle/>
          <a:p>
            <a:pPr algn="ctr"/>
            <a:r>
              <a:rPr lang="id-ID" sz="3992" b="0" strike="noStrike" spc="-1">
                <a:solidFill>
                  <a:srgbClr val="000000"/>
                </a:solidFill>
                <a:latin typeface="Arial"/>
              </a:rPr>
              <a:t>Click to edit the title text format</a:t>
            </a:r>
          </a:p>
        </p:txBody>
      </p:sp>
      <p:sp>
        <p:nvSpPr>
          <p:cNvPr id="41" name="PlaceHolder 2"/>
          <p:cNvSpPr>
            <a:spLocks noGrp="1"/>
          </p:cNvSpPr>
          <p:nvPr>
            <p:ph type="body"/>
          </p:nvPr>
        </p:nvSpPr>
        <p:spPr>
          <a:xfrm>
            <a:off x="384102" y="1244291"/>
            <a:ext cx="11415866" cy="4916744"/>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540" b="0" strike="noStrike" spc="-1">
                <a:solidFill>
                  <a:srgbClr val="000000"/>
                </a:solidFill>
                <a:latin typeface="Arial"/>
              </a:rPr>
              <a:t>Click to edit the outline text format</a:t>
            </a:r>
          </a:p>
          <a:p>
            <a:pPr marL="783821" lvl="1" indent="-293933" algn="ctr">
              <a:spcBef>
                <a:spcPts val="1029"/>
              </a:spcBef>
              <a:buClr>
                <a:srgbClr val="000000"/>
              </a:buClr>
              <a:buSzPct val="75000"/>
              <a:buFont typeface="Symbol" charset="2"/>
              <a:buChar char=""/>
            </a:pPr>
            <a:r>
              <a:rPr lang="id-ID" sz="2540" b="0" strike="noStrike" spc="-1">
                <a:solidFill>
                  <a:srgbClr val="000000"/>
                </a:solidFill>
                <a:latin typeface="Arial"/>
              </a:rPr>
              <a:t>Second Outline Level</a:t>
            </a:r>
          </a:p>
          <a:p>
            <a:pPr marL="1175731" lvl="2" indent="-261274" algn="ctr">
              <a:spcBef>
                <a:spcPts val="771"/>
              </a:spcBef>
              <a:buClr>
                <a:srgbClr val="000000"/>
              </a:buClr>
              <a:buSzPct val="45000"/>
              <a:buFont typeface="Wingdings" charset="2"/>
              <a:buChar char=""/>
            </a:pPr>
            <a:r>
              <a:rPr lang="id-ID" sz="2540" b="0" strike="noStrike" spc="-1">
                <a:solidFill>
                  <a:srgbClr val="000000"/>
                </a:solidFill>
                <a:latin typeface="Arial"/>
              </a:rPr>
              <a:t>Third Outline Level</a:t>
            </a:r>
          </a:p>
          <a:p>
            <a:pPr marL="1567642" lvl="3" indent="-195955" algn="ctr">
              <a:spcBef>
                <a:spcPts val="514"/>
              </a:spcBef>
              <a:buClr>
                <a:srgbClr val="000000"/>
              </a:buClr>
              <a:buSzPct val="75000"/>
              <a:buFont typeface="Symbol" charset="2"/>
              <a:buChar char=""/>
            </a:pPr>
            <a:r>
              <a:rPr lang="id-ID" sz="2540" b="0" strike="noStrike" spc="-1">
                <a:solidFill>
                  <a:srgbClr val="000000"/>
                </a:solidFill>
                <a:latin typeface="Arial"/>
              </a:rPr>
              <a:t>Fourth Outline Level</a:t>
            </a:r>
          </a:p>
          <a:p>
            <a:pPr marL="1959552" lvl="4" indent="-195955" algn="ctr">
              <a:spcBef>
                <a:spcPts val="257"/>
              </a:spcBef>
              <a:buClr>
                <a:srgbClr val="000000"/>
              </a:buClr>
              <a:buSzPct val="45000"/>
              <a:buFont typeface="Wingdings" charset="2"/>
              <a:buChar char=""/>
            </a:pPr>
            <a:r>
              <a:rPr lang="id-ID" sz="2540" b="0" strike="noStrike" spc="-1">
                <a:solidFill>
                  <a:srgbClr val="000000"/>
                </a:solidFill>
                <a:latin typeface="Arial"/>
              </a:rPr>
              <a:t>Fifth Outline Level</a:t>
            </a:r>
          </a:p>
          <a:p>
            <a:pPr marL="2351462" lvl="5" indent="-195955" algn="ctr">
              <a:spcBef>
                <a:spcPts val="257"/>
              </a:spcBef>
              <a:buClr>
                <a:srgbClr val="000000"/>
              </a:buClr>
              <a:buSzPct val="45000"/>
              <a:buFont typeface="Wingdings" charset="2"/>
              <a:buChar char=""/>
            </a:pPr>
            <a:r>
              <a:rPr lang="id-ID" sz="2540" b="0" strike="noStrike" spc="-1">
                <a:solidFill>
                  <a:srgbClr val="000000"/>
                </a:solidFill>
                <a:latin typeface="Arial"/>
              </a:rPr>
              <a:t>Sixth Outline Level</a:t>
            </a:r>
          </a:p>
          <a:p>
            <a:pPr marL="2743373" lvl="6" indent="-195955" algn="ctr">
              <a:spcBef>
                <a:spcPts val="257"/>
              </a:spcBef>
              <a:buClr>
                <a:srgbClr val="000000"/>
              </a:buClr>
              <a:buSzPct val="45000"/>
              <a:buFont typeface="Wingdings" charset="2"/>
              <a:buChar char=""/>
            </a:pPr>
            <a:r>
              <a:rPr lang="id-ID" sz="2540" b="0" strike="noStrike" spc="-1">
                <a:solidFill>
                  <a:srgbClr val="000000"/>
                </a:solidFill>
                <a:latin typeface="Arial"/>
              </a:rPr>
              <a:t>Seventh Outline Level</a:t>
            </a:r>
          </a:p>
        </p:txBody>
      </p:sp>
    </p:spTree>
    <p:extLst>
      <p:ext uri="{BB962C8B-B14F-4D97-AF65-F5344CB8AC3E}">
        <p14:creationId xmlns:p14="http://schemas.microsoft.com/office/powerpoint/2010/main" val="387881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push dir="u"/>
  </p:transition>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391910" indent="-293933" algn="ctr" defTabSz="829544" rtl="0" eaLnBrk="1" latinLnBrk="0" hangingPunct="1">
        <a:lnSpc>
          <a:spcPct val="90000"/>
        </a:lnSpc>
        <a:spcBef>
          <a:spcPts val="1286"/>
        </a:spcBef>
        <a:buClr>
          <a:srgbClr val="000000"/>
        </a:buClr>
        <a:buSzPct val="45000"/>
        <a:buFont typeface="Wingdings" charset="2"/>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608709" y="175376"/>
            <a:ext cx="10972503" cy="1144682"/>
          </a:xfrm>
          <a:prstGeom prst="rect">
            <a:avLst/>
          </a:prstGeom>
        </p:spPr>
        <p:txBody>
          <a:bodyPr lIns="0" tIns="0" rIns="0" bIns="0" anchor="ctr">
            <a:normAutofit/>
          </a:bodyPr>
          <a:lstStyle/>
          <a:p>
            <a:pPr>
              <a:lnSpc>
                <a:spcPct val="90000"/>
              </a:lnSpc>
            </a:pPr>
            <a:r>
              <a:rPr lang="en-US" sz="3992" b="1" strike="noStrike" spc="-1">
                <a:solidFill>
                  <a:srgbClr val="04617B"/>
                </a:solidFill>
                <a:latin typeface="Arial"/>
                <a:ea typeface="DejaVu Sans"/>
              </a:rPr>
              <a:t>Click to edit Master title style</a:t>
            </a:r>
            <a:endParaRPr lang="id-ID" sz="3992" b="0" strike="noStrike" spc="-1">
              <a:solidFill>
                <a:srgbClr val="000000"/>
              </a:solidFill>
              <a:latin typeface="Arial"/>
            </a:endParaRPr>
          </a:p>
        </p:txBody>
      </p:sp>
      <p:sp>
        <p:nvSpPr>
          <p:cNvPr id="2" name="PlaceHolder 2"/>
          <p:cNvSpPr>
            <a:spLocks noGrp="1"/>
          </p:cNvSpPr>
          <p:nvPr>
            <p:ph type="body"/>
          </p:nvPr>
        </p:nvSpPr>
        <p:spPr>
          <a:xfrm>
            <a:off x="609441" y="1604514"/>
            <a:ext cx="10972503" cy="3977158"/>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540" b="0" strike="noStrike" spc="-1">
                <a:solidFill>
                  <a:srgbClr val="000000"/>
                </a:solidFill>
                <a:latin typeface="Arial"/>
              </a:rPr>
              <a:t>Click to edit the outline text format</a:t>
            </a:r>
          </a:p>
          <a:p>
            <a:pPr marL="783821" lvl="1" indent="-293933">
              <a:spcBef>
                <a:spcPts val="1029"/>
              </a:spcBef>
              <a:buClr>
                <a:srgbClr val="000000"/>
              </a:buClr>
              <a:buSzPct val="75000"/>
              <a:buFont typeface="Symbol" charset="2"/>
              <a:buChar char=""/>
            </a:pPr>
            <a:r>
              <a:rPr lang="id-ID" sz="1814" b="0" strike="noStrike" spc="-1">
                <a:solidFill>
                  <a:srgbClr val="000000"/>
                </a:solidFill>
                <a:latin typeface="Arial"/>
              </a:rPr>
              <a:t>Second Outline Level</a:t>
            </a:r>
          </a:p>
          <a:p>
            <a:pPr marL="1175731" lvl="2" indent="-261274">
              <a:spcBef>
                <a:spcPts val="771"/>
              </a:spcBef>
              <a:buClr>
                <a:srgbClr val="000000"/>
              </a:buClr>
              <a:buSzPct val="45000"/>
              <a:buFont typeface="Wingdings" charset="2"/>
              <a:buChar char=""/>
            </a:pPr>
            <a:r>
              <a:rPr lang="id-ID" sz="1633" b="0" strike="noStrike" spc="-1">
                <a:solidFill>
                  <a:srgbClr val="000000"/>
                </a:solidFill>
                <a:latin typeface="Arial"/>
              </a:rPr>
              <a:t>Third Outline Level</a:t>
            </a:r>
          </a:p>
          <a:p>
            <a:pPr marL="1567642" lvl="3" indent="-195955">
              <a:spcBef>
                <a:spcPts val="514"/>
              </a:spcBef>
              <a:buClr>
                <a:srgbClr val="000000"/>
              </a:buClr>
              <a:buSzPct val="75000"/>
              <a:buFont typeface="Symbol" charset="2"/>
              <a:buChar char=""/>
            </a:pPr>
            <a:r>
              <a:rPr lang="id-ID" sz="1633" b="0" strike="noStrike" spc="-1">
                <a:solidFill>
                  <a:srgbClr val="000000"/>
                </a:solidFill>
                <a:latin typeface="Arial"/>
              </a:rPr>
              <a:t>Fourth Outline Level</a:t>
            </a:r>
          </a:p>
          <a:p>
            <a:pPr marL="1959552" lvl="4" indent="-195955">
              <a:spcBef>
                <a:spcPts val="257"/>
              </a:spcBef>
              <a:buClr>
                <a:srgbClr val="000000"/>
              </a:buClr>
              <a:buSzPct val="45000"/>
              <a:buFont typeface="Wingdings" charset="2"/>
              <a:buChar char=""/>
            </a:pPr>
            <a:r>
              <a:rPr lang="id-ID" sz="1814" b="0" strike="noStrike" spc="-1">
                <a:solidFill>
                  <a:srgbClr val="000000"/>
                </a:solidFill>
                <a:latin typeface="Arial"/>
              </a:rPr>
              <a:t>Fifth Outline Level</a:t>
            </a:r>
          </a:p>
          <a:p>
            <a:pPr marL="2351462" lvl="5" indent="-195955">
              <a:spcBef>
                <a:spcPts val="257"/>
              </a:spcBef>
              <a:buClr>
                <a:srgbClr val="000000"/>
              </a:buClr>
              <a:buSzPct val="45000"/>
              <a:buFont typeface="Wingdings" charset="2"/>
              <a:buChar char=""/>
            </a:pPr>
            <a:r>
              <a:rPr lang="id-ID" sz="1814" b="0" strike="noStrike" spc="-1">
                <a:solidFill>
                  <a:srgbClr val="000000"/>
                </a:solidFill>
                <a:latin typeface="Arial"/>
              </a:rPr>
              <a:t>Sixth Outline Level</a:t>
            </a:r>
          </a:p>
          <a:p>
            <a:pPr marL="2743373" lvl="6" indent="-195955">
              <a:spcBef>
                <a:spcPts val="257"/>
              </a:spcBef>
              <a:buClr>
                <a:srgbClr val="000000"/>
              </a:buClr>
              <a:buSzPct val="45000"/>
              <a:buFont typeface="Wingdings" charset="2"/>
              <a:buChar char=""/>
            </a:pPr>
            <a:r>
              <a:rPr lang="id-ID" sz="1814" b="0" strike="noStrike" spc="-1">
                <a:solidFill>
                  <a:srgbClr val="000000"/>
                </a:solidFill>
                <a:latin typeface="Arial"/>
              </a:rPr>
              <a:t>Seventh Outline Level</a:t>
            </a:r>
          </a:p>
        </p:txBody>
      </p:sp>
    </p:spTree>
    <p:extLst>
      <p:ext uri="{BB962C8B-B14F-4D97-AF65-F5344CB8AC3E}">
        <p14:creationId xmlns:p14="http://schemas.microsoft.com/office/powerpoint/2010/main" val="29722732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spd="slow">
    <p:push dir="u"/>
  </p:transition>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391910" indent="-293933" algn="l" defTabSz="829544" rtl="0" eaLnBrk="1" latinLnBrk="0" hangingPunct="1">
        <a:lnSpc>
          <a:spcPct val="90000"/>
        </a:lnSpc>
        <a:spcBef>
          <a:spcPts val="1286"/>
        </a:spcBef>
        <a:buClr>
          <a:srgbClr val="000000"/>
        </a:buClr>
        <a:buSzPct val="45000"/>
        <a:buFont typeface="Wingdings" charset="2"/>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41" y="273352"/>
            <a:ext cx="10972503" cy="1144682"/>
          </a:xfrm>
          <a:prstGeom prst="rect">
            <a:avLst/>
          </a:prstGeom>
        </p:spPr>
        <p:txBody>
          <a:bodyPr lIns="0" tIns="0" rIns="0" bIns="0" anchor="ctr">
            <a:noAutofit/>
          </a:bodyPr>
          <a:lstStyle/>
          <a:p>
            <a:r>
              <a:rPr lang="id-ID" sz="1633" b="0" strike="noStrike" spc="-1">
                <a:solidFill>
                  <a:srgbClr val="000000"/>
                </a:solidFill>
                <a:latin typeface="Arial"/>
              </a:rPr>
              <a:t>Click to edit the title text format</a:t>
            </a:r>
          </a:p>
        </p:txBody>
      </p:sp>
      <p:sp>
        <p:nvSpPr>
          <p:cNvPr id="83" name="PlaceHolder 2"/>
          <p:cNvSpPr>
            <a:spLocks noGrp="1"/>
          </p:cNvSpPr>
          <p:nvPr>
            <p:ph type="body"/>
          </p:nvPr>
        </p:nvSpPr>
        <p:spPr>
          <a:xfrm>
            <a:off x="609441" y="1604514"/>
            <a:ext cx="10972503" cy="3977158"/>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2540" b="0" strike="noStrike" spc="-1">
                <a:solidFill>
                  <a:srgbClr val="000000"/>
                </a:solidFill>
                <a:latin typeface="Arial"/>
              </a:rPr>
              <a:t>Click to edit the outline text format</a:t>
            </a:r>
          </a:p>
          <a:p>
            <a:pPr marL="783821" lvl="1" indent="-293933">
              <a:spcBef>
                <a:spcPts val="1029"/>
              </a:spcBef>
              <a:buClr>
                <a:srgbClr val="000000"/>
              </a:buClr>
              <a:buSzPct val="75000"/>
              <a:buFont typeface="Symbol" charset="2"/>
              <a:buChar char=""/>
            </a:pPr>
            <a:r>
              <a:rPr lang="id-ID" sz="1814" b="0" strike="noStrike" spc="-1">
                <a:solidFill>
                  <a:srgbClr val="000000"/>
                </a:solidFill>
                <a:latin typeface="Arial"/>
              </a:rPr>
              <a:t>Second Outline Level</a:t>
            </a:r>
          </a:p>
          <a:p>
            <a:pPr marL="1175731" lvl="2" indent="-261274">
              <a:spcBef>
                <a:spcPts val="771"/>
              </a:spcBef>
              <a:buClr>
                <a:srgbClr val="000000"/>
              </a:buClr>
              <a:buSzPct val="45000"/>
              <a:buFont typeface="Wingdings" charset="2"/>
              <a:buChar char=""/>
            </a:pPr>
            <a:r>
              <a:rPr lang="id-ID" sz="1633" b="0" strike="noStrike" spc="-1">
                <a:solidFill>
                  <a:srgbClr val="000000"/>
                </a:solidFill>
                <a:latin typeface="Arial"/>
              </a:rPr>
              <a:t>Third Outline Level</a:t>
            </a:r>
          </a:p>
          <a:p>
            <a:pPr marL="1567642" lvl="3" indent="-195955">
              <a:spcBef>
                <a:spcPts val="514"/>
              </a:spcBef>
              <a:buClr>
                <a:srgbClr val="000000"/>
              </a:buClr>
              <a:buSzPct val="75000"/>
              <a:buFont typeface="Symbol" charset="2"/>
              <a:buChar char=""/>
            </a:pPr>
            <a:r>
              <a:rPr lang="id-ID" sz="1633" b="0" strike="noStrike" spc="-1">
                <a:solidFill>
                  <a:srgbClr val="000000"/>
                </a:solidFill>
                <a:latin typeface="Arial"/>
              </a:rPr>
              <a:t>Fourth Outline Level</a:t>
            </a:r>
          </a:p>
          <a:p>
            <a:pPr marL="1959552" lvl="4" indent="-195955">
              <a:spcBef>
                <a:spcPts val="257"/>
              </a:spcBef>
              <a:buClr>
                <a:srgbClr val="000000"/>
              </a:buClr>
              <a:buSzPct val="45000"/>
              <a:buFont typeface="Wingdings" charset="2"/>
              <a:buChar char=""/>
            </a:pPr>
            <a:r>
              <a:rPr lang="id-ID" sz="1814" b="0" strike="noStrike" spc="-1">
                <a:solidFill>
                  <a:srgbClr val="000000"/>
                </a:solidFill>
                <a:latin typeface="Arial"/>
              </a:rPr>
              <a:t>Fifth Outline Level</a:t>
            </a:r>
          </a:p>
          <a:p>
            <a:pPr marL="2351462" lvl="5" indent="-195955">
              <a:spcBef>
                <a:spcPts val="257"/>
              </a:spcBef>
              <a:buClr>
                <a:srgbClr val="000000"/>
              </a:buClr>
              <a:buSzPct val="45000"/>
              <a:buFont typeface="Wingdings" charset="2"/>
              <a:buChar char=""/>
            </a:pPr>
            <a:r>
              <a:rPr lang="id-ID" sz="1814" b="0" strike="noStrike" spc="-1">
                <a:solidFill>
                  <a:srgbClr val="000000"/>
                </a:solidFill>
                <a:latin typeface="Arial"/>
              </a:rPr>
              <a:t>Sixth Outline Level</a:t>
            </a:r>
          </a:p>
          <a:p>
            <a:pPr marL="2743373" lvl="6" indent="-195955">
              <a:spcBef>
                <a:spcPts val="257"/>
              </a:spcBef>
              <a:buClr>
                <a:srgbClr val="000000"/>
              </a:buClr>
              <a:buSzPct val="45000"/>
              <a:buFont typeface="Wingdings" charset="2"/>
              <a:buChar char=""/>
            </a:pPr>
            <a:r>
              <a:rPr lang="id-ID" sz="1814" b="0" strike="noStrike" spc="-1">
                <a:solidFill>
                  <a:srgbClr val="000000"/>
                </a:solidFill>
                <a:latin typeface="Arial"/>
              </a:rPr>
              <a:t>Seventh Outline Level</a:t>
            </a:r>
          </a:p>
        </p:txBody>
      </p:sp>
    </p:spTree>
    <p:extLst>
      <p:ext uri="{BB962C8B-B14F-4D97-AF65-F5344CB8AC3E}">
        <p14:creationId xmlns:p14="http://schemas.microsoft.com/office/powerpoint/2010/main" val="232724945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spd="slow">
    <p:push dir="u"/>
  </p:transition>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391910" indent="-293933" algn="l" defTabSz="829544" rtl="0" eaLnBrk="1" latinLnBrk="0" hangingPunct="1">
        <a:lnSpc>
          <a:spcPct val="90000"/>
        </a:lnSpc>
        <a:spcBef>
          <a:spcPts val="1286"/>
        </a:spcBef>
        <a:buClr>
          <a:srgbClr val="000000"/>
        </a:buClr>
        <a:buSzPct val="45000"/>
        <a:buFont typeface="Wingdings" charset="2"/>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id-ID"/>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11" Type="http://schemas.openxmlformats.org/officeDocument/2006/relationships/image" Target="../media/image6.png"/><Relationship Id="rId5" Type="http://schemas.openxmlformats.org/officeDocument/2006/relationships/diagramLayout" Target="../diagrams/layout1.xml"/><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2"/>
          <p:cNvSpPr/>
          <p:nvPr/>
        </p:nvSpPr>
        <p:spPr>
          <a:xfrm>
            <a:off x="1201952" y="5191225"/>
            <a:ext cx="9788093" cy="508281"/>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defTabSz="829544">
              <a:defRPr/>
            </a:pPr>
            <a:r>
              <a:rPr lang="en-US" sz="4355" b="1" spc="-1">
                <a:solidFill>
                  <a:srgbClr val="DBF5F9"/>
                </a:solidFill>
                <a:latin typeface="STXinwei" panose="02010800040101010101" pitchFamily="2" charset="-122"/>
                <a:ea typeface="STXinwei" panose="02010800040101010101" pitchFamily="2" charset="-122"/>
                <a:cs typeface="DejaVu Sans"/>
              </a:rPr>
              <a:t>1. PENGANTAR PHP DATA OBJECT (PDO)</a:t>
            </a:r>
          </a:p>
        </p:txBody>
      </p:sp>
      <p:pic>
        <p:nvPicPr>
          <p:cNvPr id="9" name="Picture 8">
            <a:extLst>
              <a:ext uri="{FF2B5EF4-FFF2-40B4-BE49-F238E27FC236}">
                <a16:creationId xmlns:a16="http://schemas.microsoft.com/office/drawing/2014/main" id="{A19B5729-C273-BD51-3A53-CE64B7F79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101" y="302342"/>
            <a:ext cx="6129797" cy="3871451"/>
          </a:xfrm>
          <a:prstGeom prst="rect">
            <a:avLst/>
          </a:prstGeom>
        </p:spPr>
      </p:pic>
    </p:spTree>
    <p:extLst>
      <p:ext uri="{BB962C8B-B14F-4D97-AF65-F5344CB8AC3E}">
        <p14:creationId xmlns:p14="http://schemas.microsoft.com/office/powerpoint/2010/main" val="10483995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16248" y="415712"/>
            <a:ext cx="7488832" cy="61062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lnSpcReduction="10000"/>
          </a:bodyPr>
          <a:lstStyle/>
          <a:p>
            <a:pPr lvl="0">
              <a:defRPr/>
            </a:pPr>
            <a:r>
              <a:rPr lang="en-US" sz="4400" b="1" spc="-1">
                <a:solidFill>
                  <a:schemeClr val="bg1"/>
                </a:solidFill>
              </a:rPr>
              <a:t>Koneksi Database</a:t>
            </a:r>
            <a:endParaRPr lang="id-ID" sz="4400" spc="-1" dirty="0">
              <a:solidFill>
                <a:schemeClr val="bg1"/>
              </a:solidFill>
            </a:endParaRPr>
          </a:p>
        </p:txBody>
      </p:sp>
      <p:sp>
        <p:nvSpPr>
          <p:cNvPr id="5" name="TextBox 4">
            <a:extLst>
              <a:ext uri="{FF2B5EF4-FFF2-40B4-BE49-F238E27FC236}">
                <a16:creationId xmlns:a16="http://schemas.microsoft.com/office/drawing/2014/main" id="{1A784FE3-7F24-4939-8001-F6CC5950C4A8}"/>
              </a:ext>
            </a:extLst>
          </p:cNvPr>
          <p:cNvSpPr txBox="1"/>
          <p:nvPr/>
        </p:nvSpPr>
        <p:spPr>
          <a:xfrm>
            <a:off x="516248" y="1659285"/>
            <a:ext cx="10854496" cy="3539430"/>
          </a:xfrm>
          <a:prstGeom prst="rect">
            <a:avLst/>
          </a:prstGeom>
          <a:noFill/>
        </p:spPr>
        <p:txBody>
          <a:bodyPr wrap="square">
            <a:spAutoFit/>
          </a:bodyPr>
          <a:lstStyle/>
          <a:p>
            <a:pPr algn="just"/>
            <a:r>
              <a:rPr lang="en-US" sz="2800"/>
              <a:t>Koneksi database menggunakan Pustaka PDO ada beberapa variabel yang harus didefinisikan:</a:t>
            </a:r>
          </a:p>
          <a:p>
            <a:pPr marL="342900" indent="-342900" algn="just">
              <a:buFont typeface="Arial" panose="020B0604020202020204" pitchFamily="34" charset="0"/>
              <a:buChar char="•"/>
            </a:pPr>
            <a:endParaRPr lang="en-US" sz="2800"/>
          </a:p>
          <a:p>
            <a:pPr marL="457200" indent="-457200" algn="just">
              <a:buFont typeface="+mj-lt"/>
              <a:buAutoNum type="arabicPeriod"/>
            </a:pPr>
            <a:r>
              <a:rPr lang="en-US" sz="2800"/>
              <a:t>Nama Server database : misal localhost untuk komputer lokal atau nomor IP server</a:t>
            </a:r>
          </a:p>
          <a:p>
            <a:pPr marL="457200" indent="-457200" algn="just">
              <a:buFont typeface="+mj-lt"/>
              <a:buAutoNum type="arabicPeriod"/>
            </a:pPr>
            <a:r>
              <a:rPr lang="en-US" sz="2800"/>
              <a:t>Nama User : nama user pemilik basis data, misal “root”</a:t>
            </a:r>
          </a:p>
          <a:p>
            <a:pPr marL="457200" indent="-457200" algn="just">
              <a:buFont typeface="+mj-lt"/>
              <a:buAutoNum type="arabicPeriod"/>
            </a:pPr>
            <a:r>
              <a:rPr lang="en-US" sz="2800"/>
              <a:t>Password User , misal passwordnya juga “password”</a:t>
            </a:r>
          </a:p>
          <a:p>
            <a:pPr marL="457200" indent="-457200" algn="just">
              <a:buFont typeface="+mj-lt"/>
              <a:buAutoNum type="arabicPeriod"/>
            </a:pPr>
            <a:r>
              <a:rPr lang="en-US" sz="2800"/>
              <a:t>Nama Basis Datanya , misal dbproduk</a:t>
            </a:r>
          </a:p>
        </p:txBody>
      </p:sp>
    </p:spTree>
    <p:extLst>
      <p:ext uri="{BB962C8B-B14F-4D97-AF65-F5344CB8AC3E}">
        <p14:creationId xmlns:p14="http://schemas.microsoft.com/office/powerpoint/2010/main" val="1916551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02656" y="0"/>
            <a:ext cx="11017184" cy="1201484"/>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lnSpcReduction="10000"/>
          </a:bodyPr>
          <a:lstStyle/>
          <a:p>
            <a:pPr lvl="0">
              <a:defRPr/>
            </a:pPr>
            <a:r>
              <a:rPr lang="en-US" sz="4000" b="1" spc="-1">
                <a:solidFill>
                  <a:schemeClr val="bg1"/>
                </a:solidFill>
              </a:rPr>
              <a:t>Koneksi Database MySQL Menggunakan</a:t>
            </a:r>
          </a:p>
          <a:p>
            <a:pPr lvl="0">
              <a:defRPr/>
            </a:pPr>
            <a:r>
              <a:rPr lang="en-US" sz="4000" b="1" spc="-1">
                <a:solidFill>
                  <a:schemeClr val="bg1"/>
                </a:solidFill>
              </a:rPr>
              <a:t>Pustaka PDO</a:t>
            </a:r>
            <a:endParaRPr lang="id-ID" sz="4000" spc="-1" dirty="0">
              <a:solidFill>
                <a:schemeClr val="bg1"/>
              </a:solidFill>
            </a:endParaRPr>
          </a:p>
        </p:txBody>
      </p:sp>
      <p:sp>
        <p:nvSpPr>
          <p:cNvPr id="6" name="TextBox 5">
            <a:extLst>
              <a:ext uri="{FF2B5EF4-FFF2-40B4-BE49-F238E27FC236}">
                <a16:creationId xmlns:a16="http://schemas.microsoft.com/office/drawing/2014/main" id="{81C89E80-C3A0-4520-A3F5-9C7B2EEED280}"/>
              </a:ext>
            </a:extLst>
          </p:cNvPr>
          <p:cNvSpPr txBox="1"/>
          <p:nvPr/>
        </p:nvSpPr>
        <p:spPr>
          <a:xfrm>
            <a:off x="687136" y="1905506"/>
            <a:ext cx="11017184" cy="3046988"/>
          </a:xfrm>
          <a:prstGeom prst="rect">
            <a:avLst/>
          </a:prstGeom>
          <a:noFill/>
        </p:spPr>
        <p:txBody>
          <a:bodyPr wrap="square">
            <a:spAutoFit/>
          </a:bodyPr>
          <a:lstStyle/>
          <a:p>
            <a:r>
              <a:rPr lang="en-US" sz="2400">
                <a:latin typeface="Consolas" panose="020B0609020204030204" pitchFamily="49" charset="0"/>
              </a:rPr>
              <a:t>&lt;?php </a:t>
            </a:r>
          </a:p>
          <a:p>
            <a:endParaRPr lang="en-US" sz="2400">
              <a:latin typeface="Consolas" panose="020B0609020204030204" pitchFamily="49" charset="0"/>
            </a:endParaRPr>
          </a:p>
          <a:p>
            <a:r>
              <a:rPr lang="en-US" sz="2400">
                <a:latin typeface="Consolas" panose="020B0609020204030204" pitchFamily="49" charset="0"/>
              </a:rPr>
              <a:t>$dbh= new PDO(</a:t>
            </a:r>
          </a:p>
          <a:p>
            <a:r>
              <a:rPr lang="en-US" sz="2400">
                <a:latin typeface="Consolas" panose="020B0609020204030204" pitchFamily="49" charset="0"/>
              </a:rPr>
              <a:t>	'mysql:host=localhost;dbname=dbtoko',</a:t>
            </a:r>
          </a:p>
          <a:p>
            <a:r>
              <a:rPr lang="en-US" sz="2400">
                <a:latin typeface="Consolas" panose="020B0609020204030204" pitchFamily="49" charset="0"/>
              </a:rPr>
              <a:t>	"root","password"</a:t>
            </a:r>
          </a:p>
          <a:p>
            <a:r>
              <a:rPr lang="en-US" sz="2400">
                <a:latin typeface="Consolas" panose="020B0609020204030204" pitchFamily="49" charset="0"/>
              </a:rPr>
              <a:t>); </a:t>
            </a:r>
          </a:p>
          <a:p>
            <a:endParaRPr lang="en-US" sz="2400">
              <a:latin typeface="Consolas" panose="020B0609020204030204" pitchFamily="49" charset="0"/>
            </a:endParaRPr>
          </a:p>
          <a:p>
            <a:r>
              <a:rPr lang="en-US" sz="2400">
                <a:latin typeface="Consolas" panose="020B0609020204030204" pitchFamily="49" charset="0"/>
              </a:rPr>
              <a:t>?&gt; </a:t>
            </a:r>
          </a:p>
        </p:txBody>
      </p:sp>
    </p:spTree>
    <p:extLst>
      <p:ext uri="{BB962C8B-B14F-4D97-AF65-F5344CB8AC3E}">
        <p14:creationId xmlns:p14="http://schemas.microsoft.com/office/powerpoint/2010/main" val="957005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83936" y="6568"/>
            <a:ext cx="10935904" cy="1201484"/>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92500"/>
          </a:bodyPr>
          <a:lstStyle/>
          <a:p>
            <a:pPr lvl="0">
              <a:defRPr/>
            </a:pPr>
            <a:r>
              <a:rPr lang="en-US" sz="4000" b="1" spc="-1">
                <a:solidFill>
                  <a:schemeClr val="bg1"/>
                </a:solidFill>
              </a:rPr>
              <a:t>Koneksi Database PostgreSQL Menggunakan</a:t>
            </a:r>
          </a:p>
          <a:p>
            <a:pPr lvl="0">
              <a:defRPr/>
            </a:pPr>
            <a:r>
              <a:rPr lang="en-US" sz="4000" b="1" spc="-1">
                <a:solidFill>
                  <a:schemeClr val="bg1"/>
                </a:solidFill>
              </a:rPr>
              <a:t>Pustaka PDO</a:t>
            </a:r>
            <a:endParaRPr lang="id-ID" sz="4000" spc="-1" dirty="0">
              <a:solidFill>
                <a:schemeClr val="bg1"/>
              </a:solidFill>
            </a:endParaRPr>
          </a:p>
        </p:txBody>
      </p:sp>
      <p:sp>
        <p:nvSpPr>
          <p:cNvPr id="6" name="TextBox 5">
            <a:extLst>
              <a:ext uri="{FF2B5EF4-FFF2-40B4-BE49-F238E27FC236}">
                <a16:creationId xmlns:a16="http://schemas.microsoft.com/office/drawing/2014/main" id="{81C89E80-C3A0-4520-A3F5-9C7B2EEED280}"/>
              </a:ext>
            </a:extLst>
          </p:cNvPr>
          <p:cNvSpPr txBox="1"/>
          <p:nvPr/>
        </p:nvSpPr>
        <p:spPr>
          <a:xfrm>
            <a:off x="483936" y="1720840"/>
            <a:ext cx="11118784" cy="3970318"/>
          </a:xfrm>
          <a:prstGeom prst="rect">
            <a:avLst/>
          </a:prstGeom>
          <a:noFill/>
        </p:spPr>
        <p:txBody>
          <a:bodyPr wrap="square">
            <a:spAutoFit/>
          </a:bodyPr>
          <a:lstStyle/>
          <a:p>
            <a:r>
              <a:rPr lang="en-US" sz="2800">
                <a:latin typeface="Consolas" panose="020B0609020204030204" pitchFamily="49" charset="0"/>
              </a:rPr>
              <a:t>&lt;?php </a:t>
            </a:r>
          </a:p>
          <a:p>
            <a:endParaRPr lang="en-US" sz="2800">
              <a:latin typeface="Consolas" panose="020B0609020204030204" pitchFamily="49" charset="0"/>
            </a:endParaRPr>
          </a:p>
          <a:p>
            <a:r>
              <a:rPr lang="en-US" sz="2800">
                <a:latin typeface="Consolas" panose="020B0609020204030204" pitchFamily="49" charset="0"/>
              </a:rPr>
              <a:t>$dbh= new PDO(</a:t>
            </a:r>
          </a:p>
          <a:p>
            <a:r>
              <a:rPr lang="en-US" sz="2800">
                <a:latin typeface="Consolas" panose="020B0609020204030204" pitchFamily="49" charset="0"/>
              </a:rPr>
              <a:t>	'pgsql:host=localhost;</a:t>
            </a:r>
          </a:p>
          <a:p>
            <a:r>
              <a:rPr lang="en-US" sz="2800">
                <a:latin typeface="Consolas" panose="020B0609020204030204" pitchFamily="49" charset="0"/>
              </a:rPr>
              <a:t>	dbname=dbbarang;port=5432',</a:t>
            </a:r>
          </a:p>
          <a:p>
            <a:r>
              <a:rPr lang="en-US" sz="2800">
                <a:latin typeface="Consolas" panose="020B0609020204030204" pitchFamily="49" charset="0"/>
              </a:rPr>
              <a:t>	"postgres","password"</a:t>
            </a:r>
          </a:p>
          <a:p>
            <a:r>
              <a:rPr lang="en-US" sz="2800">
                <a:latin typeface="Consolas" panose="020B0609020204030204" pitchFamily="49" charset="0"/>
              </a:rPr>
              <a:t>); </a:t>
            </a:r>
          </a:p>
          <a:p>
            <a:endParaRPr lang="en-US" sz="2800">
              <a:latin typeface="Consolas" panose="020B0609020204030204" pitchFamily="49" charset="0"/>
            </a:endParaRPr>
          </a:p>
          <a:p>
            <a:r>
              <a:rPr lang="en-US" sz="2800">
                <a:latin typeface="Consolas" panose="020B0609020204030204" pitchFamily="49" charset="0"/>
              </a:rPr>
              <a:t>?&gt; </a:t>
            </a:r>
          </a:p>
        </p:txBody>
      </p:sp>
    </p:spTree>
    <p:extLst>
      <p:ext uri="{BB962C8B-B14F-4D97-AF65-F5344CB8AC3E}">
        <p14:creationId xmlns:p14="http://schemas.microsoft.com/office/powerpoint/2010/main" val="7654803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18156" y="426144"/>
            <a:ext cx="11348724" cy="58535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lvl="0">
              <a:defRPr/>
            </a:pPr>
            <a:r>
              <a:rPr lang="en-US" sz="4400" b="1" spc="-1">
                <a:solidFill>
                  <a:schemeClr val="bg1"/>
                </a:solidFill>
              </a:rPr>
              <a:t>Menangkap Eksepsi Kesalahan(1)</a:t>
            </a:r>
            <a:endParaRPr lang="id-ID" sz="4400" spc="-1" dirty="0">
              <a:solidFill>
                <a:schemeClr val="bg1"/>
              </a:solidFill>
            </a:endParaRPr>
          </a:p>
        </p:txBody>
      </p:sp>
      <p:sp>
        <p:nvSpPr>
          <p:cNvPr id="5" name="TextBox 4">
            <a:extLst>
              <a:ext uri="{FF2B5EF4-FFF2-40B4-BE49-F238E27FC236}">
                <a16:creationId xmlns:a16="http://schemas.microsoft.com/office/drawing/2014/main" id="{B2D3BE4E-C86E-40CB-AD11-10F93612EE9C}"/>
              </a:ext>
            </a:extLst>
          </p:cNvPr>
          <p:cNvSpPr txBox="1"/>
          <p:nvPr/>
        </p:nvSpPr>
        <p:spPr>
          <a:xfrm>
            <a:off x="518156" y="2060848"/>
            <a:ext cx="11104884" cy="2246769"/>
          </a:xfrm>
          <a:prstGeom prst="rect">
            <a:avLst/>
          </a:prstGeom>
          <a:noFill/>
        </p:spPr>
        <p:txBody>
          <a:bodyPr wrap="square">
            <a:spAutoFit/>
          </a:bodyPr>
          <a:lstStyle/>
          <a:p>
            <a:pPr algn="just"/>
            <a:r>
              <a:rPr lang="en-US" sz="2800"/>
              <a:t>Kesalahan bisa terjadi pada saat melakukan koneksi ke database ataupun pada saat eksekusi sebuah query. Pada pustaka PDO, class PDO akan melempar sebuah eksepsi kesalahan bernama PDOException, eksepsi ini harus ditangkap untuk mengetahu jenis kesalahan yang terjadi</a:t>
            </a:r>
          </a:p>
        </p:txBody>
      </p:sp>
    </p:spTree>
    <p:extLst>
      <p:ext uri="{BB962C8B-B14F-4D97-AF65-F5344CB8AC3E}">
        <p14:creationId xmlns:p14="http://schemas.microsoft.com/office/powerpoint/2010/main" val="2072070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38476" y="398944"/>
            <a:ext cx="11206484" cy="585356"/>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lvl="0">
              <a:defRPr/>
            </a:pPr>
            <a:r>
              <a:rPr lang="en-US" sz="4400" b="1" spc="-1">
                <a:solidFill>
                  <a:schemeClr val="bg1"/>
                </a:solidFill>
              </a:rPr>
              <a:t>Menangkap Eksepsi Kesalahan(2)</a:t>
            </a:r>
            <a:endParaRPr lang="id-ID" sz="4400" spc="-1" dirty="0">
              <a:solidFill>
                <a:schemeClr val="bg1"/>
              </a:solidFill>
            </a:endParaRPr>
          </a:p>
        </p:txBody>
      </p:sp>
      <p:sp>
        <p:nvSpPr>
          <p:cNvPr id="5" name="TextBox 4">
            <a:extLst>
              <a:ext uri="{FF2B5EF4-FFF2-40B4-BE49-F238E27FC236}">
                <a16:creationId xmlns:a16="http://schemas.microsoft.com/office/drawing/2014/main" id="{4FF8A1AD-6043-6DF2-CD55-2DD8569243D5}"/>
              </a:ext>
            </a:extLst>
          </p:cNvPr>
          <p:cNvSpPr txBox="1"/>
          <p:nvPr/>
        </p:nvSpPr>
        <p:spPr>
          <a:xfrm>
            <a:off x="538476" y="1443841"/>
            <a:ext cx="11115048" cy="5632311"/>
          </a:xfrm>
          <a:prstGeom prst="rect">
            <a:avLst/>
          </a:prstGeom>
          <a:noFill/>
        </p:spPr>
        <p:txBody>
          <a:bodyPr wrap="square">
            <a:spAutoFit/>
          </a:bodyPr>
          <a:lstStyle/>
          <a:p>
            <a:r>
              <a:rPr lang="en-US" sz="2400" b="0">
                <a:solidFill>
                  <a:srgbClr val="24292E"/>
                </a:solidFill>
                <a:effectLst/>
                <a:latin typeface="Consolas" panose="020B0609020204030204" pitchFamily="49" charset="0"/>
              </a:rPr>
              <a:t>&lt;?php</a:t>
            </a:r>
          </a:p>
          <a:p>
            <a:r>
              <a:rPr lang="en-US" sz="2400" b="0">
                <a:solidFill>
                  <a:srgbClr val="24292E"/>
                </a:solidFill>
                <a:effectLst/>
                <a:latin typeface="Consolas" panose="020B0609020204030204" pitchFamily="49" charset="0"/>
              </a:rPr>
              <a:t>$dbname </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 </a:t>
            </a:r>
            <a:r>
              <a:rPr lang="en-US" sz="2400" b="0">
                <a:solidFill>
                  <a:srgbClr val="032F62"/>
                </a:solidFill>
                <a:effectLst/>
                <a:latin typeface="Consolas" panose="020B0609020204030204" pitchFamily="49" charset="0"/>
              </a:rPr>
              <a:t>'dbtoko'</a:t>
            </a:r>
            <a:r>
              <a:rPr lang="en-US" sz="2400" b="0">
                <a:solidFill>
                  <a:srgbClr val="24292E"/>
                </a:solidFill>
                <a:effectLst/>
                <a:latin typeface="Consolas" panose="020B0609020204030204" pitchFamily="49" charset="0"/>
              </a:rPr>
              <a:t>;</a:t>
            </a:r>
          </a:p>
          <a:p>
            <a:r>
              <a:rPr lang="en-US" sz="2400" b="0">
                <a:solidFill>
                  <a:srgbClr val="24292E"/>
                </a:solidFill>
                <a:effectLst/>
                <a:latin typeface="Consolas" panose="020B0609020204030204" pitchFamily="49" charset="0"/>
              </a:rPr>
              <a:t>$dsn </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 </a:t>
            </a:r>
            <a:r>
              <a:rPr lang="en-US" sz="2400" b="0">
                <a:solidFill>
                  <a:srgbClr val="032F62"/>
                </a:solidFill>
                <a:effectLst/>
                <a:latin typeface="Consolas" panose="020B0609020204030204" pitchFamily="49" charset="0"/>
              </a:rPr>
              <a:t>'mysql:dbname='</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$dbname</a:t>
            </a:r>
            <a:r>
              <a:rPr lang="en-US" sz="2400" b="0">
                <a:solidFill>
                  <a:srgbClr val="D73A49"/>
                </a:solidFill>
                <a:effectLst/>
                <a:latin typeface="Consolas" panose="020B0609020204030204" pitchFamily="49" charset="0"/>
              </a:rPr>
              <a:t>.</a:t>
            </a:r>
            <a:r>
              <a:rPr lang="en-US" sz="2400" b="0">
                <a:solidFill>
                  <a:srgbClr val="032F62"/>
                </a:solidFill>
                <a:effectLst/>
                <a:latin typeface="Consolas" panose="020B0609020204030204" pitchFamily="49" charset="0"/>
              </a:rPr>
              <a:t>';host=localhost'</a:t>
            </a:r>
            <a:r>
              <a:rPr lang="en-US" sz="2400" b="0">
                <a:solidFill>
                  <a:srgbClr val="24292E"/>
                </a:solidFill>
                <a:effectLst/>
                <a:latin typeface="Consolas" panose="020B0609020204030204" pitchFamily="49" charset="0"/>
              </a:rPr>
              <a:t>;</a:t>
            </a:r>
          </a:p>
          <a:p>
            <a:r>
              <a:rPr lang="en-US" sz="2400" b="0">
                <a:solidFill>
                  <a:srgbClr val="24292E"/>
                </a:solidFill>
                <a:effectLst/>
                <a:latin typeface="Consolas" panose="020B0609020204030204" pitchFamily="49" charset="0"/>
              </a:rPr>
              <a:t>$user </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 </a:t>
            </a:r>
            <a:r>
              <a:rPr lang="en-US" sz="2400" b="0">
                <a:solidFill>
                  <a:srgbClr val="032F62"/>
                </a:solidFill>
                <a:effectLst/>
                <a:latin typeface="Consolas" panose="020B0609020204030204" pitchFamily="49" charset="0"/>
              </a:rPr>
              <a:t>'root'</a:t>
            </a:r>
            <a:r>
              <a:rPr lang="en-US" sz="2400" b="0">
                <a:solidFill>
                  <a:srgbClr val="24292E"/>
                </a:solidFill>
                <a:effectLst/>
                <a:latin typeface="Consolas" panose="020B0609020204030204" pitchFamily="49" charset="0"/>
              </a:rPr>
              <a:t>; $password </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 </a:t>
            </a:r>
            <a:r>
              <a:rPr lang="en-US" sz="2400" b="0">
                <a:solidFill>
                  <a:srgbClr val="032F62"/>
                </a:solidFill>
                <a:effectLst/>
                <a:latin typeface="Consolas" panose="020B0609020204030204" pitchFamily="49" charset="0"/>
              </a:rPr>
              <a:t>''</a:t>
            </a:r>
            <a:r>
              <a:rPr lang="en-US" sz="2400" b="0">
                <a:solidFill>
                  <a:srgbClr val="24292E"/>
                </a:solidFill>
                <a:effectLst/>
                <a:latin typeface="Consolas" panose="020B0609020204030204" pitchFamily="49" charset="0"/>
              </a:rPr>
              <a:t>;</a:t>
            </a:r>
            <a:br>
              <a:rPr lang="en-US" sz="2400" b="0">
                <a:solidFill>
                  <a:srgbClr val="24292E"/>
                </a:solidFill>
                <a:effectLst/>
                <a:latin typeface="Consolas" panose="020B0609020204030204" pitchFamily="49" charset="0"/>
              </a:rPr>
            </a:br>
            <a:r>
              <a:rPr lang="en-US" sz="2400" b="0">
                <a:solidFill>
                  <a:srgbClr val="D73A49"/>
                </a:solidFill>
                <a:effectLst/>
                <a:latin typeface="Consolas" panose="020B0609020204030204" pitchFamily="49" charset="0"/>
              </a:rPr>
              <a:t>try</a:t>
            </a:r>
            <a:r>
              <a:rPr lang="en-US" sz="2400" b="0">
                <a:solidFill>
                  <a:srgbClr val="24292E"/>
                </a:solidFill>
                <a:effectLst/>
                <a:latin typeface="Consolas" panose="020B0609020204030204" pitchFamily="49" charset="0"/>
              </a:rPr>
              <a:t> {</a:t>
            </a:r>
          </a:p>
          <a:p>
            <a:r>
              <a:rPr lang="en-US" sz="2400" b="0">
                <a:solidFill>
                  <a:srgbClr val="24292E"/>
                </a:solidFill>
                <a:effectLst/>
                <a:latin typeface="Consolas" panose="020B0609020204030204" pitchFamily="49" charset="0"/>
              </a:rPr>
              <a:t>    $dbh </a:t>
            </a:r>
            <a:r>
              <a:rPr lang="en-US" sz="2400" b="0">
                <a:solidFill>
                  <a:srgbClr val="D73A49"/>
                </a:solidFill>
                <a:effectLst/>
                <a:latin typeface="Consolas" panose="020B0609020204030204" pitchFamily="49" charset="0"/>
              </a:rPr>
              <a:t>=</a:t>
            </a:r>
            <a:r>
              <a:rPr lang="en-US" sz="2400" b="0">
                <a:solidFill>
                  <a:srgbClr val="24292E"/>
                </a:solidFill>
                <a:effectLst/>
                <a:latin typeface="Consolas" panose="020B0609020204030204" pitchFamily="49" charset="0"/>
              </a:rPr>
              <a:t> </a:t>
            </a:r>
            <a:r>
              <a:rPr lang="en-US" sz="2400" b="0">
                <a:solidFill>
                  <a:srgbClr val="D73A49"/>
                </a:solidFill>
                <a:effectLst/>
                <a:latin typeface="Consolas" panose="020B0609020204030204" pitchFamily="49" charset="0"/>
              </a:rPr>
              <a:t>new</a:t>
            </a:r>
            <a:r>
              <a:rPr lang="en-US" sz="2400" b="0">
                <a:solidFill>
                  <a:srgbClr val="24292E"/>
                </a:solidFill>
                <a:effectLst/>
                <a:latin typeface="Consolas" panose="020B0609020204030204" pitchFamily="49" charset="0"/>
              </a:rPr>
              <a:t> </a:t>
            </a:r>
            <a:r>
              <a:rPr lang="en-US" sz="2400" b="0">
                <a:solidFill>
                  <a:srgbClr val="005CC5"/>
                </a:solidFill>
                <a:effectLst/>
                <a:latin typeface="Consolas" panose="020B0609020204030204" pitchFamily="49" charset="0"/>
              </a:rPr>
              <a:t>PDO</a:t>
            </a:r>
            <a:r>
              <a:rPr lang="en-US" sz="2400" b="0">
                <a:solidFill>
                  <a:srgbClr val="24292E"/>
                </a:solidFill>
                <a:effectLst/>
                <a:latin typeface="Consolas" panose="020B0609020204030204" pitchFamily="49" charset="0"/>
              </a:rPr>
              <a:t>($dsn, $user, $password);</a:t>
            </a:r>
          </a:p>
          <a:p>
            <a:r>
              <a:rPr lang="en-US" sz="2400" b="0">
                <a:solidFill>
                  <a:srgbClr val="24292E"/>
                </a:solidFill>
                <a:effectLst/>
                <a:latin typeface="Consolas" panose="020B0609020204030204" pitchFamily="49" charset="0"/>
              </a:rPr>
              <a:t>    $dbh</a:t>
            </a:r>
            <a:r>
              <a:rPr lang="en-US" sz="2400" b="0">
                <a:solidFill>
                  <a:srgbClr val="D73A49"/>
                </a:solidFill>
                <a:effectLst/>
                <a:latin typeface="Consolas" panose="020B0609020204030204" pitchFamily="49" charset="0"/>
              </a:rPr>
              <a:t>-&gt;</a:t>
            </a:r>
            <a:r>
              <a:rPr lang="en-US" sz="2400" b="0">
                <a:solidFill>
                  <a:srgbClr val="6F42C1"/>
                </a:solidFill>
                <a:effectLst/>
                <a:latin typeface="Consolas" panose="020B0609020204030204" pitchFamily="49" charset="0"/>
              </a:rPr>
              <a:t>setAttribute</a:t>
            </a:r>
            <a:r>
              <a:rPr lang="en-US" sz="2400" b="0">
                <a:solidFill>
                  <a:srgbClr val="24292E"/>
                </a:solidFill>
                <a:effectLst/>
                <a:latin typeface="Consolas" panose="020B0609020204030204" pitchFamily="49" charset="0"/>
              </a:rPr>
              <a:t>(</a:t>
            </a:r>
            <a:r>
              <a:rPr lang="en-US" sz="2400" b="0">
                <a:solidFill>
                  <a:srgbClr val="005CC5"/>
                </a:solidFill>
                <a:effectLst/>
                <a:latin typeface="Consolas" panose="020B0609020204030204" pitchFamily="49" charset="0"/>
              </a:rPr>
              <a:t>PDO</a:t>
            </a:r>
            <a:r>
              <a:rPr lang="en-US" sz="2400" b="0">
                <a:solidFill>
                  <a:srgbClr val="D73A49"/>
                </a:solidFill>
                <a:effectLst/>
                <a:latin typeface="Consolas" panose="020B0609020204030204" pitchFamily="49" charset="0"/>
              </a:rPr>
              <a:t>::</a:t>
            </a:r>
            <a:r>
              <a:rPr lang="en-US" sz="2400" b="0">
                <a:solidFill>
                  <a:srgbClr val="005CC5"/>
                </a:solidFill>
                <a:effectLst/>
                <a:latin typeface="Consolas" panose="020B0609020204030204" pitchFamily="49" charset="0"/>
              </a:rPr>
              <a:t>ATTR_ERRMODE</a:t>
            </a:r>
            <a:r>
              <a:rPr lang="en-US" sz="2400" b="0">
                <a:solidFill>
                  <a:srgbClr val="24292E"/>
                </a:solidFill>
                <a:effectLst/>
                <a:latin typeface="Consolas" panose="020B0609020204030204" pitchFamily="49" charset="0"/>
              </a:rPr>
              <a:t>, </a:t>
            </a:r>
          </a:p>
          <a:p>
            <a:r>
              <a:rPr lang="en-US" sz="2400">
                <a:solidFill>
                  <a:srgbClr val="24292E"/>
                </a:solidFill>
                <a:latin typeface="Consolas" panose="020B0609020204030204" pitchFamily="49" charset="0"/>
              </a:rPr>
              <a:t>	                  </a:t>
            </a:r>
            <a:r>
              <a:rPr lang="en-US" sz="2400" b="0">
                <a:solidFill>
                  <a:srgbClr val="005CC5"/>
                </a:solidFill>
                <a:effectLst/>
                <a:latin typeface="Consolas" panose="020B0609020204030204" pitchFamily="49" charset="0"/>
              </a:rPr>
              <a:t>PDO</a:t>
            </a:r>
            <a:r>
              <a:rPr lang="en-US" sz="2400" b="0">
                <a:solidFill>
                  <a:srgbClr val="D73A49"/>
                </a:solidFill>
                <a:effectLst/>
                <a:latin typeface="Consolas" panose="020B0609020204030204" pitchFamily="49" charset="0"/>
              </a:rPr>
              <a:t>::</a:t>
            </a:r>
            <a:r>
              <a:rPr lang="en-US" sz="2400" b="0">
                <a:solidFill>
                  <a:srgbClr val="005CC5"/>
                </a:solidFill>
                <a:effectLst/>
                <a:latin typeface="Consolas" panose="020B0609020204030204" pitchFamily="49" charset="0"/>
              </a:rPr>
              <a:t>ERRMODE_EXCEPTION</a:t>
            </a:r>
            <a:r>
              <a:rPr lang="en-US" sz="2400" b="0">
                <a:solidFill>
                  <a:srgbClr val="24292E"/>
                </a:solidFill>
                <a:effectLst/>
                <a:latin typeface="Consolas" panose="020B0609020204030204" pitchFamily="49" charset="0"/>
              </a:rPr>
              <a:t>);</a:t>
            </a:r>
          </a:p>
          <a:p>
            <a:r>
              <a:rPr lang="en-US" sz="2400" b="0">
                <a:solidFill>
                  <a:srgbClr val="24292E"/>
                </a:solidFill>
                <a:effectLst/>
                <a:latin typeface="Consolas" panose="020B0609020204030204" pitchFamily="49" charset="0"/>
              </a:rPr>
              <a:t>    </a:t>
            </a:r>
            <a:r>
              <a:rPr lang="en-US" sz="2400" b="0">
                <a:solidFill>
                  <a:srgbClr val="6A737D"/>
                </a:solidFill>
                <a:effectLst/>
                <a:latin typeface="Consolas" panose="020B0609020204030204" pitchFamily="49" charset="0"/>
              </a:rPr>
              <a:t>//echo "Sukses koneksi ke database $dbname dengan user $user";</a:t>
            </a:r>
            <a:endParaRPr lang="en-US" sz="2400" b="0">
              <a:solidFill>
                <a:srgbClr val="24292E"/>
              </a:solidFill>
              <a:effectLst/>
              <a:latin typeface="Consolas" panose="020B0609020204030204" pitchFamily="49" charset="0"/>
            </a:endParaRPr>
          </a:p>
          <a:p>
            <a:r>
              <a:rPr lang="en-US" sz="2400" b="0">
                <a:solidFill>
                  <a:srgbClr val="24292E"/>
                </a:solidFill>
                <a:effectLst/>
                <a:latin typeface="Consolas" panose="020B0609020204030204" pitchFamily="49" charset="0"/>
              </a:rPr>
              <a:t>} </a:t>
            </a:r>
            <a:r>
              <a:rPr lang="en-US" sz="2400" b="0">
                <a:solidFill>
                  <a:srgbClr val="D73A49"/>
                </a:solidFill>
                <a:effectLst/>
                <a:latin typeface="Consolas" panose="020B0609020204030204" pitchFamily="49" charset="0"/>
              </a:rPr>
              <a:t>catch</a:t>
            </a:r>
            <a:r>
              <a:rPr lang="en-US" sz="2400" b="0">
                <a:solidFill>
                  <a:srgbClr val="24292E"/>
                </a:solidFill>
                <a:effectLst/>
                <a:latin typeface="Consolas" panose="020B0609020204030204" pitchFamily="49" charset="0"/>
              </a:rPr>
              <a:t> (</a:t>
            </a:r>
            <a:r>
              <a:rPr lang="en-US" sz="2400" b="0">
                <a:solidFill>
                  <a:srgbClr val="005CC5"/>
                </a:solidFill>
                <a:effectLst/>
                <a:latin typeface="Consolas" panose="020B0609020204030204" pitchFamily="49" charset="0"/>
              </a:rPr>
              <a:t>PDOException</a:t>
            </a:r>
            <a:r>
              <a:rPr lang="en-US" sz="2400" b="0">
                <a:solidFill>
                  <a:srgbClr val="24292E"/>
                </a:solidFill>
                <a:effectLst/>
                <a:latin typeface="Consolas" panose="020B0609020204030204" pitchFamily="49" charset="0"/>
              </a:rPr>
              <a:t> $e) {</a:t>
            </a:r>
          </a:p>
          <a:p>
            <a:r>
              <a:rPr lang="en-US" sz="2400" b="0">
                <a:solidFill>
                  <a:srgbClr val="24292E"/>
                </a:solidFill>
                <a:effectLst/>
                <a:latin typeface="Consolas" panose="020B0609020204030204" pitchFamily="49" charset="0"/>
              </a:rPr>
              <a:t>    </a:t>
            </a:r>
            <a:r>
              <a:rPr lang="en-US" sz="2400" b="0">
                <a:solidFill>
                  <a:srgbClr val="005CC5"/>
                </a:solidFill>
                <a:effectLst/>
                <a:latin typeface="Consolas" panose="020B0609020204030204" pitchFamily="49" charset="0"/>
              </a:rPr>
              <a:t>echo</a:t>
            </a:r>
            <a:r>
              <a:rPr lang="en-US" sz="2400" b="0">
                <a:solidFill>
                  <a:srgbClr val="24292E"/>
                </a:solidFill>
                <a:effectLst/>
                <a:latin typeface="Consolas" panose="020B0609020204030204" pitchFamily="49" charset="0"/>
              </a:rPr>
              <a:t> </a:t>
            </a:r>
            <a:r>
              <a:rPr lang="en-US" sz="2400" b="0">
                <a:solidFill>
                  <a:srgbClr val="032F62"/>
                </a:solidFill>
                <a:effectLst/>
                <a:latin typeface="Consolas" panose="020B0609020204030204" pitchFamily="49" charset="0"/>
              </a:rPr>
              <a:t>'Terjadi Kesalahan Koneksi DB dengan sebab: '</a:t>
            </a:r>
            <a:r>
              <a:rPr lang="en-US" sz="2400" b="0">
                <a:solidFill>
                  <a:srgbClr val="24292E"/>
                </a:solidFill>
                <a:effectLst/>
                <a:latin typeface="Consolas" panose="020B0609020204030204" pitchFamily="49" charset="0"/>
              </a:rPr>
              <a:t> </a:t>
            </a:r>
            <a:r>
              <a:rPr lang="en-US" sz="2400" b="0">
                <a:solidFill>
                  <a:srgbClr val="D73A49"/>
                </a:solidFill>
                <a:effectLst/>
                <a:latin typeface="Consolas" panose="020B0609020204030204" pitchFamily="49" charset="0"/>
              </a:rPr>
              <a:t>.</a:t>
            </a:r>
          </a:p>
          <a:p>
            <a:r>
              <a:rPr lang="en-US" sz="2400">
                <a:solidFill>
                  <a:srgbClr val="D73A49"/>
                </a:solidFill>
                <a:latin typeface="Consolas" panose="020B0609020204030204" pitchFamily="49" charset="0"/>
              </a:rPr>
              <a:t>   </a:t>
            </a:r>
            <a:r>
              <a:rPr lang="en-US" sz="2400" b="0">
                <a:solidFill>
                  <a:srgbClr val="24292E"/>
                </a:solidFill>
                <a:effectLst/>
                <a:latin typeface="Consolas" panose="020B0609020204030204" pitchFamily="49" charset="0"/>
              </a:rPr>
              <a:t> $e</a:t>
            </a:r>
            <a:r>
              <a:rPr lang="en-US" sz="2400" b="0">
                <a:solidFill>
                  <a:srgbClr val="D73A49"/>
                </a:solidFill>
                <a:effectLst/>
                <a:latin typeface="Consolas" panose="020B0609020204030204" pitchFamily="49" charset="0"/>
              </a:rPr>
              <a:t>-&gt;</a:t>
            </a:r>
            <a:r>
              <a:rPr lang="en-US" sz="2400" b="0">
                <a:solidFill>
                  <a:srgbClr val="6F42C1"/>
                </a:solidFill>
                <a:effectLst/>
                <a:latin typeface="Consolas" panose="020B0609020204030204" pitchFamily="49" charset="0"/>
              </a:rPr>
              <a:t>getMessage</a:t>
            </a:r>
            <a:r>
              <a:rPr lang="en-US" sz="2400" b="0">
                <a:solidFill>
                  <a:srgbClr val="24292E"/>
                </a:solidFill>
                <a:effectLst/>
                <a:latin typeface="Consolas" panose="020B0609020204030204" pitchFamily="49" charset="0"/>
              </a:rPr>
              <a:t>();</a:t>
            </a:r>
          </a:p>
          <a:p>
            <a:r>
              <a:rPr lang="en-US" sz="2400" b="0">
                <a:solidFill>
                  <a:srgbClr val="24292E"/>
                </a:solidFill>
                <a:effectLst/>
                <a:latin typeface="Consolas" panose="020B0609020204030204" pitchFamily="49" charset="0"/>
              </a:rPr>
              <a:t>}</a:t>
            </a:r>
          </a:p>
          <a:p>
            <a:endParaRPr lang="en-US" sz="2400" b="0">
              <a:solidFill>
                <a:srgbClr val="24292E"/>
              </a:solidFill>
              <a:effectLst/>
              <a:latin typeface="Consolas" panose="020B0609020204030204" pitchFamily="49" charset="0"/>
            </a:endParaRPr>
          </a:p>
        </p:txBody>
      </p:sp>
    </p:spTree>
    <p:extLst>
      <p:ext uri="{BB962C8B-B14F-4D97-AF65-F5344CB8AC3E}">
        <p14:creationId xmlns:p14="http://schemas.microsoft.com/office/powerpoint/2010/main" val="19372151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p:txBody>
          <a:bodyPr lIns="90000" tIns="46800" rIns="90000" bIns="46800" anchor="ctr">
            <a:noAutofit/>
          </a:bodyPr>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400" b="1">
                <a:solidFill>
                  <a:schemeClr val="bg1"/>
                </a:solidFill>
              </a:rPr>
              <a:t>Referensi</a:t>
            </a:r>
          </a:p>
        </p:txBody>
      </p:sp>
      <p:sp>
        <p:nvSpPr>
          <p:cNvPr id="2" name="Text Placeholder 1">
            <a:extLst>
              <a:ext uri="{FF2B5EF4-FFF2-40B4-BE49-F238E27FC236}">
                <a16:creationId xmlns:a16="http://schemas.microsoft.com/office/drawing/2014/main" id="{545760ED-EBA0-C9F9-E840-5996BD1DE8AD}"/>
              </a:ext>
            </a:extLst>
          </p:cNvPr>
          <p:cNvSpPr>
            <a:spLocks noGrp="1"/>
          </p:cNvSpPr>
          <p:nvPr>
            <p:ph type="body"/>
          </p:nvPr>
        </p:nvSpPr>
        <p:spPr>
          <a:xfrm>
            <a:off x="609440" y="273352"/>
            <a:ext cx="10972503" cy="3977158"/>
          </a:xfrm>
        </p:spPr>
        <p:txBody>
          <a:bodyPr>
            <a:normAutofit/>
          </a:bodyPr>
          <a:lstStyle/>
          <a:p>
            <a:pPr marL="457200" indent="-457200">
              <a:lnSpc>
                <a:spcPct val="150000"/>
              </a:lnSpc>
              <a:buFont typeface="Arial" panose="020B0604020202020204" pitchFamily="34" charset="0"/>
              <a:buChar char="•"/>
            </a:pPr>
            <a:r>
              <a:rPr lang="en-US" sz="2800"/>
              <a:t>https://www.php.net/</a:t>
            </a:r>
          </a:p>
          <a:p>
            <a:pPr marL="457200" indent="-457200">
              <a:lnSpc>
                <a:spcPct val="150000"/>
              </a:lnSpc>
              <a:buFont typeface="Arial" panose="020B0604020202020204" pitchFamily="34" charset="0"/>
              <a:buChar char="•"/>
            </a:pPr>
            <a:r>
              <a:rPr lang="en-US" sz="2800"/>
              <a:t>Sirojul Munir, Modul PHP Dasar, NF Computer, 2011</a:t>
            </a:r>
          </a:p>
        </p:txBody>
      </p:sp>
    </p:spTree>
  </p:cSld>
  <p:clrMapOvr>
    <a:masterClrMapping/>
  </p:clrMapOvr>
  <p:transition spd="slow">
    <p:push di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1197107" y="110060"/>
            <a:ext cx="9795931" cy="114468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defTabSz="829544">
              <a:defRPr/>
            </a:pPr>
            <a:r>
              <a:rPr lang="en-US" sz="3992" b="1" spc="-1" dirty="0">
                <a:solidFill>
                  <a:srgbClr val="FFFFFF"/>
                </a:solidFill>
                <a:latin typeface="STXinwei" panose="02010800040101010101" pitchFamily="2" charset="-122"/>
                <a:ea typeface="STXinwei" panose="02010800040101010101" pitchFamily="2" charset="-122"/>
                <a:cs typeface="DejaVu Sans"/>
              </a:rPr>
              <a:t>Nasrul, </a:t>
            </a:r>
            <a:r>
              <a:rPr lang="en-US" sz="3992" b="1" spc="-1" dirty="0" err="1">
                <a:solidFill>
                  <a:srgbClr val="FFFFFF"/>
                </a:solidFill>
                <a:latin typeface="STXinwei" panose="02010800040101010101" pitchFamily="2" charset="-122"/>
                <a:ea typeface="STXinwei" panose="02010800040101010101" pitchFamily="2" charset="-122"/>
                <a:cs typeface="DejaVu Sans"/>
              </a:rPr>
              <a:t>S.Pd.I</a:t>
            </a:r>
            <a:r>
              <a:rPr lang="en-US" sz="3992" b="1" spc="-1" dirty="0">
                <a:solidFill>
                  <a:srgbClr val="FFFFFF"/>
                </a:solidFill>
                <a:latin typeface="STXinwei" panose="02010800040101010101" pitchFamily="2" charset="-122"/>
                <a:ea typeface="STXinwei" panose="02010800040101010101" pitchFamily="2" charset="-122"/>
                <a:cs typeface="DejaVu Sans"/>
              </a:rPr>
              <a:t>, </a:t>
            </a:r>
            <a:r>
              <a:rPr lang="en-US" sz="3992" b="1" spc="-1" dirty="0" err="1">
                <a:solidFill>
                  <a:srgbClr val="FFFFFF"/>
                </a:solidFill>
                <a:latin typeface="STXinwei" panose="02010800040101010101" pitchFamily="2" charset="-122"/>
                <a:ea typeface="STXinwei" panose="02010800040101010101" pitchFamily="2" charset="-122"/>
                <a:cs typeface="DejaVu Sans"/>
              </a:rPr>
              <a:t>S.Kom</a:t>
            </a:r>
            <a:r>
              <a:rPr lang="en-US" sz="3992" b="1" spc="-1" dirty="0">
                <a:solidFill>
                  <a:srgbClr val="FFFFFF"/>
                </a:solidFill>
                <a:latin typeface="STXinwei" panose="02010800040101010101" pitchFamily="2" charset="-122"/>
                <a:ea typeface="STXinwei" panose="02010800040101010101" pitchFamily="2" charset="-122"/>
                <a:cs typeface="DejaVu Sans"/>
              </a:rPr>
              <a:t>, </a:t>
            </a:r>
            <a:r>
              <a:rPr lang="en-US" sz="3992" b="1" spc="-1" dirty="0" err="1">
                <a:solidFill>
                  <a:srgbClr val="FFFFFF"/>
                </a:solidFill>
                <a:latin typeface="STXinwei" panose="02010800040101010101" pitchFamily="2" charset="-122"/>
                <a:ea typeface="STXinwei" panose="02010800040101010101" pitchFamily="2" charset="-122"/>
                <a:cs typeface="DejaVu Sans"/>
              </a:rPr>
              <a:t>M.Kom</a:t>
            </a:r>
            <a:endParaRPr lang="id-ID" sz="3992" spc="-1" dirty="0">
              <a:solidFill>
                <a:prstClr val="black"/>
              </a:solidFill>
              <a:latin typeface="STXinwei" panose="02010800040101010101" pitchFamily="2" charset="-122"/>
              <a:ea typeface="STXinwei" panose="02010800040101010101" pitchFamily="2" charset="-122"/>
              <a:cs typeface="DejaVu Sans"/>
            </a:endParaRPr>
          </a:p>
        </p:txBody>
      </p:sp>
      <p:sp>
        <p:nvSpPr>
          <p:cNvPr id="126" name="CustomShape 2"/>
          <p:cNvSpPr/>
          <p:nvPr/>
        </p:nvSpPr>
        <p:spPr>
          <a:xfrm>
            <a:off x="985480" y="1742007"/>
            <a:ext cx="9953998" cy="4230262"/>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97978" algn="ctr" defTabSz="829544">
              <a:spcAft>
                <a:spcPts val="1276"/>
              </a:spcAft>
              <a:defRPr/>
            </a:pPr>
            <a:endParaRPr lang="id-ID" sz="2903" spc="-1" dirty="0">
              <a:solidFill>
                <a:prstClr val="black"/>
              </a:solidFill>
              <a:latin typeface="Arial"/>
              <a:ea typeface="DejaVu Sans"/>
              <a:cs typeface="DejaVu Sans"/>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2139019" y="5372375"/>
            <a:ext cx="3300306" cy="1209114"/>
          </a:xfrm>
          <a:prstGeom prst="rect">
            <a:avLst/>
          </a:prstGeom>
          <a:noFill/>
        </p:spPr>
        <p:txBody>
          <a:bodyPr wrap="square" rtlCol="0">
            <a:spAutoFit/>
          </a:bodyPr>
          <a:lstStyle/>
          <a:p>
            <a:pPr defTabSz="829544">
              <a:lnSpc>
                <a:spcPct val="150000"/>
              </a:lnSpc>
              <a:defRPr/>
            </a:pPr>
            <a:r>
              <a:rPr lang="en-US" sz="2540" dirty="0">
                <a:solidFill>
                  <a:prstClr val="black"/>
                </a:solidFill>
                <a:latin typeface="STXinwei" panose="02010800040101010101" pitchFamily="2" charset="-122"/>
                <a:ea typeface="STXinwei" panose="02010800040101010101" pitchFamily="2" charset="-122"/>
                <a:cs typeface="DejaVu Sans"/>
              </a:rPr>
              <a:t>nasrul99@gmail</a:t>
            </a:r>
            <a:r>
              <a:rPr lang="en-US" sz="2540">
                <a:solidFill>
                  <a:prstClr val="black"/>
                </a:solidFill>
                <a:latin typeface="STXinwei" panose="02010800040101010101" pitchFamily="2" charset="-122"/>
                <a:ea typeface="STXinwei" panose="02010800040101010101" pitchFamily="2" charset="-122"/>
                <a:cs typeface="DejaVu Sans"/>
              </a:rPr>
              <a:t>.com</a:t>
            </a:r>
          </a:p>
          <a:p>
            <a:pPr defTabSz="829544">
              <a:lnSpc>
                <a:spcPct val="150000"/>
              </a:lnSpc>
              <a:defRPr/>
            </a:pPr>
            <a:r>
              <a:rPr lang="en-US" sz="2540">
                <a:solidFill>
                  <a:prstClr val="black"/>
                </a:solidFill>
                <a:latin typeface="STXinwei" panose="02010800040101010101" pitchFamily="2" charset="-122"/>
                <a:ea typeface="STXinwei" panose="02010800040101010101" pitchFamily="2" charset="-122"/>
                <a:cs typeface="DejaVu Sans"/>
              </a:rPr>
              <a:t>nasrul tutorial</a:t>
            </a:r>
            <a:endParaRPr lang="en-US" sz="2540" dirty="0">
              <a:solidFill>
                <a:prstClr val="black"/>
              </a:solidFill>
              <a:latin typeface="STXinwei" panose="02010800040101010101" pitchFamily="2" charset="-122"/>
              <a:ea typeface="STXinwei" panose="02010800040101010101" pitchFamily="2" charset="-122"/>
              <a:cs typeface="DejaVu Sans"/>
            </a:endParaRPr>
          </a:p>
        </p:txBody>
      </p:sp>
      <p:graphicFrame>
        <p:nvGraphicFramePr>
          <p:cNvPr id="2" name="Diagram 1">
            <a:extLst>
              <a:ext uri="{FF2B5EF4-FFF2-40B4-BE49-F238E27FC236}">
                <a16:creationId xmlns:a16="http://schemas.microsoft.com/office/drawing/2014/main" id="{DFDCCC06-EE85-400B-A119-1880EC71325F}"/>
              </a:ext>
            </a:extLst>
          </p:cNvPr>
          <p:cNvGraphicFramePr/>
          <p:nvPr/>
        </p:nvGraphicFramePr>
        <p:xfrm>
          <a:off x="5300299" y="1504926"/>
          <a:ext cx="6091181" cy="40043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0BD2017B-45A0-475F-8B6F-F2282AAFDC3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99092" y="1742008"/>
            <a:ext cx="2798105" cy="358315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AFD699E0-820F-4432-9973-C4377B69837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687018" y="5554826"/>
            <a:ext cx="452002" cy="452002"/>
          </a:xfrm>
          <a:prstGeom prst="rect">
            <a:avLst/>
          </a:prstGeom>
        </p:spPr>
      </p:pic>
      <p:pic>
        <p:nvPicPr>
          <p:cNvPr id="10" name="Picture 9">
            <a:extLst>
              <a:ext uri="{FF2B5EF4-FFF2-40B4-BE49-F238E27FC236}">
                <a16:creationId xmlns:a16="http://schemas.microsoft.com/office/drawing/2014/main" id="{C2CEEBE4-801D-4DC8-AB7D-44C81B5F34B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87019" y="6110325"/>
            <a:ext cx="429809" cy="429809"/>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760088" y="382721"/>
            <a:ext cx="7488832" cy="61062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lvl="0">
              <a:defRPr/>
            </a:pPr>
            <a:r>
              <a:rPr lang="en-US" sz="4400" b="1" spc="-1">
                <a:solidFill>
                  <a:srgbClr val="FFFFFF"/>
                </a:solidFill>
                <a:latin typeface="Arial" panose="020B0604020202020204" pitchFamily="34" charset="0"/>
                <a:ea typeface="STXinwei" panose="02010800040101010101" pitchFamily="2" charset="-122"/>
                <a:cs typeface="Arial" panose="020B0604020202020204" pitchFamily="34" charset="0"/>
              </a:rPr>
              <a:t>PDO</a:t>
            </a:r>
            <a:endParaRPr lang="id-ID" sz="4400" b="1" spc="-1" dirty="0">
              <a:solidFill>
                <a:srgbClr val="FFFFFF"/>
              </a:solidFill>
              <a:latin typeface="Arial" panose="020B0604020202020204" pitchFamily="34" charset="0"/>
              <a:ea typeface="STXinwei" panose="02010800040101010101" pitchFamily="2" charset="-122"/>
              <a:cs typeface="Arial" panose="020B0604020202020204" pitchFamily="34" charset="0"/>
            </a:endParaRPr>
          </a:p>
        </p:txBody>
      </p:sp>
      <p:pic>
        <p:nvPicPr>
          <p:cNvPr id="3" name="Picture 2">
            <a:extLst>
              <a:ext uri="{FF2B5EF4-FFF2-40B4-BE49-F238E27FC236}">
                <a16:creationId xmlns:a16="http://schemas.microsoft.com/office/drawing/2014/main" id="{0F064F8A-993F-46C9-A549-79811917B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307" y="1887422"/>
            <a:ext cx="6907385" cy="4213109"/>
          </a:xfrm>
          <a:prstGeom prst="rect">
            <a:avLst/>
          </a:prstGeom>
        </p:spPr>
      </p:pic>
    </p:spTree>
    <p:extLst>
      <p:ext uri="{BB962C8B-B14F-4D97-AF65-F5344CB8AC3E}">
        <p14:creationId xmlns:p14="http://schemas.microsoft.com/office/powerpoint/2010/main" val="12520345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50240" y="453736"/>
            <a:ext cx="7488832" cy="61062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lvl="0">
              <a:defRPr/>
            </a:pPr>
            <a:r>
              <a:rPr lang="en-US" sz="4400" b="1" spc="-1">
                <a:solidFill>
                  <a:schemeClr val="bg1"/>
                </a:solidFill>
              </a:rPr>
              <a:t>PDO</a:t>
            </a:r>
            <a:endParaRPr lang="id-ID" sz="4400" spc="-1" dirty="0">
              <a:solidFill>
                <a:schemeClr val="bg1"/>
              </a:solidFill>
            </a:endParaRPr>
          </a:p>
        </p:txBody>
      </p:sp>
      <p:sp>
        <p:nvSpPr>
          <p:cNvPr id="5" name="TextBox 4">
            <a:extLst>
              <a:ext uri="{FF2B5EF4-FFF2-40B4-BE49-F238E27FC236}">
                <a16:creationId xmlns:a16="http://schemas.microsoft.com/office/drawing/2014/main" id="{1A784FE3-7F24-4939-8001-F6CC5950C4A8}"/>
              </a:ext>
            </a:extLst>
          </p:cNvPr>
          <p:cNvSpPr txBox="1"/>
          <p:nvPr/>
        </p:nvSpPr>
        <p:spPr>
          <a:xfrm>
            <a:off x="650240" y="1761769"/>
            <a:ext cx="10891520" cy="4031873"/>
          </a:xfrm>
          <a:prstGeom prst="rect">
            <a:avLst/>
          </a:prstGeom>
          <a:noFill/>
        </p:spPr>
        <p:txBody>
          <a:bodyPr wrap="square">
            <a:spAutoFit/>
          </a:bodyPr>
          <a:lstStyle/>
          <a:p>
            <a:pPr algn="just"/>
            <a:r>
              <a:rPr lang="en-US" sz="3200"/>
              <a:t>PDO - PHP Data Objects - adalah lapisan akses database yang menyediakan metode akses yang seragam ke beberapa database.</a:t>
            </a:r>
          </a:p>
          <a:p>
            <a:pPr algn="just"/>
            <a:endParaRPr lang="en-US" sz="3200"/>
          </a:p>
          <a:p>
            <a:pPr algn="just"/>
            <a:r>
              <a:rPr lang="en-US" sz="3200"/>
              <a:t>Ini tidak memperhitungkan sintaks database-spesifik, namun memungkinkan proses peralihan database dan platform menjadi lebih mudah, cukup dengan mengganti string koneksi dalam banyak instance.</a:t>
            </a:r>
          </a:p>
        </p:txBody>
      </p:sp>
    </p:spTree>
    <p:extLst>
      <p:ext uri="{BB962C8B-B14F-4D97-AF65-F5344CB8AC3E}">
        <p14:creationId xmlns:p14="http://schemas.microsoft.com/office/powerpoint/2010/main" val="1247484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772160" y="470380"/>
            <a:ext cx="7488832" cy="61062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lnSpcReduction="10000"/>
          </a:bodyPr>
          <a:lstStyle/>
          <a:p>
            <a:pPr lvl="0">
              <a:defRPr/>
            </a:pPr>
            <a:r>
              <a:rPr lang="en-US" sz="4400" b="1" spc="-1">
                <a:solidFill>
                  <a:schemeClr val="bg1"/>
                </a:solidFill>
              </a:rPr>
              <a:t>Dukungan Database</a:t>
            </a:r>
            <a:endParaRPr lang="id-ID" sz="4400" spc="-1" dirty="0">
              <a:solidFill>
                <a:schemeClr val="bg1"/>
              </a:solidFill>
            </a:endParaRPr>
          </a:p>
        </p:txBody>
      </p:sp>
      <p:sp>
        <p:nvSpPr>
          <p:cNvPr id="5" name="TextBox 4">
            <a:extLst>
              <a:ext uri="{FF2B5EF4-FFF2-40B4-BE49-F238E27FC236}">
                <a16:creationId xmlns:a16="http://schemas.microsoft.com/office/drawing/2014/main" id="{1A784FE3-7F24-4939-8001-F6CC5950C4A8}"/>
              </a:ext>
            </a:extLst>
          </p:cNvPr>
          <p:cNvSpPr txBox="1"/>
          <p:nvPr/>
        </p:nvSpPr>
        <p:spPr>
          <a:xfrm>
            <a:off x="772160" y="1412777"/>
            <a:ext cx="10708640" cy="4832092"/>
          </a:xfrm>
          <a:prstGeom prst="rect">
            <a:avLst/>
          </a:prstGeom>
          <a:noFill/>
        </p:spPr>
        <p:txBody>
          <a:bodyPr wrap="square">
            <a:spAutoFit/>
          </a:bodyPr>
          <a:lstStyle/>
          <a:p>
            <a:pPr marL="342900" indent="-342900">
              <a:buFont typeface="Arial" panose="020B0604020202020204" pitchFamily="34" charset="0"/>
              <a:buChar char="•"/>
            </a:pPr>
            <a:r>
              <a:rPr lang="en-US" sz="2800"/>
              <a:t>PDO_DBLIB ( FreeTDS / Microsoft SQL Server / Sybase )</a:t>
            </a:r>
          </a:p>
          <a:p>
            <a:pPr marL="342900" indent="-342900">
              <a:buFont typeface="Arial" panose="020B0604020202020204" pitchFamily="34" charset="0"/>
              <a:buChar char="•"/>
            </a:pPr>
            <a:r>
              <a:rPr lang="en-US" sz="2800"/>
              <a:t>PDO_FIREBIRD ( Firebird/Interbase 6 )</a:t>
            </a:r>
          </a:p>
          <a:p>
            <a:pPr marL="342900" indent="-342900">
              <a:buFont typeface="Arial" panose="020B0604020202020204" pitchFamily="34" charset="0"/>
              <a:buChar char="•"/>
            </a:pPr>
            <a:r>
              <a:rPr lang="en-US" sz="2800"/>
              <a:t>PDO_IBM ( IBM DB2 )</a:t>
            </a:r>
          </a:p>
          <a:p>
            <a:pPr marL="342900" indent="-342900">
              <a:buFont typeface="Arial" panose="020B0604020202020204" pitchFamily="34" charset="0"/>
              <a:buChar char="•"/>
            </a:pPr>
            <a:r>
              <a:rPr lang="en-US" sz="2800"/>
              <a:t>PDO_INFORMIX ( IBM Informix Dynamic Server )</a:t>
            </a:r>
          </a:p>
          <a:p>
            <a:pPr marL="342900" indent="-342900">
              <a:buFont typeface="Arial" panose="020B0604020202020204" pitchFamily="34" charset="0"/>
              <a:buChar char="•"/>
            </a:pPr>
            <a:r>
              <a:rPr lang="en-US" sz="2800"/>
              <a:t>PDO_MYSQL ( MySQL 3.x/4.x/5.x )</a:t>
            </a:r>
          </a:p>
          <a:p>
            <a:pPr marL="342900" indent="-342900">
              <a:buFont typeface="Arial" panose="020B0604020202020204" pitchFamily="34" charset="0"/>
              <a:buChar char="•"/>
            </a:pPr>
            <a:r>
              <a:rPr lang="en-US" sz="2800"/>
              <a:t>PDO_OCI ( Oracle Call Interface )</a:t>
            </a:r>
          </a:p>
          <a:p>
            <a:pPr marL="342900" indent="-342900">
              <a:buFont typeface="Arial" panose="020B0604020202020204" pitchFamily="34" charset="0"/>
              <a:buChar char="•"/>
            </a:pPr>
            <a:r>
              <a:rPr lang="en-US" sz="2800"/>
              <a:t>PDO_ODBC ( ODBC v3 (IBM DB2, unixODBC dan win32 ODBC) )</a:t>
            </a:r>
          </a:p>
          <a:p>
            <a:pPr marL="342900" indent="-342900">
              <a:buFont typeface="Arial" panose="020B0604020202020204" pitchFamily="34" charset="0"/>
              <a:buChar char="•"/>
            </a:pPr>
            <a:r>
              <a:rPr lang="en-US" sz="2800"/>
              <a:t>PDO_PGSQL ( PostgreSQL )</a:t>
            </a:r>
          </a:p>
          <a:p>
            <a:pPr marL="342900" indent="-342900">
              <a:buFont typeface="Arial" panose="020B0604020202020204" pitchFamily="34" charset="0"/>
              <a:buChar char="•"/>
            </a:pPr>
            <a:r>
              <a:rPr lang="en-US" sz="2800"/>
              <a:t>PDO_SQLITE ( SQLite 3 dan SQLite 2 )</a:t>
            </a:r>
          </a:p>
          <a:p>
            <a:pPr marL="342900" indent="-342900">
              <a:buFont typeface="Arial" panose="020B0604020202020204" pitchFamily="34" charset="0"/>
              <a:buChar char="•"/>
            </a:pPr>
            <a:r>
              <a:rPr lang="en-US" sz="2800"/>
              <a:t>PDO_4D ( 4D )</a:t>
            </a:r>
          </a:p>
        </p:txBody>
      </p:sp>
    </p:spTree>
    <p:extLst>
      <p:ext uri="{BB962C8B-B14F-4D97-AF65-F5344CB8AC3E}">
        <p14:creationId xmlns:p14="http://schemas.microsoft.com/office/powerpoint/2010/main" val="403326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750750" y="481345"/>
            <a:ext cx="7488832" cy="61062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lvl="0">
              <a:defRPr/>
            </a:pPr>
            <a:r>
              <a:rPr lang="en-US" sz="4400" b="1" spc="-1">
                <a:solidFill>
                  <a:schemeClr val="bg1"/>
                </a:solidFill>
              </a:rPr>
              <a:t>Membuat Database</a:t>
            </a:r>
            <a:endParaRPr lang="id-ID" sz="4400" spc="-1" dirty="0">
              <a:solidFill>
                <a:schemeClr val="bg1"/>
              </a:solidFill>
            </a:endParaRPr>
          </a:p>
        </p:txBody>
      </p:sp>
      <p:sp>
        <p:nvSpPr>
          <p:cNvPr id="6" name="TextBox 5">
            <a:extLst>
              <a:ext uri="{FF2B5EF4-FFF2-40B4-BE49-F238E27FC236}">
                <a16:creationId xmlns:a16="http://schemas.microsoft.com/office/drawing/2014/main" id="{5C29F892-EBAF-4510-89D5-41046158514D}"/>
              </a:ext>
            </a:extLst>
          </p:cNvPr>
          <p:cNvSpPr txBox="1"/>
          <p:nvPr/>
        </p:nvSpPr>
        <p:spPr>
          <a:xfrm>
            <a:off x="750750" y="1483008"/>
            <a:ext cx="10730050" cy="4893647"/>
          </a:xfrm>
          <a:prstGeom prst="rect">
            <a:avLst/>
          </a:prstGeom>
          <a:noFill/>
        </p:spPr>
        <p:txBody>
          <a:bodyPr wrap="square">
            <a:spAutoFit/>
          </a:bodyPr>
          <a:lstStyle/>
          <a:p>
            <a:r>
              <a:rPr lang="en-US" sz="2400">
                <a:latin typeface="Consolas" panose="020B0609020204030204" pitchFamily="49" charset="0"/>
              </a:rPr>
              <a:t>-- pindah direktori ke folder bin mysql</a:t>
            </a:r>
          </a:p>
          <a:p>
            <a:r>
              <a:rPr lang="en-US" sz="2400">
                <a:latin typeface="Consolas" panose="020B0609020204030204" pitchFamily="49" charset="0"/>
              </a:rPr>
              <a:t>-- untuk masuk ke database</a:t>
            </a:r>
          </a:p>
          <a:p>
            <a:r>
              <a:rPr lang="en-US" sz="2400">
                <a:latin typeface="Consolas" panose="020B0609020204030204" pitchFamily="49" charset="0"/>
              </a:rPr>
              <a:t>C:\Users\nasrul&gt;cd \</a:t>
            </a:r>
          </a:p>
          <a:p>
            <a:r>
              <a:rPr lang="en-US" sz="2400">
                <a:latin typeface="Consolas" panose="020B0609020204030204" pitchFamily="49" charset="0"/>
              </a:rPr>
              <a:t>C:\&gt;cd xampp\mysql\bin</a:t>
            </a:r>
          </a:p>
          <a:p>
            <a:r>
              <a:rPr lang="en-US" sz="2400">
                <a:latin typeface="Consolas" panose="020B0609020204030204" pitchFamily="49" charset="0"/>
              </a:rPr>
              <a:t>-- login untuk masuk ke database</a:t>
            </a:r>
          </a:p>
          <a:p>
            <a:r>
              <a:rPr lang="en-US" sz="2400">
                <a:latin typeface="Consolas" panose="020B0609020204030204" pitchFamily="49" charset="0"/>
              </a:rPr>
              <a:t>C:\xampp\mysql\bin&gt;mysql -u root -p</a:t>
            </a:r>
          </a:p>
          <a:p>
            <a:r>
              <a:rPr lang="en-US" sz="2400">
                <a:latin typeface="Consolas" panose="020B0609020204030204" pitchFamily="49" charset="0"/>
              </a:rPr>
              <a:t>Enter password:</a:t>
            </a:r>
          </a:p>
          <a:p>
            <a:r>
              <a:rPr lang="en-US" sz="2400">
                <a:latin typeface="Consolas" panose="020B0609020204030204" pitchFamily="49" charset="0"/>
              </a:rPr>
              <a:t>-- tampilkan seluruh DB</a:t>
            </a:r>
          </a:p>
          <a:p>
            <a:r>
              <a:rPr lang="en-US" sz="2400">
                <a:latin typeface="Consolas" panose="020B0609020204030204" pitchFamily="49" charset="0"/>
              </a:rPr>
              <a:t>SHOW DATABASES;</a:t>
            </a:r>
          </a:p>
          <a:p>
            <a:r>
              <a:rPr lang="en-US" sz="2400">
                <a:latin typeface="Consolas" panose="020B0609020204030204" pitchFamily="49" charset="0"/>
              </a:rPr>
              <a:t>-- membuat database baru dbtoko</a:t>
            </a:r>
          </a:p>
          <a:p>
            <a:r>
              <a:rPr lang="en-US" sz="2400">
                <a:latin typeface="Consolas" panose="020B0609020204030204" pitchFamily="49" charset="0"/>
              </a:rPr>
              <a:t>CREATE DATABASE dbtoko;</a:t>
            </a:r>
          </a:p>
          <a:p>
            <a:r>
              <a:rPr lang="en-US" sz="2400">
                <a:latin typeface="Consolas" panose="020B0609020204030204" pitchFamily="49" charset="0"/>
              </a:rPr>
              <a:t>-- masuk ke database dbtoko untuk menggunakannya</a:t>
            </a:r>
          </a:p>
          <a:p>
            <a:r>
              <a:rPr lang="en-US" sz="2400">
                <a:latin typeface="Consolas" panose="020B0609020204030204" pitchFamily="49" charset="0"/>
              </a:rPr>
              <a:t>USE dbbarang;</a:t>
            </a:r>
          </a:p>
        </p:txBody>
      </p:sp>
    </p:spTree>
    <p:extLst>
      <p:ext uri="{BB962C8B-B14F-4D97-AF65-F5344CB8AC3E}">
        <p14:creationId xmlns:p14="http://schemas.microsoft.com/office/powerpoint/2010/main" val="1324534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56888" y="459249"/>
            <a:ext cx="7488832" cy="61062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lnSpcReduction="10000"/>
          </a:bodyPr>
          <a:lstStyle/>
          <a:p>
            <a:pPr lvl="0">
              <a:defRPr/>
            </a:pPr>
            <a:r>
              <a:rPr lang="en-US" sz="4400" b="1" spc="-1">
                <a:solidFill>
                  <a:schemeClr val="bg1"/>
                </a:solidFill>
              </a:rPr>
              <a:t>Membuat Tabel</a:t>
            </a:r>
            <a:endParaRPr lang="id-ID" sz="4400" spc="-1" dirty="0">
              <a:solidFill>
                <a:schemeClr val="bg1"/>
              </a:solidFill>
            </a:endParaRPr>
          </a:p>
        </p:txBody>
      </p:sp>
      <p:sp>
        <p:nvSpPr>
          <p:cNvPr id="5" name="TextBox 4">
            <a:extLst>
              <a:ext uri="{FF2B5EF4-FFF2-40B4-BE49-F238E27FC236}">
                <a16:creationId xmlns:a16="http://schemas.microsoft.com/office/drawing/2014/main" id="{A1398961-76B3-4FF5-9EE2-AB2EFBDDE8EE}"/>
              </a:ext>
            </a:extLst>
          </p:cNvPr>
          <p:cNvSpPr txBox="1"/>
          <p:nvPr/>
        </p:nvSpPr>
        <p:spPr>
          <a:xfrm>
            <a:off x="556888" y="1505104"/>
            <a:ext cx="11086472" cy="4893647"/>
          </a:xfrm>
          <a:prstGeom prst="rect">
            <a:avLst/>
          </a:prstGeom>
          <a:noFill/>
        </p:spPr>
        <p:txBody>
          <a:bodyPr wrap="square">
            <a:spAutoFit/>
          </a:bodyPr>
          <a:lstStyle/>
          <a:p>
            <a:r>
              <a:rPr lang="en-US" sz="2400">
                <a:latin typeface="Consolas" panose="020B0609020204030204" pitchFamily="49" charset="0"/>
              </a:rPr>
              <a:t>CREATE TABLE jenis(</a:t>
            </a:r>
          </a:p>
          <a:p>
            <a:r>
              <a:rPr lang="en-US" sz="2400">
                <a:latin typeface="Consolas" panose="020B0609020204030204" pitchFamily="49" charset="0"/>
              </a:rPr>
              <a:t>    id int primary key auto_increment,</a:t>
            </a:r>
          </a:p>
          <a:p>
            <a:r>
              <a:rPr lang="en-US" sz="2400">
                <a:latin typeface="Consolas" panose="020B0609020204030204" pitchFamily="49" charset="0"/>
              </a:rPr>
              <a:t>    nama varchar(30) not null unique);</a:t>
            </a:r>
          </a:p>
          <a:p>
            <a:endParaRPr lang="en-US" sz="2400">
              <a:latin typeface="Consolas" panose="020B0609020204030204" pitchFamily="49" charset="0"/>
            </a:endParaRPr>
          </a:p>
          <a:p>
            <a:r>
              <a:rPr lang="en-US" sz="2400">
                <a:latin typeface="Consolas" panose="020B0609020204030204" pitchFamily="49" charset="0"/>
              </a:rPr>
              <a:t>CREATE TABLE produk(</a:t>
            </a:r>
          </a:p>
          <a:p>
            <a:r>
              <a:rPr lang="en-US" sz="2400">
                <a:latin typeface="Consolas" panose="020B0609020204030204" pitchFamily="49" charset="0"/>
              </a:rPr>
              <a:t>    id int primary key auto_increment,</a:t>
            </a:r>
          </a:p>
          <a:p>
            <a:r>
              <a:rPr lang="en-US" sz="2400">
                <a:latin typeface="Consolas" panose="020B0609020204030204" pitchFamily="49" charset="0"/>
              </a:rPr>
              <a:t>    no char(5) not null unique,</a:t>
            </a:r>
          </a:p>
          <a:p>
            <a:r>
              <a:rPr lang="en-US" sz="2400">
                <a:latin typeface="Consolas" panose="020B0609020204030204" pitchFamily="49" charset="0"/>
              </a:rPr>
              <a:t>    nama varchar(30) not null,</a:t>
            </a:r>
          </a:p>
          <a:p>
            <a:r>
              <a:rPr lang="en-US" sz="2400">
                <a:latin typeface="Consolas" panose="020B0609020204030204" pitchFamily="49" charset="0"/>
              </a:rPr>
              <a:t>    kondisi enum('Baru','Second') not null,</a:t>
            </a:r>
          </a:p>
          <a:p>
            <a:r>
              <a:rPr lang="en-US" sz="2400">
                <a:latin typeface="Consolas" panose="020B0609020204030204" pitchFamily="49" charset="0"/>
              </a:rPr>
              <a:t>    harga double not null,</a:t>
            </a:r>
          </a:p>
          <a:p>
            <a:r>
              <a:rPr lang="en-US" sz="2400">
                <a:latin typeface="Consolas" panose="020B0609020204030204" pitchFamily="49" charset="0"/>
              </a:rPr>
              <a:t>    stok int not null,</a:t>
            </a:r>
          </a:p>
          <a:p>
            <a:r>
              <a:rPr lang="en-US" sz="2400">
                <a:latin typeface="Consolas" panose="020B0609020204030204" pitchFamily="49" charset="0"/>
              </a:rPr>
              <a:t>    idjenis int not null REFERENCES jenis(id),</a:t>
            </a:r>
          </a:p>
          <a:p>
            <a:r>
              <a:rPr lang="en-US" sz="2400">
                <a:latin typeface="Consolas" panose="020B0609020204030204" pitchFamily="49" charset="0"/>
              </a:rPr>
              <a:t>    foto varchar(30));</a:t>
            </a:r>
          </a:p>
        </p:txBody>
      </p:sp>
    </p:spTree>
    <p:extLst>
      <p:ext uri="{BB962C8B-B14F-4D97-AF65-F5344CB8AC3E}">
        <p14:creationId xmlns:p14="http://schemas.microsoft.com/office/powerpoint/2010/main" val="37765773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90880" y="307534"/>
            <a:ext cx="7488832" cy="61062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lnSpcReduction="10000"/>
          </a:bodyPr>
          <a:lstStyle/>
          <a:p>
            <a:pPr lvl="0">
              <a:defRPr/>
            </a:pPr>
            <a:r>
              <a:rPr lang="en-US" sz="4400" b="1" spc="-1">
                <a:solidFill>
                  <a:schemeClr val="bg1"/>
                </a:solidFill>
              </a:rPr>
              <a:t>Input Data pada Tabel Jenis</a:t>
            </a:r>
            <a:endParaRPr lang="id-ID" sz="4400" spc="-1" dirty="0">
              <a:solidFill>
                <a:schemeClr val="bg1"/>
              </a:solidFill>
            </a:endParaRPr>
          </a:p>
        </p:txBody>
      </p:sp>
      <p:sp>
        <p:nvSpPr>
          <p:cNvPr id="6" name="TextBox 5">
            <a:extLst>
              <a:ext uri="{FF2B5EF4-FFF2-40B4-BE49-F238E27FC236}">
                <a16:creationId xmlns:a16="http://schemas.microsoft.com/office/drawing/2014/main" id="{71BCB858-0104-4D8A-AFDF-5D19D40C95CF}"/>
              </a:ext>
            </a:extLst>
          </p:cNvPr>
          <p:cNvSpPr txBox="1"/>
          <p:nvPr/>
        </p:nvSpPr>
        <p:spPr>
          <a:xfrm>
            <a:off x="690880" y="1843950"/>
            <a:ext cx="10972800" cy="4401205"/>
          </a:xfrm>
          <a:prstGeom prst="rect">
            <a:avLst/>
          </a:prstGeom>
          <a:noFill/>
        </p:spPr>
        <p:txBody>
          <a:bodyPr wrap="square">
            <a:spAutoFit/>
          </a:bodyPr>
          <a:lstStyle/>
          <a:p>
            <a:r>
              <a:rPr lang="en-US" sz="2800">
                <a:latin typeface="Consolas" panose="020B0609020204030204" pitchFamily="49" charset="0"/>
              </a:rPr>
              <a:t>INSERT INTO jenis(nama) VALUES ('Elektronik'),('Furniture');</a:t>
            </a:r>
          </a:p>
          <a:p>
            <a:endParaRPr lang="en-US" sz="2800">
              <a:latin typeface="Consolas" panose="020B0609020204030204" pitchFamily="49" charset="0"/>
            </a:endParaRPr>
          </a:p>
          <a:p>
            <a:r>
              <a:rPr lang="en-US" sz="2800">
                <a:latin typeface="Consolas" panose="020B0609020204030204" pitchFamily="49" charset="0"/>
              </a:rPr>
              <a:t>SELECT * FROM jenis;</a:t>
            </a:r>
          </a:p>
          <a:p>
            <a:r>
              <a:rPr lang="en-US" sz="2800">
                <a:latin typeface="Consolas" panose="020B0609020204030204" pitchFamily="49" charset="0"/>
              </a:rPr>
              <a:t>+----+------------+</a:t>
            </a:r>
          </a:p>
          <a:p>
            <a:r>
              <a:rPr lang="en-US" sz="2800">
                <a:latin typeface="Consolas" panose="020B0609020204030204" pitchFamily="49" charset="0"/>
              </a:rPr>
              <a:t>| id | nama       |</a:t>
            </a:r>
          </a:p>
          <a:p>
            <a:r>
              <a:rPr lang="en-US" sz="2800">
                <a:latin typeface="Consolas" panose="020B0609020204030204" pitchFamily="49" charset="0"/>
              </a:rPr>
              <a:t>+----+------------+</a:t>
            </a:r>
          </a:p>
          <a:p>
            <a:r>
              <a:rPr lang="en-US" sz="2800">
                <a:latin typeface="Consolas" panose="020B0609020204030204" pitchFamily="49" charset="0"/>
              </a:rPr>
              <a:t>|  1 | Elektronik |</a:t>
            </a:r>
          </a:p>
          <a:p>
            <a:r>
              <a:rPr lang="en-US" sz="2800">
                <a:latin typeface="Consolas" panose="020B0609020204030204" pitchFamily="49" charset="0"/>
              </a:rPr>
              <a:t>|  2 | Furniture  |</a:t>
            </a:r>
          </a:p>
          <a:p>
            <a:r>
              <a:rPr lang="en-US" sz="2800">
                <a:latin typeface="Consolas" panose="020B0609020204030204" pitchFamily="49" charset="0"/>
              </a:rPr>
              <a:t>+----+------------+</a:t>
            </a:r>
          </a:p>
        </p:txBody>
      </p:sp>
    </p:spTree>
    <p:extLst>
      <p:ext uri="{BB962C8B-B14F-4D97-AF65-F5344CB8AC3E}">
        <p14:creationId xmlns:p14="http://schemas.microsoft.com/office/powerpoint/2010/main" val="2092074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725648" y="334432"/>
            <a:ext cx="10633232" cy="610622"/>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lvl="0">
              <a:defRPr/>
            </a:pPr>
            <a:r>
              <a:rPr lang="en-US" sz="4400" b="1" spc="-1">
                <a:solidFill>
                  <a:schemeClr val="bg1"/>
                </a:solidFill>
              </a:rPr>
              <a:t>Input Data pada Tabel Produk</a:t>
            </a:r>
            <a:endParaRPr lang="id-ID" sz="4400" spc="-1" dirty="0">
              <a:solidFill>
                <a:schemeClr val="bg1"/>
              </a:solidFill>
            </a:endParaRPr>
          </a:p>
        </p:txBody>
      </p:sp>
      <p:sp>
        <p:nvSpPr>
          <p:cNvPr id="5" name="TextBox 4">
            <a:extLst>
              <a:ext uri="{FF2B5EF4-FFF2-40B4-BE49-F238E27FC236}">
                <a16:creationId xmlns:a16="http://schemas.microsoft.com/office/drawing/2014/main" id="{143C7513-DC68-4E4B-93E1-59AF45E083D4}"/>
              </a:ext>
            </a:extLst>
          </p:cNvPr>
          <p:cNvSpPr txBox="1"/>
          <p:nvPr/>
        </p:nvSpPr>
        <p:spPr>
          <a:xfrm>
            <a:off x="687944" y="1545352"/>
            <a:ext cx="10816112" cy="4832092"/>
          </a:xfrm>
          <a:prstGeom prst="rect">
            <a:avLst/>
          </a:prstGeom>
          <a:noFill/>
        </p:spPr>
        <p:txBody>
          <a:bodyPr wrap="square">
            <a:spAutoFit/>
          </a:bodyPr>
          <a:lstStyle/>
          <a:p>
            <a:r>
              <a:rPr lang="en-US" sz="2800">
                <a:latin typeface="Consolas" panose="020B0609020204030204" pitchFamily="49" charset="0"/>
              </a:rPr>
              <a:t>INSERT INTO produk (no,nama,kondisi,harga,stok,idjenis,foto) </a:t>
            </a:r>
          </a:p>
          <a:p>
            <a:r>
              <a:rPr lang="en-US" sz="2800">
                <a:latin typeface="Consolas" panose="020B0609020204030204" pitchFamily="49" charset="0"/>
              </a:rPr>
              <a:t>VALUES</a:t>
            </a:r>
          </a:p>
          <a:p>
            <a:r>
              <a:rPr lang="en-US" sz="2800">
                <a:latin typeface="Consolas" panose="020B0609020204030204" pitchFamily="49" charset="0"/>
              </a:rPr>
              <a:t>('KL111','Kulkas 2 Pintu','Baru',5000000,4,1,'kulkas.jpg'),</a:t>
            </a:r>
          </a:p>
          <a:p>
            <a:r>
              <a:rPr lang="en-US" sz="2800">
                <a:latin typeface="Consolas" panose="020B0609020204030204" pitchFamily="49" charset="0"/>
              </a:rPr>
              <a:t>('KL112','Kulkas 2 Pintu','Second',2000000,2,1,'kulkas2.jpg'),</a:t>
            </a:r>
          </a:p>
          <a:p>
            <a:r>
              <a:rPr lang="en-US" sz="2800">
                <a:latin typeface="Consolas" panose="020B0609020204030204" pitchFamily="49" charset="0"/>
              </a:rPr>
              <a:t>('MJ111','Meja Belajar','Baru',3000000,5,2,'meja_belajar.jpg'),</a:t>
            </a:r>
          </a:p>
          <a:p>
            <a:r>
              <a:rPr lang="en-US" sz="2800">
                <a:latin typeface="Consolas" panose="020B0609020204030204" pitchFamily="49" charset="0"/>
              </a:rPr>
              <a:t>('MJ112','Meja Makan','Baru',4000000,2,2,'meja_makan.jpg');</a:t>
            </a:r>
          </a:p>
        </p:txBody>
      </p:sp>
    </p:spTree>
    <p:extLst>
      <p:ext uri="{BB962C8B-B14F-4D97-AF65-F5344CB8AC3E}">
        <p14:creationId xmlns:p14="http://schemas.microsoft.com/office/powerpoint/2010/main" val="20924808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809</Words>
  <Application>Microsoft Office PowerPoint</Application>
  <PresentationFormat>Widescreen</PresentationFormat>
  <Paragraphs>119</Paragraphs>
  <Slides>15</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STXinwei</vt:lpstr>
      <vt:lpstr>Arial</vt:lpstr>
      <vt:lpstr>Calibri</vt:lpstr>
      <vt:lpstr>Consolas</vt:lpstr>
      <vt:lpstr>Symbol</vt:lpstr>
      <vt:lpstr>Times New Roman</vt:lpstr>
      <vt:lpstr>Wingdings</vt:lpstr>
      <vt:lpstr>1_Office Theme</vt:lpstr>
      <vt:lpstr>3_Office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nasrul ivan</dc:creator>
  <cp:lastModifiedBy>nasrul ivan</cp:lastModifiedBy>
  <cp:revision>4</cp:revision>
  <dcterms:created xsi:type="dcterms:W3CDTF">2022-05-10T08:15:54Z</dcterms:created>
  <dcterms:modified xsi:type="dcterms:W3CDTF">2022-05-16T14:28:39Z</dcterms:modified>
</cp:coreProperties>
</file>