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21"/>
  </p:notesMasterIdLst>
  <p:sldIdLst>
    <p:sldId id="256" r:id="rId3"/>
    <p:sldId id="546" r:id="rId4"/>
    <p:sldId id="359" r:id="rId5"/>
    <p:sldId id="404" r:id="rId6"/>
    <p:sldId id="307" r:id="rId7"/>
    <p:sldId id="308" r:id="rId8"/>
    <p:sldId id="363" r:id="rId9"/>
    <p:sldId id="405" r:id="rId10"/>
    <p:sldId id="300" r:id="rId11"/>
    <p:sldId id="311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367" r:id="rId20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7587" autoAdjust="0"/>
  </p:normalViewPr>
  <p:slideViewPr>
    <p:cSldViewPr snapToGrid="0">
      <p:cViewPr varScale="1">
        <p:scale>
          <a:sx n="35" d="100"/>
          <a:sy n="35" d="100"/>
        </p:scale>
        <p:origin x="17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819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819" y="129263"/>
        <a:ext cx="3196552" cy="1917931"/>
      </dsp:txXfrm>
    </dsp:sp>
    <dsp:sp modelId="{A87BF6F2-DF1E-4054-B3D9-5A796278EB4F}">
      <dsp:nvSpPr>
        <dsp:cNvPr id="0" name=""/>
        <dsp:cNvSpPr/>
      </dsp:nvSpPr>
      <dsp:spPr>
        <a:xfrm>
          <a:off x="3517027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129263"/>
        <a:ext cx="3196552" cy="1917931"/>
      </dsp:txXfrm>
    </dsp:sp>
    <dsp:sp modelId="{E1688ABB-9B7B-450A-AC3B-DC709204A2DC}">
      <dsp:nvSpPr>
        <dsp:cNvPr id="0" name=""/>
        <dsp:cNvSpPr/>
      </dsp:nvSpPr>
      <dsp:spPr>
        <a:xfrm>
          <a:off x="819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819" y="2366850"/>
        <a:ext cx="3196552" cy="1917931"/>
      </dsp:txXfrm>
    </dsp:sp>
    <dsp:sp modelId="{E852AFCB-1EDC-479B-AFC9-C72B243D0770}">
      <dsp:nvSpPr>
        <dsp:cNvPr id="0" name=""/>
        <dsp:cNvSpPr/>
      </dsp:nvSpPr>
      <dsp:spPr>
        <a:xfrm>
          <a:off x="3517027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2366850"/>
        <a:ext cx="3196552" cy="191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While di </a:t>
            </a:r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pemrograman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flowchart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menginisialisasi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dijalankan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salah/FALSE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6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Looping while hampir sama dengan looping for, bedanya looping while 3 parameter tidak di dalam satu tempat yaitu: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</a:t>
            </a:r>
            <a:r>
              <a:rPr lang="en-US" sz="1200" b="0" i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: awal permulaan looping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: kondisi Batasan looping</a:t>
            </a:r>
            <a:endParaRPr lang="en-US" sz="1200" b="0" i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: step looping ditambah 1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: step looping dikurangi 1</a:t>
            </a:r>
            <a:endParaRPr lang="id-ID" sz="1200" b="0" i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74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Penjelasan looping dengan fungsi for untuk mencetak angka 1 s/d 5: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 = 1 merupakan permulaan looping dimulai dari angka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 &lt;= 5 looping dibatasi sampai angka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$x++ setelah selesai setiap langkah per looping, angka sebelumnya ditambah 1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20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localhost/belajarphp/belajar_looping_while.php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looping for form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3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Looping Do 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pemrograman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flowchart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menginisialisasi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dijalankan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salah/FALSE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04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Penjelasan looping dengan fungsi for untuk mencetak angka 1 s/d 10: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 = 1 merupakan permulaan looping dimulai dari angka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 &lt;= 10 looping dibatasi sampai angka 10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$x++ setelah selesai setiap langkah per looping, angka sebelumnya ditambah 1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43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localhost/belajarphp/belajar_looping_dowhile.php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looping for form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08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 form pendaftaran akun facebook seperti tampak di dalam slide. Di dalam form ada konsep looping di element form: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Looping tanggal 1 s/d 31, gunakan looping for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Looping bulan 1 s/d 12, gunakan looping for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Looping tahun sekarang 2022 s/d 1905, gunakan looping while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05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8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3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mengeksekusi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kali,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tertentu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dasar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mengotomatiskan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tugas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menghemat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waktu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usaha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PHP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sekarang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mendukung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beberapa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jenis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dievaluasi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do… while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kemudian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dievaluasi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–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penghitung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mencapai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angka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foreach – 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looping untuk data array.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7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For di </a:t>
            </a:r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flowchart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menginisialisasi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dijalankan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salah/FALSE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34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Looping menggunakan fungsi for memiliki 3 parameter di dalam fungsi for yaitu: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</a:t>
            </a:r>
            <a:r>
              <a:rPr lang="en-US" sz="1200" b="0" i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: awal permulaan looping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: kondisi Batasan looping</a:t>
            </a:r>
            <a:endParaRPr lang="en-US" sz="1200" b="0" i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: step looping ditambah 1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: step looping dikurangi 1</a:t>
            </a:r>
            <a:endParaRPr lang="id-ID" sz="1200" b="0" i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7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Penjelasan looping dengan fungsi for untuk mencetak angka 1 s/d 10: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 = 1 merupakan permulaan looping dimulai dari angka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 &lt;= 10 looping dibatasi sampai angka 10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$x++ setelah selesai setiap langkah per looping, angka sebelumnya ditambah 1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63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localhost/belajarphp/belajar_looping_for.php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looping for form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700570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Looping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793048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Pemrograman PHP</a:t>
            </a:r>
            <a:endParaRPr lang="id-ID" sz="44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Looping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C070D-B2D3-495F-8D8A-3150F79A3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93" y="1934680"/>
            <a:ext cx="3786538" cy="49075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61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Sintak Dasar Looping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EE76C-8B72-40F4-8E57-F2917BD94E4F}"/>
              </a:ext>
            </a:extLst>
          </p:cNvPr>
          <p:cNvSpPr txBox="1"/>
          <p:nvPr/>
        </p:nvSpPr>
        <p:spPr>
          <a:xfrm>
            <a:off x="848415" y="2915626"/>
            <a:ext cx="10240409" cy="2572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initialization</a:t>
            </a: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while (condition)</a:t>
            </a:r>
            <a:r>
              <a:rPr lang="ar-SA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‏</a:t>
            </a:r>
            <a:endParaRPr lang="en-GB" altLang="en-US" sz="28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   code to be executed;</a:t>
            </a: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	 increment/decrement; 	</a:t>
            </a: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GB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7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Looping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3338F-861B-474A-B724-0C3DFF5DB90E}"/>
              </a:ext>
            </a:extLst>
          </p:cNvPr>
          <p:cNvSpPr txBox="1"/>
          <p:nvPr/>
        </p:nvSpPr>
        <p:spPr>
          <a:xfrm>
            <a:off x="660125" y="1525360"/>
            <a:ext cx="1067807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----------Cetak bilangan 1 s/d 5--------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($x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'&lt;br/&gt;Bilangan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$x;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$x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24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----------Cetak angka 5 s/d 1--------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($y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'&lt;br/&gt;Angka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$y;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$y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5346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Hasil Looping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03C30-E928-469F-BA06-521BC102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201" y="2147886"/>
            <a:ext cx="5609921" cy="4506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24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Looping Do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F2CB3-46CA-49BF-AECB-74760929E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93" y="2475344"/>
            <a:ext cx="2800338" cy="3636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11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Looping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1360F-71A2-4612-8A5D-073F413B774E}"/>
              </a:ext>
            </a:extLst>
          </p:cNvPr>
          <p:cNvSpPr txBox="1"/>
          <p:nvPr/>
        </p:nvSpPr>
        <p:spPr>
          <a:xfrm>
            <a:off x="660125" y="1943456"/>
            <a:ext cx="104789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----------Cetak bilangan 1 s/d 10--------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    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    </a:t>
            </a:r>
          </a:p>
          <a:p>
            <a:pPr lvl="1"/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$x;    </a:t>
            </a:r>
          </a:p>
          <a:p>
            <a:pPr lvl="1"/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($x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32670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Hasil Looping Do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76F4A-19F3-4A8E-8EB0-8D24CE5F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317" y="2293504"/>
            <a:ext cx="5029689" cy="3504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7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Tugas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6DCEC-737E-4C96-89C8-0E701A25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72" y="2137207"/>
            <a:ext cx="4067175" cy="478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48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https://www.php.net/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637323" y="5922048"/>
            <a:ext cx="3637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122048" y="1658901"/>
          <a:ext cx="6714399" cy="441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16" y="1920240"/>
            <a:ext cx="3084393" cy="3949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076" y="6123167"/>
            <a:ext cx="498248" cy="498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6" y="6735501"/>
            <a:ext cx="473785" cy="473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CFE42-2985-4083-AC03-0CED6AB0A773}"/>
              </a:ext>
            </a:extLst>
          </p:cNvPr>
          <p:cNvSpPr txBox="1"/>
          <p:nvPr/>
        </p:nvSpPr>
        <p:spPr>
          <a:xfrm>
            <a:off x="660124" y="1920240"/>
            <a:ext cx="106780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Memahami dan mengerti tentang looping atau perulangan di dalam pemrograman PHP.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Mampu membuat dan menggunakan looping di dalam pemrograman PHP.</a:t>
            </a:r>
          </a:p>
        </p:txBody>
      </p:sp>
    </p:spTree>
    <p:extLst>
      <p:ext uri="{BB962C8B-B14F-4D97-AF65-F5344CB8AC3E}">
        <p14:creationId xmlns:p14="http://schemas.microsoft.com/office/powerpoint/2010/main" val="26129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1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8868F-60BE-4775-9B27-45C5EE29CAC3}"/>
              </a:ext>
            </a:extLst>
          </p:cNvPr>
          <p:cNvSpPr txBox="1"/>
          <p:nvPr/>
        </p:nvSpPr>
        <p:spPr>
          <a:xfrm>
            <a:off x="1504722" y="2355894"/>
            <a:ext cx="89888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pemrograman.Tentang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dibahas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Percabangan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5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Looping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98CA5-5C2C-4783-9093-8F44C59CE7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620" y="1980293"/>
            <a:ext cx="5445083" cy="49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4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Looping For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A396F-5268-4015-A454-7AB0F78E8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83" y="1707823"/>
            <a:ext cx="3126558" cy="49680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24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Sintak Dasar Looping For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EE76C-8B72-40F4-8E57-F2917BD94E4F}"/>
              </a:ext>
            </a:extLst>
          </p:cNvPr>
          <p:cNvSpPr txBox="1"/>
          <p:nvPr/>
        </p:nvSpPr>
        <p:spPr>
          <a:xfrm>
            <a:off x="848415" y="2915626"/>
            <a:ext cx="10489785" cy="1728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for (initialization; condition; increment/decrement)</a:t>
            </a:r>
            <a:r>
              <a:rPr lang="ar-SA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‏</a:t>
            </a:r>
            <a:endParaRPr lang="en-GB" altLang="en-US" sz="28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   code to be executed;</a:t>
            </a: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GB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9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Looping For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C24AF-C296-4610-A8C8-C5591E466D5D}"/>
              </a:ext>
            </a:extLst>
          </p:cNvPr>
          <p:cNvSpPr txBox="1"/>
          <p:nvPr/>
        </p:nvSpPr>
        <p:spPr>
          <a:xfrm>
            <a:off x="599040" y="1725216"/>
            <a:ext cx="10798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----------Cetak bilangan 1 s/d 10--------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($x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$x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$x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'&lt;br/&gt;Bilangan '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$x;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----------Cetak angka 10 s/d 1--------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($y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$y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$y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'&lt;br/&gt;Angka '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$y;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3451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Hasil Looping For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C4E1A-A45F-4C51-A797-74F42098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420" y="1619249"/>
            <a:ext cx="4099484" cy="5749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25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5011</TotalTime>
  <Words>1140</Words>
  <Application>Microsoft Office PowerPoint</Application>
  <PresentationFormat>Custom</PresentationFormat>
  <Paragraphs>145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STXinwei</vt:lpstr>
      <vt:lpstr>Arial</vt:lpstr>
      <vt:lpstr>Consolas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185</cp:revision>
  <cp:lastPrinted>2020-02-04T05:56:17Z</cp:lastPrinted>
  <dcterms:created xsi:type="dcterms:W3CDTF">2020-03-11T07:55:13Z</dcterms:created>
  <dcterms:modified xsi:type="dcterms:W3CDTF">2022-06-18T04:20:35Z</dcterms:modified>
  <dc:language>en-US</dc:language>
</cp:coreProperties>
</file>