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87" r:id="rId2"/>
  </p:sldMasterIdLst>
  <p:notesMasterIdLst>
    <p:notesMasterId r:id="rId19"/>
  </p:notesMasterIdLst>
  <p:sldIdLst>
    <p:sldId id="256" r:id="rId3"/>
    <p:sldId id="546" r:id="rId4"/>
    <p:sldId id="278" r:id="rId5"/>
    <p:sldId id="341" r:id="rId6"/>
    <p:sldId id="342" r:id="rId7"/>
    <p:sldId id="358" r:id="rId8"/>
    <p:sldId id="355" r:id="rId9"/>
    <p:sldId id="411" r:id="rId10"/>
    <p:sldId id="356" r:id="rId11"/>
    <p:sldId id="412" r:id="rId12"/>
    <p:sldId id="413" r:id="rId13"/>
    <p:sldId id="344" r:id="rId14"/>
    <p:sldId id="414" r:id="rId15"/>
    <p:sldId id="415" r:id="rId16"/>
    <p:sldId id="416" r:id="rId17"/>
    <p:sldId id="357" r:id="rId18"/>
  </p:sldIdLst>
  <p:sldSz cx="11998325" cy="7559675"/>
  <p:notesSz cx="7559675" cy="10691813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80479" autoAdjust="0"/>
  </p:normalViewPr>
  <p:slideViewPr>
    <p:cSldViewPr snapToGrid="0">
      <p:cViewPr varScale="1">
        <p:scale>
          <a:sx n="47" d="100"/>
          <a:sy n="47" d="100"/>
        </p:scale>
        <p:origin x="154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91BB004-A18F-4288-B250-F31E18613973}" type="doc">
      <dgm:prSet loTypeId="urn:microsoft.com/office/officeart/2005/8/layout/default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A1AC4DF-7947-4318-94A1-7E38B576568B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800" b="1">
              <a:latin typeface="STXinwei" panose="02010800040101010101" pitchFamily="2" charset="-122"/>
              <a:ea typeface="STXinwei" panose="02010800040101010101" pitchFamily="2" charset="-122"/>
              <a:cs typeface="Times New Roman" panose="02020603050405020304" pitchFamily="18" charset="0"/>
            </a:rPr>
            <a:t>Dosen STT </a:t>
          </a:r>
        </a:p>
        <a:p>
          <a:pPr>
            <a:buFont typeface="Arial" panose="020B0604020202020204" pitchFamily="34" charset="0"/>
            <a:buChar char="•"/>
          </a:pPr>
          <a:r>
            <a:rPr lang="en-US" sz="2800" b="1">
              <a:latin typeface="STXinwei" panose="02010800040101010101" pitchFamily="2" charset="-122"/>
              <a:ea typeface="STXinwei" panose="02010800040101010101" pitchFamily="2" charset="-122"/>
              <a:cs typeface="Times New Roman" panose="02020603050405020304" pitchFamily="18" charset="0"/>
            </a:rPr>
            <a:t>Nurul Fikri</a:t>
          </a:r>
          <a:endParaRPr lang="en-US" sz="2800" b="1">
            <a:latin typeface="STXinwei" panose="02010800040101010101" pitchFamily="2" charset="-122"/>
            <a:ea typeface="STXinwei" panose="02010800040101010101" pitchFamily="2" charset="-122"/>
          </a:endParaRPr>
        </a:p>
      </dgm:t>
    </dgm:pt>
    <dgm:pt modelId="{06069517-387E-41A4-BF69-0E36BB695ED9}" type="parTrans" cxnId="{4FAFCB29-E0EF-4BA5-9F84-8428E3677DA0}">
      <dgm:prSet/>
      <dgm:spPr/>
      <dgm:t>
        <a:bodyPr/>
        <a:lstStyle/>
        <a:p>
          <a:endParaRPr lang="en-US"/>
        </a:p>
      </dgm:t>
    </dgm:pt>
    <dgm:pt modelId="{E239BE60-0965-4AE6-B4E5-0806867327DB}" type="sibTrans" cxnId="{4FAFCB29-E0EF-4BA5-9F84-8428E3677DA0}">
      <dgm:prSet/>
      <dgm:spPr/>
      <dgm:t>
        <a:bodyPr/>
        <a:lstStyle/>
        <a:p>
          <a:endParaRPr lang="en-US"/>
        </a:p>
      </dgm:t>
    </dgm:pt>
    <dgm:pt modelId="{09C9A7D5-2E28-434A-BBBD-F16460F0BEA2}">
      <dgm:prSet custT="1"/>
      <dgm:spPr/>
      <dgm:t>
        <a:bodyPr/>
        <a:lstStyle/>
        <a:p>
          <a:r>
            <a:rPr lang="en-US" sz="2800" b="1">
              <a:latin typeface="STXinwei" panose="02010800040101010101" pitchFamily="2" charset="-122"/>
              <a:ea typeface="STXinwei" panose="02010800040101010101" pitchFamily="2" charset="-122"/>
              <a:cs typeface="Times New Roman" panose="02020603050405020304" pitchFamily="18" charset="0"/>
            </a:rPr>
            <a:t>Instruktur IT</a:t>
          </a:r>
        </a:p>
        <a:p>
          <a:r>
            <a:rPr lang="en-US" sz="2800" b="1">
              <a:latin typeface="STXinwei" panose="02010800040101010101" pitchFamily="2" charset="-122"/>
              <a:ea typeface="STXinwei" panose="02010800040101010101" pitchFamily="2" charset="-122"/>
              <a:cs typeface="Times New Roman" panose="02020603050405020304" pitchFamily="18" charset="0"/>
            </a:rPr>
            <a:t> NF Computer</a:t>
          </a:r>
          <a:endParaRPr lang="en-US" sz="2800" b="1" dirty="0">
            <a:latin typeface="STXinwei" panose="02010800040101010101" pitchFamily="2" charset="-122"/>
            <a:ea typeface="STXinwei" panose="02010800040101010101" pitchFamily="2" charset="-122"/>
            <a:cs typeface="Times New Roman" panose="02020603050405020304" pitchFamily="18" charset="0"/>
          </a:endParaRPr>
        </a:p>
      </dgm:t>
    </dgm:pt>
    <dgm:pt modelId="{0DD8D2FC-75F4-4C4D-983A-29A418333677}" type="parTrans" cxnId="{0B870B96-BFAF-4F0A-A21B-C7DB10E19B38}">
      <dgm:prSet/>
      <dgm:spPr/>
      <dgm:t>
        <a:bodyPr/>
        <a:lstStyle/>
        <a:p>
          <a:endParaRPr lang="en-US"/>
        </a:p>
      </dgm:t>
    </dgm:pt>
    <dgm:pt modelId="{A09FB0DB-F55C-4038-87B9-B03776A700F6}" type="sibTrans" cxnId="{0B870B96-BFAF-4F0A-A21B-C7DB10E19B38}">
      <dgm:prSet/>
      <dgm:spPr/>
      <dgm:t>
        <a:bodyPr/>
        <a:lstStyle/>
        <a:p>
          <a:endParaRPr lang="en-US"/>
        </a:p>
      </dgm:t>
    </dgm:pt>
    <dgm:pt modelId="{10331030-184C-409D-B98A-72FA4102D1C8}">
      <dgm:prSet custT="1"/>
      <dgm:spPr/>
      <dgm:t>
        <a:bodyPr/>
        <a:lstStyle/>
        <a:p>
          <a:r>
            <a:rPr lang="en-US" sz="2800" b="1">
              <a:latin typeface="STXinwei" panose="02010800040101010101" pitchFamily="2" charset="-122"/>
              <a:ea typeface="STXinwei" panose="02010800040101010101" pitchFamily="2" charset="-122"/>
              <a:cs typeface="Times New Roman" panose="02020603050405020304" pitchFamily="18" charset="0"/>
            </a:rPr>
            <a:t>Instruktur IT Sekolah Programmer YBM PLN</a:t>
          </a:r>
          <a:endParaRPr lang="en-US" sz="2800" b="1" dirty="0">
            <a:latin typeface="STXinwei" panose="02010800040101010101" pitchFamily="2" charset="-122"/>
            <a:ea typeface="STXinwei" panose="02010800040101010101" pitchFamily="2" charset="-122"/>
            <a:cs typeface="Times New Roman" panose="02020603050405020304" pitchFamily="18" charset="0"/>
          </a:endParaRPr>
        </a:p>
      </dgm:t>
    </dgm:pt>
    <dgm:pt modelId="{7DBEA13E-5C79-4CB5-8959-3AE91CB37191}" type="parTrans" cxnId="{C1820617-4AEB-4089-AB72-35B76A0F5771}">
      <dgm:prSet/>
      <dgm:spPr/>
      <dgm:t>
        <a:bodyPr/>
        <a:lstStyle/>
        <a:p>
          <a:endParaRPr lang="en-US"/>
        </a:p>
      </dgm:t>
    </dgm:pt>
    <dgm:pt modelId="{E966F441-378B-4619-8BCE-F8D5383E3BE5}" type="sibTrans" cxnId="{C1820617-4AEB-4089-AB72-35B76A0F5771}">
      <dgm:prSet/>
      <dgm:spPr/>
      <dgm:t>
        <a:bodyPr/>
        <a:lstStyle/>
        <a:p>
          <a:endParaRPr lang="en-US"/>
        </a:p>
      </dgm:t>
    </dgm:pt>
    <dgm:pt modelId="{D0076939-4D45-477A-8EED-4DD6CD617B94}">
      <dgm:prSet custT="1"/>
      <dgm:spPr/>
      <dgm:t>
        <a:bodyPr/>
        <a:lstStyle/>
        <a:p>
          <a:r>
            <a:rPr lang="en-US" sz="2800" b="1">
              <a:latin typeface="STXinwei" panose="02010800040101010101" pitchFamily="2" charset="-122"/>
              <a:ea typeface="STXinwei" panose="02010800040101010101" pitchFamily="2" charset="-122"/>
              <a:cs typeface="Times New Roman" panose="02020603050405020304" pitchFamily="18" charset="0"/>
            </a:rPr>
            <a:t>Instruktur IT</a:t>
          </a:r>
        </a:p>
        <a:p>
          <a:r>
            <a:rPr lang="en-US" sz="2800" b="1">
              <a:latin typeface="STXinwei" panose="02010800040101010101" pitchFamily="2" charset="-122"/>
              <a:ea typeface="STXinwei" panose="02010800040101010101" pitchFamily="2" charset="-122"/>
              <a:cs typeface="Times New Roman" panose="02020603050405020304" pitchFamily="18" charset="0"/>
            </a:rPr>
            <a:t> Fast Com</a:t>
          </a:r>
          <a:endParaRPr lang="en-US" sz="2800" b="1" dirty="0">
            <a:latin typeface="STXinwei" panose="02010800040101010101" pitchFamily="2" charset="-122"/>
            <a:ea typeface="STXinwei" panose="02010800040101010101" pitchFamily="2" charset="-122"/>
            <a:cs typeface="Times New Roman" panose="02020603050405020304" pitchFamily="18" charset="0"/>
          </a:endParaRPr>
        </a:p>
      </dgm:t>
    </dgm:pt>
    <dgm:pt modelId="{3C234485-47E0-4BBE-9DFA-ABD82B65CAAD}" type="parTrans" cxnId="{54495E26-22F8-49E0-9BE2-C17AF0A55B7C}">
      <dgm:prSet/>
      <dgm:spPr/>
      <dgm:t>
        <a:bodyPr/>
        <a:lstStyle/>
        <a:p>
          <a:endParaRPr lang="en-US"/>
        </a:p>
      </dgm:t>
    </dgm:pt>
    <dgm:pt modelId="{0EE9B6A5-560D-4800-907B-720ED1E0A5C6}" type="sibTrans" cxnId="{54495E26-22F8-49E0-9BE2-C17AF0A55B7C}">
      <dgm:prSet/>
      <dgm:spPr/>
      <dgm:t>
        <a:bodyPr/>
        <a:lstStyle/>
        <a:p>
          <a:endParaRPr lang="en-US"/>
        </a:p>
      </dgm:t>
    </dgm:pt>
    <dgm:pt modelId="{855623AC-CE1B-449D-8ACD-082420D710D1}" type="pres">
      <dgm:prSet presAssocID="{291BB004-A18F-4288-B250-F31E18613973}" presName="diagram" presStyleCnt="0">
        <dgm:presLayoutVars>
          <dgm:dir/>
          <dgm:resizeHandles val="exact"/>
        </dgm:presLayoutVars>
      </dgm:prSet>
      <dgm:spPr/>
    </dgm:pt>
    <dgm:pt modelId="{14E3A39E-DC56-4998-840B-B8EBA7B7C2E8}" type="pres">
      <dgm:prSet presAssocID="{9A1AC4DF-7947-4318-94A1-7E38B576568B}" presName="node" presStyleLbl="node1" presStyleIdx="0" presStyleCnt="4">
        <dgm:presLayoutVars>
          <dgm:bulletEnabled val="1"/>
        </dgm:presLayoutVars>
      </dgm:prSet>
      <dgm:spPr/>
    </dgm:pt>
    <dgm:pt modelId="{2D5F3B4F-4676-470A-B3FD-652072F2CF5E}" type="pres">
      <dgm:prSet presAssocID="{E239BE60-0965-4AE6-B4E5-0806867327DB}" presName="sibTrans" presStyleCnt="0"/>
      <dgm:spPr/>
    </dgm:pt>
    <dgm:pt modelId="{A87BF6F2-DF1E-4054-B3D9-5A796278EB4F}" type="pres">
      <dgm:prSet presAssocID="{09C9A7D5-2E28-434A-BBBD-F16460F0BEA2}" presName="node" presStyleLbl="node1" presStyleIdx="1" presStyleCnt="4">
        <dgm:presLayoutVars>
          <dgm:bulletEnabled val="1"/>
        </dgm:presLayoutVars>
      </dgm:prSet>
      <dgm:spPr/>
    </dgm:pt>
    <dgm:pt modelId="{7A506C96-A0DF-47C9-A99F-9941AE1AC66D}" type="pres">
      <dgm:prSet presAssocID="{A09FB0DB-F55C-4038-87B9-B03776A700F6}" presName="sibTrans" presStyleCnt="0"/>
      <dgm:spPr/>
    </dgm:pt>
    <dgm:pt modelId="{E1688ABB-9B7B-450A-AC3B-DC709204A2DC}" type="pres">
      <dgm:prSet presAssocID="{10331030-184C-409D-B98A-72FA4102D1C8}" presName="node" presStyleLbl="node1" presStyleIdx="2" presStyleCnt="4">
        <dgm:presLayoutVars>
          <dgm:bulletEnabled val="1"/>
        </dgm:presLayoutVars>
      </dgm:prSet>
      <dgm:spPr/>
    </dgm:pt>
    <dgm:pt modelId="{553ED34E-094D-4376-AC70-5BD790F3A5AE}" type="pres">
      <dgm:prSet presAssocID="{E966F441-378B-4619-8BCE-F8D5383E3BE5}" presName="sibTrans" presStyleCnt="0"/>
      <dgm:spPr/>
    </dgm:pt>
    <dgm:pt modelId="{E852AFCB-1EDC-479B-AFC9-C72B243D0770}" type="pres">
      <dgm:prSet presAssocID="{D0076939-4D45-477A-8EED-4DD6CD617B94}" presName="node" presStyleLbl="node1" presStyleIdx="3" presStyleCnt="4">
        <dgm:presLayoutVars>
          <dgm:bulletEnabled val="1"/>
        </dgm:presLayoutVars>
      </dgm:prSet>
      <dgm:spPr/>
    </dgm:pt>
  </dgm:ptLst>
  <dgm:cxnLst>
    <dgm:cxn modelId="{9EB7FD05-BAD2-4241-B339-E3F575730C8B}" type="presOf" srcId="{9A1AC4DF-7947-4318-94A1-7E38B576568B}" destId="{14E3A39E-DC56-4998-840B-B8EBA7B7C2E8}" srcOrd="0" destOrd="0" presId="urn:microsoft.com/office/officeart/2005/8/layout/default"/>
    <dgm:cxn modelId="{C1820617-4AEB-4089-AB72-35B76A0F5771}" srcId="{291BB004-A18F-4288-B250-F31E18613973}" destId="{10331030-184C-409D-B98A-72FA4102D1C8}" srcOrd="2" destOrd="0" parTransId="{7DBEA13E-5C79-4CB5-8959-3AE91CB37191}" sibTransId="{E966F441-378B-4619-8BCE-F8D5383E3BE5}"/>
    <dgm:cxn modelId="{54495E26-22F8-49E0-9BE2-C17AF0A55B7C}" srcId="{291BB004-A18F-4288-B250-F31E18613973}" destId="{D0076939-4D45-477A-8EED-4DD6CD617B94}" srcOrd="3" destOrd="0" parTransId="{3C234485-47E0-4BBE-9DFA-ABD82B65CAAD}" sibTransId="{0EE9B6A5-560D-4800-907B-720ED1E0A5C6}"/>
    <dgm:cxn modelId="{4FAFCB29-E0EF-4BA5-9F84-8428E3677DA0}" srcId="{291BB004-A18F-4288-B250-F31E18613973}" destId="{9A1AC4DF-7947-4318-94A1-7E38B576568B}" srcOrd="0" destOrd="0" parTransId="{06069517-387E-41A4-BF69-0E36BB695ED9}" sibTransId="{E239BE60-0965-4AE6-B4E5-0806867327DB}"/>
    <dgm:cxn modelId="{C801DC3D-2FE9-4DEC-BC5C-504A89FDCCBA}" type="presOf" srcId="{10331030-184C-409D-B98A-72FA4102D1C8}" destId="{E1688ABB-9B7B-450A-AC3B-DC709204A2DC}" srcOrd="0" destOrd="0" presId="urn:microsoft.com/office/officeart/2005/8/layout/default"/>
    <dgm:cxn modelId="{08CB534D-DB15-4535-889B-CACEB334EA8B}" type="presOf" srcId="{09C9A7D5-2E28-434A-BBBD-F16460F0BEA2}" destId="{A87BF6F2-DF1E-4054-B3D9-5A796278EB4F}" srcOrd="0" destOrd="0" presId="urn:microsoft.com/office/officeart/2005/8/layout/default"/>
    <dgm:cxn modelId="{0BA86877-4051-450F-8472-077D268F243D}" type="presOf" srcId="{291BB004-A18F-4288-B250-F31E18613973}" destId="{855623AC-CE1B-449D-8ACD-082420D710D1}" srcOrd="0" destOrd="0" presId="urn:microsoft.com/office/officeart/2005/8/layout/default"/>
    <dgm:cxn modelId="{2ACB437C-B794-4917-A8F8-276506F50652}" type="presOf" srcId="{D0076939-4D45-477A-8EED-4DD6CD617B94}" destId="{E852AFCB-1EDC-479B-AFC9-C72B243D0770}" srcOrd="0" destOrd="0" presId="urn:microsoft.com/office/officeart/2005/8/layout/default"/>
    <dgm:cxn modelId="{0B870B96-BFAF-4F0A-A21B-C7DB10E19B38}" srcId="{291BB004-A18F-4288-B250-F31E18613973}" destId="{09C9A7D5-2E28-434A-BBBD-F16460F0BEA2}" srcOrd="1" destOrd="0" parTransId="{0DD8D2FC-75F4-4C4D-983A-29A418333677}" sibTransId="{A09FB0DB-F55C-4038-87B9-B03776A700F6}"/>
    <dgm:cxn modelId="{3174A5BE-4308-4811-B7FE-EB07EDE83F53}" type="presParOf" srcId="{855623AC-CE1B-449D-8ACD-082420D710D1}" destId="{14E3A39E-DC56-4998-840B-B8EBA7B7C2E8}" srcOrd="0" destOrd="0" presId="urn:microsoft.com/office/officeart/2005/8/layout/default"/>
    <dgm:cxn modelId="{732A632D-6CBC-490C-BB31-2254983D5348}" type="presParOf" srcId="{855623AC-CE1B-449D-8ACD-082420D710D1}" destId="{2D5F3B4F-4676-470A-B3FD-652072F2CF5E}" srcOrd="1" destOrd="0" presId="urn:microsoft.com/office/officeart/2005/8/layout/default"/>
    <dgm:cxn modelId="{E0C3DE58-EDA6-4094-9392-0D33CE47B29C}" type="presParOf" srcId="{855623AC-CE1B-449D-8ACD-082420D710D1}" destId="{A87BF6F2-DF1E-4054-B3D9-5A796278EB4F}" srcOrd="2" destOrd="0" presId="urn:microsoft.com/office/officeart/2005/8/layout/default"/>
    <dgm:cxn modelId="{6629A986-7375-4E5A-B1C0-4D1D87CD711A}" type="presParOf" srcId="{855623AC-CE1B-449D-8ACD-082420D710D1}" destId="{7A506C96-A0DF-47C9-A99F-9941AE1AC66D}" srcOrd="3" destOrd="0" presId="urn:microsoft.com/office/officeart/2005/8/layout/default"/>
    <dgm:cxn modelId="{29C51135-CA16-447A-947A-B4CEE95072B3}" type="presParOf" srcId="{855623AC-CE1B-449D-8ACD-082420D710D1}" destId="{E1688ABB-9B7B-450A-AC3B-DC709204A2DC}" srcOrd="4" destOrd="0" presId="urn:microsoft.com/office/officeart/2005/8/layout/default"/>
    <dgm:cxn modelId="{5B7F8D1D-B629-4E6F-9519-8EAF6F2028E2}" type="presParOf" srcId="{855623AC-CE1B-449D-8ACD-082420D710D1}" destId="{553ED34E-094D-4376-AC70-5BD790F3A5AE}" srcOrd="5" destOrd="0" presId="urn:microsoft.com/office/officeart/2005/8/layout/default"/>
    <dgm:cxn modelId="{E46E5E4C-30C5-404A-BF91-9C630A31A240}" type="presParOf" srcId="{855623AC-CE1B-449D-8ACD-082420D710D1}" destId="{E852AFCB-1EDC-479B-AFC9-C72B243D0770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9C177FC-42CF-4731-B945-7707DD8D10B0}" type="doc">
      <dgm:prSet loTypeId="urn:microsoft.com/office/officeart/2005/8/layout/arrow5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A15713B-78E2-4A6B-BD10-A710714A3709}">
      <dgm:prSet phldrT="[Text]"/>
      <dgm:spPr/>
      <dgm:t>
        <a:bodyPr/>
        <a:lstStyle/>
        <a:p>
          <a:r>
            <a:rPr lang="en-US"/>
            <a:t>Define By PHP</a:t>
          </a:r>
        </a:p>
      </dgm:t>
    </dgm:pt>
    <dgm:pt modelId="{0E9DDAAF-D260-47EE-99E3-F22D4E466484}" type="parTrans" cxnId="{0A5CC233-CE58-4F8E-95DE-7823908F8448}">
      <dgm:prSet/>
      <dgm:spPr/>
      <dgm:t>
        <a:bodyPr/>
        <a:lstStyle/>
        <a:p>
          <a:endParaRPr lang="en-US"/>
        </a:p>
      </dgm:t>
    </dgm:pt>
    <dgm:pt modelId="{0D539F06-F4B3-41E5-BC96-26EAF82FD3AF}" type="sibTrans" cxnId="{0A5CC233-CE58-4F8E-95DE-7823908F8448}">
      <dgm:prSet/>
      <dgm:spPr/>
      <dgm:t>
        <a:bodyPr/>
        <a:lstStyle/>
        <a:p>
          <a:endParaRPr lang="en-US"/>
        </a:p>
      </dgm:t>
    </dgm:pt>
    <dgm:pt modelId="{740FB722-4D08-4629-B97B-843FCB606C2B}">
      <dgm:prSet phldrT="[Text]"/>
      <dgm:spPr/>
      <dgm:t>
        <a:bodyPr/>
        <a:lstStyle/>
        <a:p>
          <a:r>
            <a:rPr lang="en-US"/>
            <a:t>Define By user</a:t>
          </a:r>
        </a:p>
      </dgm:t>
    </dgm:pt>
    <dgm:pt modelId="{A678E103-FC47-4FF9-BDD2-9F785E8B80DF}" type="sibTrans" cxnId="{19CF255B-5BFA-4F8B-951A-35E79C3E11C5}">
      <dgm:prSet/>
      <dgm:spPr/>
      <dgm:t>
        <a:bodyPr/>
        <a:lstStyle/>
        <a:p>
          <a:endParaRPr lang="en-US"/>
        </a:p>
      </dgm:t>
    </dgm:pt>
    <dgm:pt modelId="{E50D641F-462E-42A0-BAAD-9472A3248C2D}" type="parTrans" cxnId="{19CF255B-5BFA-4F8B-951A-35E79C3E11C5}">
      <dgm:prSet/>
      <dgm:spPr/>
      <dgm:t>
        <a:bodyPr/>
        <a:lstStyle/>
        <a:p>
          <a:endParaRPr lang="en-US"/>
        </a:p>
      </dgm:t>
    </dgm:pt>
    <dgm:pt modelId="{B07DC4FC-1D40-4BAE-9915-727CCA785666}" type="pres">
      <dgm:prSet presAssocID="{D9C177FC-42CF-4731-B945-7707DD8D10B0}" presName="diagram" presStyleCnt="0">
        <dgm:presLayoutVars>
          <dgm:dir/>
          <dgm:resizeHandles val="exact"/>
        </dgm:presLayoutVars>
      </dgm:prSet>
      <dgm:spPr/>
    </dgm:pt>
    <dgm:pt modelId="{4E2755E4-F3B5-4B70-8723-3507D4BDA2FC}" type="pres">
      <dgm:prSet presAssocID="{EA15713B-78E2-4A6B-BD10-A710714A3709}" presName="arrow" presStyleLbl="node1" presStyleIdx="0" presStyleCnt="2">
        <dgm:presLayoutVars>
          <dgm:bulletEnabled val="1"/>
        </dgm:presLayoutVars>
      </dgm:prSet>
      <dgm:spPr/>
    </dgm:pt>
    <dgm:pt modelId="{03D43569-DAB7-4F4C-BC60-28C2D03F03E0}" type="pres">
      <dgm:prSet presAssocID="{740FB722-4D08-4629-B97B-843FCB606C2B}" presName="arrow" presStyleLbl="node1" presStyleIdx="1" presStyleCnt="2">
        <dgm:presLayoutVars>
          <dgm:bulletEnabled val="1"/>
        </dgm:presLayoutVars>
      </dgm:prSet>
      <dgm:spPr/>
    </dgm:pt>
  </dgm:ptLst>
  <dgm:cxnLst>
    <dgm:cxn modelId="{0A5CC233-CE58-4F8E-95DE-7823908F8448}" srcId="{D9C177FC-42CF-4731-B945-7707DD8D10B0}" destId="{EA15713B-78E2-4A6B-BD10-A710714A3709}" srcOrd="0" destOrd="0" parTransId="{0E9DDAAF-D260-47EE-99E3-F22D4E466484}" sibTransId="{0D539F06-F4B3-41E5-BC96-26EAF82FD3AF}"/>
    <dgm:cxn modelId="{BAEF2238-456D-4C89-AFA2-3EEB3052924B}" type="presOf" srcId="{EA15713B-78E2-4A6B-BD10-A710714A3709}" destId="{4E2755E4-F3B5-4B70-8723-3507D4BDA2FC}" srcOrd="0" destOrd="0" presId="urn:microsoft.com/office/officeart/2005/8/layout/arrow5"/>
    <dgm:cxn modelId="{19CF255B-5BFA-4F8B-951A-35E79C3E11C5}" srcId="{D9C177FC-42CF-4731-B945-7707DD8D10B0}" destId="{740FB722-4D08-4629-B97B-843FCB606C2B}" srcOrd="1" destOrd="0" parTransId="{E50D641F-462E-42A0-BAAD-9472A3248C2D}" sibTransId="{A678E103-FC47-4FF9-BDD2-9F785E8B80DF}"/>
    <dgm:cxn modelId="{C4DD00AE-E611-4D9E-9FEE-3B1B8208DB35}" type="presOf" srcId="{740FB722-4D08-4629-B97B-843FCB606C2B}" destId="{03D43569-DAB7-4F4C-BC60-28C2D03F03E0}" srcOrd="0" destOrd="0" presId="urn:microsoft.com/office/officeart/2005/8/layout/arrow5"/>
    <dgm:cxn modelId="{4C13C5C2-F73C-498B-9809-990E59B3FBC1}" type="presOf" srcId="{D9C177FC-42CF-4731-B945-7707DD8D10B0}" destId="{B07DC4FC-1D40-4BAE-9915-727CCA785666}" srcOrd="0" destOrd="0" presId="urn:microsoft.com/office/officeart/2005/8/layout/arrow5"/>
    <dgm:cxn modelId="{0F73CF7C-0750-4D45-A1AF-DD4A360C3D60}" type="presParOf" srcId="{B07DC4FC-1D40-4BAE-9915-727CCA785666}" destId="{4E2755E4-F3B5-4B70-8723-3507D4BDA2FC}" srcOrd="0" destOrd="0" presId="urn:microsoft.com/office/officeart/2005/8/layout/arrow5"/>
    <dgm:cxn modelId="{BDA5861C-D416-466F-9246-688AECC13451}" type="presParOf" srcId="{B07DC4FC-1D40-4BAE-9915-727CCA785666}" destId="{03D43569-DAB7-4F4C-BC60-28C2D03F03E0}" srcOrd="1" destOrd="0" presId="urn:microsoft.com/office/officeart/2005/8/layout/arrow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E7E3F7A-30BF-43D2-B2F1-90FDAF0A32CD}" type="doc">
      <dgm:prSet loTypeId="urn:microsoft.com/office/officeart/2005/8/layout/cycle3" loCatId="cycle" qsTypeId="urn:microsoft.com/office/officeart/2005/8/quickstyle/simple4" qsCatId="simple" csTypeId="urn:microsoft.com/office/officeart/2005/8/colors/accent1_2" csCatId="accent1" phldr="1"/>
      <dgm:spPr/>
    </dgm:pt>
    <dgm:pt modelId="{4550A17E-54EF-4716-95B4-08D9E7BE6AAB}">
      <dgm:prSet phldrT="[Text]"/>
      <dgm:spPr/>
      <dgm:t>
        <a:bodyPr/>
        <a:lstStyle/>
        <a:p>
          <a:r>
            <a:rPr lang="en-US"/>
            <a:t>Void</a:t>
          </a:r>
        </a:p>
      </dgm:t>
    </dgm:pt>
    <dgm:pt modelId="{9D59524B-5AA6-4B2C-B4CA-F4967ACD62B9}" type="parTrans" cxnId="{303FAD43-7359-4E63-8F82-16C8BEA5EEFF}">
      <dgm:prSet/>
      <dgm:spPr/>
      <dgm:t>
        <a:bodyPr/>
        <a:lstStyle/>
        <a:p>
          <a:endParaRPr lang="en-US"/>
        </a:p>
      </dgm:t>
    </dgm:pt>
    <dgm:pt modelId="{83263F25-0001-445A-B83E-10D211F046BF}" type="sibTrans" cxnId="{303FAD43-7359-4E63-8F82-16C8BEA5EEFF}">
      <dgm:prSet/>
      <dgm:spPr/>
      <dgm:t>
        <a:bodyPr/>
        <a:lstStyle/>
        <a:p>
          <a:endParaRPr lang="en-US"/>
        </a:p>
      </dgm:t>
    </dgm:pt>
    <dgm:pt modelId="{1114316D-C628-4471-8385-A470727C1D64}">
      <dgm:prSet phldrT="[Text]"/>
      <dgm:spPr/>
      <dgm:t>
        <a:bodyPr/>
        <a:lstStyle/>
        <a:p>
          <a:r>
            <a:rPr lang="en-US"/>
            <a:t>Return</a:t>
          </a:r>
        </a:p>
      </dgm:t>
    </dgm:pt>
    <dgm:pt modelId="{DFA89E0E-7315-4506-A9D0-197720EA5E87}" type="parTrans" cxnId="{F5FB5FAB-5C64-4355-A011-BBBE3DFE4E43}">
      <dgm:prSet/>
      <dgm:spPr/>
      <dgm:t>
        <a:bodyPr/>
        <a:lstStyle/>
        <a:p>
          <a:endParaRPr lang="en-US"/>
        </a:p>
      </dgm:t>
    </dgm:pt>
    <dgm:pt modelId="{643B7B11-B954-49F8-BE27-877F50590E02}" type="sibTrans" cxnId="{F5FB5FAB-5C64-4355-A011-BBBE3DFE4E43}">
      <dgm:prSet/>
      <dgm:spPr/>
      <dgm:t>
        <a:bodyPr/>
        <a:lstStyle/>
        <a:p>
          <a:endParaRPr lang="en-US"/>
        </a:p>
      </dgm:t>
    </dgm:pt>
    <dgm:pt modelId="{04100ECB-BEC2-4513-8F8A-F78FD8389847}" type="pres">
      <dgm:prSet presAssocID="{2E7E3F7A-30BF-43D2-B2F1-90FDAF0A32CD}" presName="Name0" presStyleCnt="0">
        <dgm:presLayoutVars>
          <dgm:dir/>
          <dgm:resizeHandles val="exact"/>
        </dgm:presLayoutVars>
      </dgm:prSet>
      <dgm:spPr/>
    </dgm:pt>
    <dgm:pt modelId="{B0EBBCB7-0360-413D-871A-DB1F8EAB9B62}" type="pres">
      <dgm:prSet presAssocID="{2E7E3F7A-30BF-43D2-B2F1-90FDAF0A32CD}" presName="node1" presStyleLbl="node1" presStyleIdx="0" presStyleCnt="2">
        <dgm:presLayoutVars>
          <dgm:bulletEnabled val="1"/>
        </dgm:presLayoutVars>
      </dgm:prSet>
      <dgm:spPr/>
    </dgm:pt>
    <dgm:pt modelId="{48C1B5D9-153E-4BB8-8E3A-16DE0E32DF76}" type="pres">
      <dgm:prSet presAssocID="{2E7E3F7A-30BF-43D2-B2F1-90FDAF0A32CD}" presName="sibTrans" presStyleLbl="bgShp" presStyleIdx="0" presStyleCnt="1"/>
      <dgm:spPr/>
    </dgm:pt>
    <dgm:pt modelId="{02B3D7F5-8BDE-4DCD-B169-35A7198B8643}" type="pres">
      <dgm:prSet presAssocID="{2E7E3F7A-30BF-43D2-B2F1-90FDAF0A32CD}" presName="node2" presStyleLbl="node1" presStyleIdx="1" presStyleCnt="2">
        <dgm:presLayoutVars>
          <dgm:bulletEnabled val="1"/>
        </dgm:presLayoutVars>
      </dgm:prSet>
      <dgm:spPr/>
    </dgm:pt>
    <dgm:pt modelId="{CBDB7731-A4A5-4963-81C7-531155E8959F}" type="pres">
      <dgm:prSet presAssocID="{2E7E3F7A-30BF-43D2-B2F1-90FDAF0A32CD}" presName="sp1" presStyleCnt="0"/>
      <dgm:spPr/>
    </dgm:pt>
    <dgm:pt modelId="{FE64E15B-1D5A-4FF0-A495-D8CAB9254DD9}" type="pres">
      <dgm:prSet presAssocID="{2E7E3F7A-30BF-43D2-B2F1-90FDAF0A32CD}" presName="sp2" presStyleCnt="0"/>
      <dgm:spPr/>
    </dgm:pt>
  </dgm:ptLst>
  <dgm:cxnLst>
    <dgm:cxn modelId="{08BFD40D-4AD5-4D1D-A131-D49A487AC2FE}" type="presOf" srcId="{1114316D-C628-4471-8385-A470727C1D64}" destId="{02B3D7F5-8BDE-4DCD-B169-35A7198B8643}" srcOrd="0" destOrd="0" presId="urn:microsoft.com/office/officeart/2005/8/layout/cycle3"/>
    <dgm:cxn modelId="{BE3A303D-C6C0-4310-910D-BEE2D6F0CDEC}" type="presOf" srcId="{2E7E3F7A-30BF-43D2-B2F1-90FDAF0A32CD}" destId="{04100ECB-BEC2-4513-8F8A-F78FD8389847}" srcOrd="0" destOrd="0" presId="urn:microsoft.com/office/officeart/2005/8/layout/cycle3"/>
    <dgm:cxn modelId="{303FAD43-7359-4E63-8F82-16C8BEA5EEFF}" srcId="{2E7E3F7A-30BF-43D2-B2F1-90FDAF0A32CD}" destId="{4550A17E-54EF-4716-95B4-08D9E7BE6AAB}" srcOrd="0" destOrd="0" parTransId="{9D59524B-5AA6-4B2C-B4CA-F4967ACD62B9}" sibTransId="{83263F25-0001-445A-B83E-10D211F046BF}"/>
    <dgm:cxn modelId="{F5FB5FAB-5C64-4355-A011-BBBE3DFE4E43}" srcId="{2E7E3F7A-30BF-43D2-B2F1-90FDAF0A32CD}" destId="{1114316D-C628-4471-8385-A470727C1D64}" srcOrd="1" destOrd="0" parTransId="{DFA89E0E-7315-4506-A9D0-197720EA5E87}" sibTransId="{643B7B11-B954-49F8-BE27-877F50590E02}"/>
    <dgm:cxn modelId="{92FC92AD-4B16-414F-9C59-C37A7959C3E2}" type="presOf" srcId="{4550A17E-54EF-4716-95B4-08D9E7BE6AAB}" destId="{B0EBBCB7-0360-413D-871A-DB1F8EAB9B62}" srcOrd="0" destOrd="0" presId="urn:microsoft.com/office/officeart/2005/8/layout/cycle3"/>
    <dgm:cxn modelId="{9BE42FDA-0EB9-419A-827B-63186707BF39}" type="presOf" srcId="{83263F25-0001-445A-B83E-10D211F046BF}" destId="{48C1B5D9-153E-4BB8-8E3A-16DE0E32DF76}" srcOrd="0" destOrd="0" presId="urn:microsoft.com/office/officeart/2005/8/layout/cycle3"/>
    <dgm:cxn modelId="{4D7A65CF-8014-4EA5-BA3E-400ABE421D71}" type="presParOf" srcId="{04100ECB-BEC2-4513-8F8A-F78FD8389847}" destId="{B0EBBCB7-0360-413D-871A-DB1F8EAB9B62}" srcOrd="0" destOrd="0" presId="urn:microsoft.com/office/officeart/2005/8/layout/cycle3"/>
    <dgm:cxn modelId="{85C84B2F-2B2D-454B-8BC6-9DEC80CFA072}" type="presParOf" srcId="{04100ECB-BEC2-4513-8F8A-F78FD8389847}" destId="{48C1B5D9-153E-4BB8-8E3A-16DE0E32DF76}" srcOrd="1" destOrd="0" presId="urn:microsoft.com/office/officeart/2005/8/layout/cycle3"/>
    <dgm:cxn modelId="{DF8EDFC4-D84F-408E-A66F-0B94E6C18170}" type="presParOf" srcId="{04100ECB-BEC2-4513-8F8A-F78FD8389847}" destId="{02B3D7F5-8BDE-4DCD-B169-35A7198B8643}" srcOrd="2" destOrd="0" presId="urn:microsoft.com/office/officeart/2005/8/layout/cycle3"/>
    <dgm:cxn modelId="{30F19EBE-7429-478D-8B38-84EA0265CC77}" type="presParOf" srcId="{04100ECB-BEC2-4513-8F8A-F78FD8389847}" destId="{CBDB7731-A4A5-4963-81C7-531155E8959F}" srcOrd="3" destOrd="0" presId="urn:microsoft.com/office/officeart/2005/8/layout/cycle3"/>
    <dgm:cxn modelId="{48430DD8-E2D1-4173-9CB0-305CED2D6C84}" type="presParOf" srcId="{04100ECB-BEC2-4513-8F8A-F78FD8389847}" destId="{FE64E15B-1D5A-4FF0-A495-D8CAB9254DD9}" srcOrd="4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E3A39E-DC56-4998-840B-B8EBA7B7C2E8}">
      <dsp:nvSpPr>
        <dsp:cNvPr id="0" name=""/>
        <dsp:cNvSpPr/>
      </dsp:nvSpPr>
      <dsp:spPr>
        <a:xfrm>
          <a:off x="819" y="129263"/>
          <a:ext cx="3196552" cy="191793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800" b="1" kern="1200">
              <a:latin typeface="STXinwei" panose="02010800040101010101" pitchFamily="2" charset="-122"/>
              <a:ea typeface="STXinwei" panose="02010800040101010101" pitchFamily="2" charset="-122"/>
              <a:cs typeface="Times New Roman" panose="02020603050405020304" pitchFamily="18" charset="0"/>
            </a:rPr>
            <a:t>Dosen STT 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800" b="1" kern="1200">
              <a:latin typeface="STXinwei" panose="02010800040101010101" pitchFamily="2" charset="-122"/>
              <a:ea typeface="STXinwei" panose="02010800040101010101" pitchFamily="2" charset="-122"/>
              <a:cs typeface="Times New Roman" panose="02020603050405020304" pitchFamily="18" charset="0"/>
            </a:rPr>
            <a:t>Nurul Fikri</a:t>
          </a:r>
          <a:endParaRPr lang="en-US" sz="2800" b="1" kern="1200">
            <a:latin typeface="STXinwei" panose="02010800040101010101" pitchFamily="2" charset="-122"/>
            <a:ea typeface="STXinwei" panose="02010800040101010101" pitchFamily="2" charset="-122"/>
          </a:endParaRPr>
        </a:p>
      </dsp:txBody>
      <dsp:txXfrm>
        <a:off x="819" y="129263"/>
        <a:ext cx="3196552" cy="1917931"/>
      </dsp:txXfrm>
    </dsp:sp>
    <dsp:sp modelId="{A87BF6F2-DF1E-4054-B3D9-5A796278EB4F}">
      <dsp:nvSpPr>
        <dsp:cNvPr id="0" name=""/>
        <dsp:cNvSpPr/>
      </dsp:nvSpPr>
      <dsp:spPr>
        <a:xfrm>
          <a:off x="3517027" y="129263"/>
          <a:ext cx="3196552" cy="191793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>
              <a:latin typeface="STXinwei" panose="02010800040101010101" pitchFamily="2" charset="-122"/>
              <a:ea typeface="STXinwei" panose="02010800040101010101" pitchFamily="2" charset="-122"/>
              <a:cs typeface="Times New Roman" panose="02020603050405020304" pitchFamily="18" charset="0"/>
            </a:rPr>
            <a:t>Instruktur IT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>
              <a:latin typeface="STXinwei" panose="02010800040101010101" pitchFamily="2" charset="-122"/>
              <a:ea typeface="STXinwei" panose="02010800040101010101" pitchFamily="2" charset="-122"/>
              <a:cs typeface="Times New Roman" panose="02020603050405020304" pitchFamily="18" charset="0"/>
            </a:rPr>
            <a:t> NF Computer</a:t>
          </a:r>
          <a:endParaRPr lang="en-US" sz="2800" b="1" kern="1200" dirty="0">
            <a:latin typeface="STXinwei" panose="02010800040101010101" pitchFamily="2" charset="-122"/>
            <a:ea typeface="STXinwei" panose="02010800040101010101" pitchFamily="2" charset="-122"/>
            <a:cs typeface="Times New Roman" panose="02020603050405020304" pitchFamily="18" charset="0"/>
          </a:endParaRPr>
        </a:p>
      </dsp:txBody>
      <dsp:txXfrm>
        <a:off x="3517027" y="129263"/>
        <a:ext cx="3196552" cy="1917931"/>
      </dsp:txXfrm>
    </dsp:sp>
    <dsp:sp modelId="{E1688ABB-9B7B-450A-AC3B-DC709204A2DC}">
      <dsp:nvSpPr>
        <dsp:cNvPr id="0" name=""/>
        <dsp:cNvSpPr/>
      </dsp:nvSpPr>
      <dsp:spPr>
        <a:xfrm>
          <a:off x="819" y="2366850"/>
          <a:ext cx="3196552" cy="191793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>
              <a:latin typeface="STXinwei" panose="02010800040101010101" pitchFamily="2" charset="-122"/>
              <a:ea typeface="STXinwei" panose="02010800040101010101" pitchFamily="2" charset="-122"/>
              <a:cs typeface="Times New Roman" panose="02020603050405020304" pitchFamily="18" charset="0"/>
            </a:rPr>
            <a:t>Instruktur IT Sekolah Programmer YBM PLN</a:t>
          </a:r>
          <a:endParaRPr lang="en-US" sz="2800" b="1" kern="1200" dirty="0">
            <a:latin typeface="STXinwei" panose="02010800040101010101" pitchFamily="2" charset="-122"/>
            <a:ea typeface="STXinwei" panose="02010800040101010101" pitchFamily="2" charset="-122"/>
            <a:cs typeface="Times New Roman" panose="02020603050405020304" pitchFamily="18" charset="0"/>
          </a:endParaRPr>
        </a:p>
      </dsp:txBody>
      <dsp:txXfrm>
        <a:off x="819" y="2366850"/>
        <a:ext cx="3196552" cy="1917931"/>
      </dsp:txXfrm>
    </dsp:sp>
    <dsp:sp modelId="{E852AFCB-1EDC-479B-AFC9-C72B243D0770}">
      <dsp:nvSpPr>
        <dsp:cNvPr id="0" name=""/>
        <dsp:cNvSpPr/>
      </dsp:nvSpPr>
      <dsp:spPr>
        <a:xfrm>
          <a:off x="3517027" y="2366850"/>
          <a:ext cx="3196552" cy="191793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>
              <a:latin typeface="STXinwei" panose="02010800040101010101" pitchFamily="2" charset="-122"/>
              <a:ea typeface="STXinwei" panose="02010800040101010101" pitchFamily="2" charset="-122"/>
              <a:cs typeface="Times New Roman" panose="02020603050405020304" pitchFamily="18" charset="0"/>
            </a:rPr>
            <a:t>Instruktur IT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>
              <a:latin typeface="STXinwei" panose="02010800040101010101" pitchFamily="2" charset="-122"/>
              <a:ea typeface="STXinwei" panose="02010800040101010101" pitchFamily="2" charset="-122"/>
              <a:cs typeface="Times New Roman" panose="02020603050405020304" pitchFamily="18" charset="0"/>
            </a:rPr>
            <a:t> Fast Com</a:t>
          </a:r>
          <a:endParaRPr lang="en-US" sz="2800" b="1" kern="1200" dirty="0">
            <a:latin typeface="STXinwei" panose="02010800040101010101" pitchFamily="2" charset="-122"/>
            <a:ea typeface="STXinwei" panose="02010800040101010101" pitchFamily="2" charset="-122"/>
            <a:cs typeface="Times New Roman" panose="02020603050405020304" pitchFamily="18" charset="0"/>
          </a:endParaRPr>
        </a:p>
      </dsp:txBody>
      <dsp:txXfrm>
        <a:off x="3517027" y="2366850"/>
        <a:ext cx="3196552" cy="191793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2755E4-F3B5-4B70-8723-3507D4BDA2FC}">
      <dsp:nvSpPr>
        <dsp:cNvPr id="0" name=""/>
        <dsp:cNvSpPr/>
      </dsp:nvSpPr>
      <dsp:spPr>
        <a:xfrm rot="16200000">
          <a:off x="1150" y="479061"/>
          <a:ext cx="2564129" cy="2564129"/>
        </a:xfrm>
        <a:prstGeom prst="downArrow">
          <a:avLst>
            <a:gd name="adj1" fmla="val 50000"/>
            <a:gd name="adj2" fmla="val 35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Define By PHP</a:t>
          </a:r>
        </a:p>
      </dsp:txBody>
      <dsp:txXfrm rot="5400000">
        <a:off x="1151" y="1120092"/>
        <a:ext cx="2115406" cy="1282065"/>
      </dsp:txXfrm>
    </dsp:sp>
    <dsp:sp modelId="{03D43569-DAB7-4F4C-BC60-28C2D03F03E0}">
      <dsp:nvSpPr>
        <dsp:cNvPr id="0" name=""/>
        <dsp:cNvSpPr/>
      </dsp:nvSpPr>
      <dsp:spPr>
        <a:xfrm rot="5400000">
          <a:off x="2739100" y="479061"/>
          <a:ext cx="2564129" cy="2564129"/>
        </a:xfrm>
        <a:prstGeom prst="downArrow">
          <a:avLst>
            <a:gd name="adj1" fmla="val 50000"/>
            <a:gd name="adj2" fmla="val 35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Define By user</a:t>
          </a:r>
        </a:p>
      </dsp:txBody>
      <dsp:txXfrm rot="-5400000">
        <a:off x="3187824" y="1120093"/>
        <a:ext cx="2115406" cy="128206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C1B5D9-153E-4BB8-8E3A-16DE0E32DF76}">
      <dsp:nvSpPr>
        <dsp:cNvPr id="0" name=""/>
        <dsp:cNvSpPr/>
      </dsp:nvSpPr>
      <dsp:spPr>
        <a:xfrm>
          <a:off x="1058165" y="-118227"/>
          <a:ext cx="2901435" cy="2901435"/>
        </a:xfrm>
        <a:prstGeom prst="circularArrow">
          <a:avLst>
            <a:gd name="adj1" fmla="val 5310"/>
            <a:gd name="adj2" fmla="val 343918"/>
            <a:gd name="adj3" fmla="val 12695751"/>
            <a:gd name="adj4" fmla="val 18075192"/>
            <a:gd name="adj5" fmla="val 6195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0EBBCB7-0360-413D-871A-DB1F8EAB9B62}">
      <dsp:nvSpPr>
        <dsp:cNvPr id="0" name=""/>
        <dsp:cNvSpPr/>
      </dsp:nvSpPr>
      <dsp:spPr>
        <a:xfrm>
          <a:off x="1549017" y="0"/>
          <a:ext cx="1919732" cy="95986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Void</a:t>
          </a:r>
        </a:p>
      </dsp:txBody>
      <dsp:txXfrm>
        <a:off x="1595874" y="46857"/>
        <a:ext cx="1826018" cy="866152"/>
      </dsp:txXfrm>
    </dsp:sp>
    <dsp:sp modelId="{02B3D7F5-8BDE-4DCD-B169-35A7198B8643}">
      <dsp:nvSpPr>
        <dsp:cNvPr id="0" name=""/>
        <dsp:cNvSpPr/>
      </dsp:nvSpPr>
      <dsp:spPr>
        <a:xfrm>
          <a:off x="1549017" y="1706428"/>
          <a:ext cx="1919732" cy="95986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Return</a:t>
          </a:r>
        </a:p>
      </dsp:txBody>
      <dsp:txXfrm>
        <a:off x="1595874" y="1753285"/>
        <a:ext cx="1826018" cy="8661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17200" y="1009440"/>
            <a:ext cx="5943600" cy="3738960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/>
          <a:p>
            <a:r>
              <a:rPr lang="en-US" sz="8000" b="0" strike="noStrike" spc="-1">
                <a:solidFill>
                  <a:srgbClr val="04617B"/>
                </a:solidFill>
                <a:latin typeface="Source Sans Pro Light"/>
              </a:rPr>
              <a:t>Click to move the slide</a:t>
            </a: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5943600" cy="4487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200" b="0" strike="noStrike" spc="-1">
                <a:latin typeface="Times New Roman"/>
              </a:rPr>
              <a:t>Click to edit the notes format</a:t>
            </a:r>
          </a:p>
        </p:txBody>
      </p:sp>
    </p:spTree>
    <p:extLst>
      <p:ext uri="{BB962C8B-B14F-4D97-AF65-F5344CB8AC3E}">
        <p14:creationId xmlns:p14="http://schemas.microsoft.com/office/powerpoint/2010/main" val="2776221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5943600" cy="4487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2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055656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="0" i="0" kern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Kode program di dalam slide merupakan cara memanggil fungsi void yang dibuat user dengan penjelasan sebagai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berikut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salam() memanggil fungsi salam tanpa parameter</a:t>
            </a:r>
          </a:p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sapa($nama) memanggil fungsi sapa dengan parameter</a:t>
            </a:r>
          </a:p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kabar() memanggil fungsi salam tanpa parameter, namun karena fungsinya ada nilai defaultnya, maka ada nilai default yang dipanggil</a:t>
            </a:r>
          </a:p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200" b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36531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="0" i="0" kern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Mencetak data hasil looping for di web browser: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Bukalah web browser favorit Anda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Pada URL web browser ketikkan: localhost/belajarphp/belajar_fungsi_void.php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Selamat Anda sudah berhasil mencetak data hasil penggunaan fungsi void di dalam PHP.</a:t>
            </a:r>
            <a:endParaRPr lang="en-US" sz="1200" b="1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68893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Fungsi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return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adalah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fungsi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yang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mengembalikan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sebuah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nilai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di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dalam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body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fungsi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 Di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dalam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slide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contoh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pembuatan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fungsi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yang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mengembalikan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sebuah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nilai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dengan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penjelasan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kode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program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sebagai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berikut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71450" indent="-1714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 </a:t>
            </a:r>
            <a:r>
              <a:rPr lang="en-US" sz="1200" b="1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tambah</a:t>
            </a:r>
            <a:r>
              <a:rPr lang="en-US" sz="12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($a,$b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membuat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fungsi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tambah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dengan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menerima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dua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argument di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dalam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fungsi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  <a:endParaRPr lang="en-US" sz="1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indent="-1714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$c= $a + $b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membuat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variabel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baru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en-US" sz="1200" b="0" i="0" kern="120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variabel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$c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yang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menyimpan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hasil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penjumlahan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dua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buah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bilangan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  <a:endParaRPr lang="en-US" sz="1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 $c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mengembalikan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nilai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variabel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$c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hasil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penjumlahan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dua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buah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bilangan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  <a:endParaRPr lang="en-US" sz="1200" b="1" i="0" kern="1200" dirty="0">
              <a:solidFill>
                <a:schemeClr val="tx1"/>
              </a:solidFill>
              <a:effectLst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$x 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 10</a:t>
            </a:r>
            <a:r>
              <a:rPr lang="en-US" sz="12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$y 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 20;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membuat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variabel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baru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variabel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x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dengan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nilai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10 dan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variabel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y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dengan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nilai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20 .</a:t>
            </a:r>
            <a:endParaRPr lang="en-US" sz="1200" b="1" i="0" kern="1200" dirty="0">
              <a:solidFill>
                <a:schemeClr val="tx1"/>
              </a:solidFill>
              <a:effectLst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tambah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50,30)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memanggil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fungsi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tambah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yang </a:t>
            </a:r>
            <a:r>
              <a:rPr lang="en-US" sz="1200" b="0" i="0" kern="120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sudah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dibuat dengan memasukkan nilainya secara langsun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</a:t>
            </a:r>
            <a:endParaRPr lang="en-US" sz="1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indent="-1714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tambah($x,$y)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memanggil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fungsi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tambah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yang </a:t>
            </a:r>
            <a:r>
              <a:rPr lang="en-US" sz="1200" b="0" i="0" kern="120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sudah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dibuat dengan memasukkan dua variabel</a:t>
            </a:r>
            <a:endParaRPr lang="en-US" sz="1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sz="1200" b="1" dirty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48275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="0" i="0" kern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Mencetak data hasil looping for di web browser: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Bukalah web browser favorit Anda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Pada URL web browser ketikkan: localhost/belajarphp/belajar_fungsi_return.php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Selamat Anda sudah berhasil mencetak data hasil penggunaan fungsi return di dalam PHP.</a:t>
            </a:r>
            <a:endParaRPr lang="en-US" sz="1200" b="1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87335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="0" i="0" kern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dalam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slide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contoh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pembuatan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fungsi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return dengan proses form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dengan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penjelasan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kode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program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sebagai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berikut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71450" indent="-1714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 hitung($a1,$a2, $tombol)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membuat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fungsi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tambah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dengan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menerima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tiga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argument di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dalam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fungsi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</a:p>
          <a:p>
            <a:pPr marL="171450" indent="-1714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b="0" i="0" kern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 dalam fungsi hitung tersebut diberikan struktur kendali untuk pengoperasian operator aritmatika berdasarkan tombol yang diipilih.</a:t>
            </a:r>
          </a:p>
          <a:p>
            <a:pPr marL="171450" indent="-1714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b="0" i="0" kern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Fungsi hitung tersebut mengembalikan nilai hasil, hasil kalkulasi berdasarkan tombol yang dipilih</a:t>
            </a:r>
            <a:endParaRPr 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sz="1200" b="0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21827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="0" i="0" kern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dalam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slide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contoh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pembuatan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fungsi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return dengan proses form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dengan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penjelasan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kode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program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sebagai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berikut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71450" indent="-1714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 hitung($a1,$a2, $tombol)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membuat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fungsi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tambah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dengan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menerima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tiga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argument di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dalam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fungsi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</a:p>
          <a:p>
            <a:pPr marL="171450" indent="-1714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b="0" i="0" kern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 dalam fungsi hitung tersebut diberikan struktur kendali untuk pengoperasian operator aritmatika berdasarkan tombol yang diipilih.</a:t>
            </a:r>
          </a:p>
          <a:p>
            <a:pPr marL="171450" indent="-1714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b="0" i="0" kern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Fungsi hitung tersebut mengembalikan nilai hasil, hasil kalkulasi berdasarkan tombol yang dipilih</a:t>
            </a:r>
            <a:endParaRPr 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sz="1200" b="0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08799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6000">
              <a:lnSpc>
                <a:spcPct val="100000"/>
              </a:lnSpc>
            </a:pPr>
            <a:r>
              <a:rPr lang="en-US" sz="12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Referensi</a:t>
            </a:r>
            <a:r>
              <a:rPr lang="en-US" sz="12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diakses</a:t>
            </a:r>
            <a:r>
              <a:rPr lang="en-US" sz="12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terakhir</a:t>
            </a:r>
            <a:r>
              <a:rPr lang="en-US" sz="12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melalui</a:t>
            </a:r>
            <a:r>
              <a:rPr lang="en-US" sz="12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websitenya</a:t>
            </a:r>
            <a:r>
              <a:rPr lang="en-US" sz="12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pada </a:t>
            </a:r>
            <a:r>
              <a:rPr lang="en-US" sz="12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bulan</a:t>
            </a:r>
            <a:r>
              <a:rPr lang="en-US" sz="12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strike="noStrike" spc="-1" err="1">
                <a:latin typeface="Times New Roman" panose="02020603050405020304" pitchFamily="18" charset="0"/>
                <a:cs typeface="Times New Roman" panose="02020603050405020304" pitchFamily="18" charset="0"/>
              </a:rPr>
              <a:t>Maret</a:t>
            </a:r>
            <a:r>
              <a:rPr lang="en-US" sz="1200" b="0" strike="noStrike" spc="-1">
                <a:latin typeface="Times New Roman" panose="02020603050405020304" pitchFamily="18" charset="0"/>
                <a:cs typeface="Times New Roman" panose="02020603050405020304" pitchFamily="18" charset="0"/>
              </a:rPr>
              <a:t> 2022.</a:t>
            </a:r>
            <a:endParaRPr lang="id-ID" sz="12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6000">
              <a:lnSpc>
                <a:spcPct val="100000"/>
              </a:lnSpc>
            </a:pPr>
            <a:endParaRPr lang="id-ID" sz="1200" b="0" strike="noStrike" spc="-1" dirty="0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indent="-216000">
              <a:lnSpc>
                <a:spcPct val="150000"/>
              </a:lnSpc>
              <a:spcAft>
                <a:spcPts val="0"/>
              </a:spcAft>
            </a:pPr>
            <a:endParaRPr lang="id-ID" sz="12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19454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Berikut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beberapa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penjelasan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tentang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fungsi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71450" indent="-1714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Fungsi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adalah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sub-program yang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bisa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digunakan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kembali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baik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di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dalam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program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itu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sendiri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maupun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di program yang lain.</a:t>
            </a:r>
          </a:p>
          <a:p>
            <a:pPr marL="171450" indent="-1714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Fungsi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dapat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menerima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input dan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menghasilkan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output.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Fungsi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blok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statemen yang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dieksekusi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satu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kesatuan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dan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menerima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parameter.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membuat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fungsi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i="0" kern="12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function 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function_name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(param1, param2, …) {  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i="0" kern="12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    //body of the function 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i="0" kern="12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return … ; //optional  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i="0" kern="12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62423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Fungsi ada sudah tersedia di PHP (Function Define by PHP)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Fungsi bisa juga dibuat oleh user (Function Define by User)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Fungsi ada yang mengembalikan nilai (Return)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Fungsi ada yang tidak mengembalikan nilai (Void)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2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10213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="0" i="0" kern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Banyak fungsi yang didefinisikan oleh PHP, salah satunya fungsi-fungsi terkait string seperti contoh di dalam slide dengan penjelasan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sebagai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berikut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0" i="0" kern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Strtoupper: berfungsi untuk mencetak huruf besar semua</a:t>
            </a:r>
          </a:p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Strtolower: berfungsi untuk mencetak huruf kecil semua</a:t>
            </a:r>
          </a:p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Ucfirst: berfungsi untuk mencetak huruf besar pada awal paragraf saja</a:t>
            </a:r>
          </a:p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Ucword: berfungsi untuk mencetak huruf besar disetiap awal kata saja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64407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="0" i="0" kern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Contoh terkait string untuk mengurutkan data seperti contoh di dalam slide dengan penjelasan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sebagai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berikut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0" i="0" kern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Sort: berfungsi untuk mengurutkan data dari kecil ke besar (ascending)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0" i="0" kern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Arsort: berfungsi untuk mengurutkan data dari besar ke kecil (descending)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03150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="0" i="0" kern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Mencetak data hasil looping for di web browser: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Bukalah web browser favorit Anda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Pada URL web browser ketikkan: localhost/belajarphp/belajar_fungsi_php.php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Selamat Anda sudah berhasil mencetak data hasil penggunaan fungsi string di dalam PHP.</a:t>
            </a:r>
            <a:endParaRPr lang="en-US" sz="1200" b="1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84083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Fungsi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void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adalah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fungsi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yang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tidak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mengembalikan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sebuah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nilai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di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dalam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body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fungsi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 Di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dalam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slide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contoh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pembuatan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fungsi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void yang dibuat oleh user, dengan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penjelasan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kode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program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sebagai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berikut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 </a:t>
            </a:r>
            <a:r>
              <a:rPr lang="en-US" sz="1200" b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salam</a:t>
            </a:r>
            <a:r>
              <a:rPr lang="en-US" sz="12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membuat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fungsi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salam.</a:t>
            </a:r>
            <a:endParaRPr 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>
                <a:solidFill>
                  <a:srgbClr val="795E2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en-US" sz="1200" b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>
                <a:solidFill>
                  <a:srgbClr val="A315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'&lt;br/&gt;Selamat Pagi Teman2’</a:t>
            </a:r>
            <a:r>
              <a:rPr lang="en-US" sz="1200" b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fungsi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yang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dibuat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untuk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mencetak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kalimat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berupa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salam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kepada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nama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yang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dimasukkan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dalam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fungsi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1200" b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>
                <a:solidFill>
                  <a:srgbClr val="795E2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sapa</a:t>
            </a:r>
            <a:r>
              <a:rPr lang="en-US" sz="1200" b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b="0">
                <a:solidFill>
                  <a:srgbClr val="001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$kawan</a:t>
            </a:r>
            <a:r>
              <a:rPr lang="en-US" sz="1200" b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membuat fungsi sapa dengan menerima satu parameter / argumen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>
                <a:solidFill>
                  <a:srgbClr val="795E2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en-US" sz="1200" b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>
                <a:solidFill>
                  <a:srgbClr val="A315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'&lt;br/&gt;Selamat Pagi '</a:t>
            </a:r>
            <a:r>
              <a:rPr lang="en-US" sz="1200" b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200" b="0">
                <a:solidFill>
                  <a:srgbClr val="001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$kawan</a:t>
            </a:r>
            <a:r>
              <a:rPr lang="en-US" sz="1200" b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fungsi yang dibuat untuk mencetak kalimat berupa salam kepada nama yang dimasukkan ke dalam fungsi.</a:t>
            </a:r>
            <a:endParaRPr lang="en-US" sz="1200" b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4088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r>
              <a:rPr lang="en-US" sz="4400" b="1" strike="noStrike" spc="-1">
                <a:solidFill>
                  <a:srgbClr val="04617B"/>
                </a:solidFill>
                <a:latin typeface="Arial"/>
              </a:rPr>
              <a:t>Click to edit Master title style</a:t>
            </a: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78000" y="1371600"/>
            <a:ext cx="1123488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378000" y="4202640"/>
            <a:ext cx="1123488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r>
              <a:rPr lang="en-US" sz="4400" b="1" strike="noStrike" spc="-1">
                <a:solidFill>
                  <a:srgbClr val="04617B"/>
                </a:solidFill>
                <a:latin typeface="Arial"/>
              </a:rPr>
              <a:t>Click to edit Master title style</a:t>
            </a: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378000" y="1371600"/>
            <a:ext cx="548244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135120" y="1371600"/>
            <a:ext cx="548244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378000" y="4202640"/>
            <a:ext cx="548244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135120" y="4202640"/>
            <a:ext cx="548244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r>
              <a:rPr lang="en-US" sz="4400" b="1" strike="noStrike" spc="-1">
                <a:solidFill>
                  <a:srgbClr val="04617B"/>
                </a:solidFill>
                <a:latin typeface="Arial"/>
              </a:rPr>
              <a:t>Click to edit Master title style</a:t>
            </a: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378000" y="1371600"/>
            <a:ext cx="361728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176360" y="1371600"/>
            <a:ext cx="361728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75080" y="1371600"/>
            <a:ext cx="361728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378000" y="4202640"/>
            <a:ext cx="361728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176360" y="4202640"/>
            <a:ext cx="361728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75080" y="4202640"/>
            <a:ext cx="361728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67097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d-ID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390067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93820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25844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24480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599760" y="301320"/>
            <a:ext cx="10798200" cy="5850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d-ID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784305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1157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r>
              <a:rPr lang="en-US" sz="4400" b="1" strike="noStrike" spc="-1">
                <a:solidFill>
                  <a:srgbClr val="04617B"/>
                </a:solidFill>
                <a:latin typeface="Arial"/>
              </a:rPr>
              <a:t>Click to edit Master title style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378000" y="1371600"/>
            <a:ext cx="11234880" cy="5420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000" b="1" strike="noStrike" spc="-1">
                <a:solidFill>
                  <a:srgbClr val="04617B"/>
                </a:solidFill>
                <a:latin typeface="Source Sans Pro Black"/>
              </a:rPr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970907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45885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040479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2016103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250880" y="176868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7902000" y="176868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599760" y="405864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4250880" y="405864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7902000" y="405864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04862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r>
              <a:rPr lang="en-US" sz="4400" b="1" strike="noStrike" spc="-1">
                <a:solidFill>
                  <a:srgbClr val="04617B"/>
                </a:solidFill>
                <a:latin typeface="Arial"/>
              </a:rPr>
              <a:t>Click to edit Master title style</a:t>
            </a: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78000" y="1371600"/>
            <a:ext cx="11234880" cy="5420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r>
              <a:rPr lang="en-US" sz="4400" b="1" strike="noStrike" spc="-1">
                <a:solidFill>
                  <a:srgbClr val="04617B"/>
                </a:solidFill>
                <a:latin typeface="Arial"/>
              </a:rPr>
              <a:t>Click to edit Master title style</a:t>
            </a: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378000" y="1371600"/>
            <a:ext cx="5482440" cy="5420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135120" y="1371600"/>
            <a:ext cx="5482440" cy="5420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r>
              <a:rPr lang="en-US" sz="4400" b="1" strike="noStrike" spc="-1">
                <a:solidFill>
                  <a:srgbClr val="04617B"/>
                </a:solidFill>
                <a:latin typeface="Arial"/>
              </a:rPr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99040" y="193320"/>
            <a:ext cx="10798560" cy="585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000" b="1" strike="noStrike" spc="-1">
                <a:solidFill>
                  <a:srgbClr val="04617B"/>
                </a:solidFill>
                <a:latin typeface="Source Sans Pro Black"/>
              </a:rPr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r>
              <a:rPr lang="en-US" sz="4400" b="1" strike="noStrike" spc="-1">
                <a:solidFill>
                  <a:srgbClr val="04617B"/>
                </a:solidFill>
                <a:latin typeface="Arial"/>
              </a:rPr>
              <a:t>Click to edit Master title style</a:t>
            </a: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378000" y="1371600"/>
            <a:ext cx="548244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135120" y="1371600"/>
            <a:ext cx="5482440" cy="5420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378000" y="4202640"/>
            <a:ext cx="548244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r>
              <a:rPr lang="en-US" sz="4400" b="1" strike="noStrike" spc="-1">
                <a:solidFill>
                  <a:srgbClr val="04617B"/>
                </a:solidFill>
                <a:latin typeface="Arial"/>
              </a:rPr>
              <a:t>Click to edit Master title style</a:t>
            </a: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378000" y="1371600"/>
            <a:ext cx="5482440" cy="5420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135120" y="1371600"/>
            <a:ext cx="548244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135120" y="4202640"/>
            <a:ext cx="548244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r>
              <a:rPr lang="en-US" sz="4400" b="1" strike="noStrike" spc="-1">
                <a:solidFill>
                  <a:srgbClr val="04617B"/>
                </a:solidFill>
                <a:latin typeface="Arial"/>
              </a:rPr>
              <a:t>Click to edit Master title style</a:t>
            </a: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378000" y="1371600"/>
            <a:ext cx="548244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135120" y="1371600"/>
            <a:ext cx="548244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378000" y="4202640"/>
            <a:ext cx="1123488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dt"/>
          </p:nvPr>
        </p:nvSpPr>
        <p:spPr>
          <a:xfrm>
            <a:off x="563040" y="7223760"/>
            <a:ext cx="2795400" cy="185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id-ID" sz="1200" b="0" strike="noStrike" spc="-1">
                <a:solidFill>
                  <a:srgbClr val="DBF5F9"/>
                </a:solidFill>
                <a:latin typeface="Source Sans Pro"/>
              </a:rPr>
              <a:t>&lt;date/time&gt;</a:t>
            </a:r>
            <a:endParaRPr lang="en-US" sz="1200" b="0" strike="noStrike" spc="-1">
              <a:solidFill>
                <a:srgbClr val="DBF5F9"/>
              </a:solidFill>
              <a:latin typeface="Source Sans Pro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ldNum"/>
          </p:nvPr>
        </p:nvSpPr>
        <p:spPr>
          <a:xfrm>
            <a:off x="8566200" y="7223760"/>
            <a:ext cx="2795400" cy="1850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E164F0FB-78CA-466F-B6F6-2FF193D3A8A5}" type="slidenum">
              <a:rPr lang="en-US" sz="1200" b="0" strike="noStrike" spc="-1">
                <a:solidFill>
                  <a:srgbClr val="DBF5F9"/>
                </a:solidFill>
                <a:latin typeface="Source Sans Pro"/>
              </a:rPr>
              <a:t>‹#›</a:t>
            </a:fld>
            <a:endParaRPr lang="en-US" sz="1200" b="0" strike="noStrike" spc="-1">
              <a:solidFill>
                <a:srgbClr val="DBF5F9"/>
              </a:solidFill>
              <a:latin typeface="Source Sans Pro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548640" y="301320"/>
            <a:ext cx="10798560" cy="4453560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/>
          <a:p>
            <a:r>
              <a:rPr lang="en-US" sz="8000" b="0" strike="noStrike" spc="-1">
                <a:solidFill>
                  <a:srgbClr val="04617B"/>
                </a:solidFill>
                <a:latin typeface="Source Sans Pro Light"/>
              </a:rPr>
              <a:t>Click to edit the title text format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552960" y="5216400"/>
            <a:ext cx="10789920" cy="1550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Aft>
                <a:spcPts val="1233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DBF5F9"/>
                </a:solidFill>
                <a:latin typeface="Source Sans Pro"/>
              </a:rPr>
              <a:t>Click to edit the outline text format</a:t>
            </a:r>
          </a:p>
          <a:p>
            <a:pPr marL="864000" lvl="1" indent="-324000">
              <a:spcAft>
                <a:spcPts val="1123"/>
              </a:spcAft>
              <a:buClr>
                <a:srgbClr val="F49100"/>
              </a:buClr>
              <a:buSzPct val="75000"/>
              <a:buFont typeface="Symbol" charset="2"/>
              <a:buChar char=""/>
            </a:pPr>
            <a:r>
              <a:rPr lang="en-US" sz="2200" b="0" strike="noStrike" spc="-1">
                <a:solidFill>
                  <a:srgbClr val="DBF5F9"/>
                </a:solidFill>
                <a:latin typeface="Source Sans Pro"/>
              </a:rPr>
              <a:t>Second Outline Level</a:t>
            </a:r>
          </a:p>
          <a:p>
            <a:pPr marL="1296000" lvl="2" indent="-288000">
              <a:spcAft>
                <a:spcPts val="850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DBF5F9"/>
                </a:solidFill>
                <a:latin typeface="Source Sans Pro"/>
              </a:rPr>
              <a:t>Third Outline Level</a:t>
            </a:r>
          </a:p>
          <a:p>
            <a:pPr marL="1728000" lvl="3" indent="-216000">
              <a:spcAft>
                <a:spcPts val="567"/>
              </a:spcAft>
              <a:buClr>
                <a:srgbClr val="F491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DBF5F9"/>
                </a:solidFill>
                <a:latin typeface="Source Sans Pro"/>
              </a:rPr>
              <a:t>Fourth Outline Level</a:t>
            </a:r>
          </a:p>
          <a:p>
            <a:pPr marL="2160000" lvl="4" indent="-216000">
              <a:spcAft>
                <a:spcPts val="283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DBF5F9"/>
                </a:solidFill>
                <a:latin typeface="Source Sans Pro"/>
              </a:rPr>
              <a:t>Fifth Outline Level</a:t>
            </a:r>
          </a:p>
          <a:p>
            <a:pPr marL="2592000" lvl="5" indent="-216000">
              <a:spcAft>
                <a:spcPts val="283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DBF5F9"/>
                </a:solidFill>
                <a:latin typeface="Source Sans Pro"/>
              </a:rPr>
              <a:t>Sixth Outline Level</a:t>
            </a:r>
          </a:p>
          <a:p>
            <a:pPr marL="3024000" lvl="6" indent="-216000">
              <a:spcAft>
                <a:spcPts val="283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DBF5F9"/>
                </a:solidFill>
                <a:latin typeface="Source Sans Pro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99040" y="193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r>
              <a:rPr lang="id-ID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378000" y="1371600"/>
            <a:ext cx="11234520" cy="5419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858237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Relationship Id="rId6" Type="http://schemas.openxmlformats.org/officeDocument/2006/relationships/diagramQuickStyle" Target="../diagrams/quickStyle1.xml"/><Relationship Id="rId11" Type="http://schemas.openxmlformats.org/officeDocument/2006/relationships/image" Target="../media/image5.png"/><Relationship Id="rId5" Type="http://schemas.openxmlformats.org/officeDocument/2006/relationships/diagramLayout" Target="../diagrams/layout1.xml"/><Relationship Id="rId10" Type="http://schemas.openxmlformats.org/officeDocument/2006/relationships/image" Target="../media/image4.png"/><Relationship Id="rId4" Type="http://schemas.openxmlformats.org/officeDocument/2006/relationships/diagramData" Target="../diagrams/data1.xml"/><Relationship Id="rId9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13" Type="http://schemas.microsoft.com/office/2007/relationships/diagramDrawing" Target="../diagrams/drawing3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2.xml"/><Relationship Id="rId12" Type="http://schemas.openxmlformats.org/officeDocument/2006/relationships/diagramColors" Target="../diagrams/colors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diagramQuickStyle" Target="../diagrams/quickStyle2.xml"/><Relationship Id="rId11" Type="http://schemas.openxmlformats.org/officeDocument/2006/relationships/diagramQuickStyle" Target="../diagrams/quickStyle3.xml"/><Relationship Id="rId5" Type="http://schemas.openxmlformats.org/officeDocument/2006/relationships/diagramLayout" Target="../diagrams/layout2.xml"/><Relationship Id="rId10" Type="http://schemas.openxmlformats.org/officeDocument/2006/relationships/diagramLayout" Target="../diagrams/layout3.xml"/><Relationship Id="rId4" Type="http://schemas.openxmlformats.org/officeDocument/2006/relationships/diagramData" Target="../diagrams/data2.xml"/><Relationship Id="rId9" Type="http://schemas.openxmlformats.org/officeDocument/2006/relationships/diagramData" Target="../diagrams/data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599882" y="1665027"/>
            <a:ext cx="10798560" cy="179331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rmAutofit/>
          </a:bodyPr>
          <a:lstStyle/>
          <a:p>
            <a:pPr algn="ctr"/>
            <a:r>
              <a:rPr lang="en-US" sz="6000" b="1" strike="noStrike" spc="-1">
                <a:solidFill>
                  <a:srgbClr val="0066B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 Fungsi</a:t>
            </a:r>
            <a:endParaRPr lang="en-US" sz="6000" b="1" strike="noStrike" spc="-1" dirty="0">
              <a:solidFill>
                <a:srgbClr val="0066B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DE7306-244E-42E5-B447-73F96E711320}"/>
              </a:ext>
            </a:extLst>
          </p:cNvPr>
          <p:cNvSpPr txBox="1"/>
          <p:nvPr/>
        </p:nvSpPr>
        <p:spPr>
          <a:xfrm>
            <a:off x="3001237" y="5793048"/>
            <a:ext cx="599585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>
                <a:solidFill>
                  <a:schemeClr val="bg1"/>
                </a:solidFill>
              </a:rPr>
              <a:t>Pemrograman PHP</a:t>
            </a:r>
            <a:endParaRPr lang="id-ID" sz="4400" b="1" strike="noStrike" spc="-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-1" normalizeH="0" baseline="0" noProof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Fungsi</a:t>
            </a:r>
            <a:r>
              <a:rPr kumimoji="0" lang="en-US" sz="4400" b="1" i="0" u="none" strike="noStrike" kern="1200" cap="none" spc="-1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 Void#2 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73AAFB-C27B-47EF-9385-415D6CFE2395}"/>
              </a:ext>
            </a:extLst>
          </p:cNvPr>
          <p:cNvSpPr txBox="1"/>
          <p:nvPr/>
        </p:nvSpPr>
        <p:spPr>
          <a:xfrm>
            <a:off x="599039" y="1886474"/>
            <a:ext cx="10798199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//panggil fungsi2 void</a:t>
            </a:r>
            <a:endParaRPr lang="en-US" sz="2800" b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b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salam</a:t>
            </a:r>
            <a:r>
              <a:rPr lang="en-US" sz="28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28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$nama </a:t>
            </a:r>
            <a:r>
              <a:rPr lang="en-US" sz="2800" b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'Deden'</a:t>
            </a:r>
            <a:r>
              <a:rPr lang="en-US" sz="28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800" b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//sapa('Siti');</a:t>
            </a:r>
            <a:endParaRPr lang="en-US" sz="2800" b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b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sapa</a:t>
            </a:r>
            <a:r>
              <a:rPr lang="en-US" sz="28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($nama);</a:t>
            </a:r>
          </a:p>
          <a:p>
            <a:r>
              <a:rPr lang="en-US" sz="2800" b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kabar</a:t>
            </a:r>
            <a:r>
              <a:rPr lang="en-US" sz="28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2800" b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kabar</a:t>
            </a:r>
            <a:r>
              <a:rPr lang="en-US" sz="28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'Ahmad'</a:t>
            </a:r>
            <a:r>
              <a:rPr lang="en-US" sz="28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8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$siswa </a:t>
            </a:r>
            <a:r>
              <a:rPr lang="en-US" sz="2800" b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'Alex'</a:t>
            </a:r>
            <a:r>
              <a:rPr lang="en-US" sz="28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800" b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kabar</a:t>
            </a:r>
            <a:r>
              <a:rPr lang="en-US" sz="28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($siswa);</a:t>
            </a:r>
          </a:p>
        </p:txBody>
      </p:sp>
    </p:spTree>
    <p:extLst>
      <p:ext uri="{BB962C8B-B14F-4D97-AF65-F5344CB8AC3E}">
        <p14:creationId xmlns:p14="http://schemas.microsoft.com/office/powerpoint/2010/main" val="42155723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299518" y="0"/>
            <a:ext cx="11399285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-1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Mencetak Fungsi Void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F0273E-3781-4834-A54E-AEBE60CDD0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6092" y="2755493"/>
            <a:ext cx="6806139" cy="279111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424490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-1" normalizeH="0" baseline="0" noProof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Fungsi</a:t>
            </a:r>
            <a:r>
              <a:rPr kumimoji="0" lang="en-US" sz="4400" b="1" i="0" u="none" strike="noStrike" kern="1200" cap="none" spc="-1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 Return#1 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DD024E-8FED-4507-A96B-468B1D1FCBA9}"/>
              </a:ext>
            </a:extLst>
          </p:cNvPr>
          <p:cNvSpPr txBox="1"/>
          <p:nvPr/>
        </p:nvSpPr>
        <p:spPr>
          <a:xfrm>
            <a:off x="599039" y="1824749"/>
            <a:ext cx="10798199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&lt;?php</a:t>
            </a:r>
          </a:p>
          <a:p>
            <a:r>
              <a:rPr lang="en-US" sz="2800" b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//membuat fungsi define by user - return</a:t>
            </a:r>
            <a:endParaRPr lang="en-US" sz="2800" b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b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28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tambah</a:t>
            </a:r>
            <a:r>
              <a:rPr lang="en-US" sz="28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($a, $b) {</a:t>
            </a:r>
          </a:p>
          <a:p>
            <a:r>
              <a:rPr lang="en-US" sz="28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   $c </a:t>
            </a:r>
            <a:r>
              <a:rPr lang="en-US" sz="2800" b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$a </a:t>
            </a:r>
            <a:r>
              <a:rPr lang="en-US" sz="2800" b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28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$b;</a:t>
            </a:r>
          </a:p>
          <a:p>
            <a:r>
              <a:rPr lang="en-US" sz="28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800" b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8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$c;</a:t>
            </a:r>
          </a:p>
          <a:p>
            <a:r>
              <a:rPr lang="en-US" sz="28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2800" b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//memanggil fungsi return</a:t>
            </a:r>
            <a:endParaRPr lang="en-US" sz="2800" b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$x </a:t>
            </a:r>
            <a:r>
              <a:rPr lang="en-US" sz="2800" b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28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8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$y </a:t>
            </a:r>
            <a:r>
              <a:rPr lang="en-US" sz="2800" b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28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800" b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US" sz="28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'Hasil 50 + 30 = '</a:t>
            </a:r>
            <a:r>
              <a:rPr lang="en-US" sz="2800" b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800" b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tambah</a:t>
            </a:r>
            <a:r>
              <a:rPr lang="en-US" sz="28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sz="28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sz="28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800" b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US" sz="28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"&lt;br/&gt;Hasil </a:t>
            </a:r>
            <a:r>
              <a:rPr lang="en-US" sz="28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$x</a:t>
            </a:r>
            <a:r>
              <a:rPr lang="en-US" sz="2800" b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28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$y</a:t>
            </a:r>
            <a:r>
              <a:rPr lang="en-US" sz="2800" b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 = "</a:t>
            </a:r>
            <a:r>
              <a:rPr lang="en-US" sz="2800" b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8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tambah</a:t>
            </a:r>
            <a:r>
              <a:rPr lang="en-US" sz="28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($x,$y);</a:t>
            </a:r>
          </a:p>
          <a:p>
            <a:r>
              <a:rPr lang="en-US" sz="28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23504959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299518" y="0"/>
            <a:ext cx="11399285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-1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Mencetak Fungsi </a:t>
            </a:r>
            <a:r>
              <a:rPr lang="en-US" sz="4400" b="1" spc="-1">
                <a:solidFill>
                  <a:srgbClr val="FFFFFF"/>
                </a:solidFill>
                <a:latin typeface="Arial"/>
                <a:ea typeface="DejaVu Sans"/>
                <a:cs typeface="DejaVu Sans"/>
              </a:rPr>
              <a:t>Return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EF3DBB-585F-4869-862F-73D00BA9BD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7300" y="3266353"/>
            <a:ext cx="7803724" cy="169357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249551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-1" normalizeH="0" baseline="0" noProof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Fungsi</a:t>
            </a:r>
            <a:r>
              <a:rPr kumimoji="0" lang="en-US" sz="4400" b="1" i="0" u="none" strike="noStrike" kern="1200" cap="none" spc="-1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 Return</a:t>
            </a:r>
            <a:r>
              <a:rPr lang="en-US" sz="4400" b="1" spc="-1">
                <a:solidFill>
                  <a:srgbClr val="FFFFFF"/>
                </a:solidFill>
                <a:latin typeface="Arial"/>
                <a:ea typeface="DejaVu Sans"/>
                <a:cs typeface="DejaVu Sans"/>
              </a:rPr>
              <a:t> dengan Proces Form</a:t>
            </a:r>
            <a:r>
              <a:rPr kumimoji="0" lang="en-US" sz="4400" b="1" i="0" u="none" strike="noStrike" kern="1200" cap="none" spc="-1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 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BCB06C-BC4A-469D-A493-58F7C2AC6130}"/>
              </a:ext>
            </a:extLst>
          </p:cNvPr>
          <p:cNvSpPr txBox="1"/>
          <p:nvPr/>
        </p:nvSpPr>
        <p:spPr>
          <a:xfrm>
            <a:off x="599040" y="2010122"/>
            <a:ext cx="10798199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28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hitung</a:t>
            </a:r>
            <a:r>
              <a:rPr lang="en-US" sz="28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($a1, $a2, $tombol){</a:t>
            </a:r>
          </a:p>
          <a:p>
            <a:r>
              <a:rPr lang="en-US" sz="28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800" b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8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($tombol </a:t>
            </a:r>
            <a:r>
              <a:rPr lang="en-US" sz="2800" b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28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'+'</a:t>
            </a:r>
            <a:r>
              <a:rPr lang="en-US" sz="28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 $hasil </a:t>
            </a:r>
            <a:r>
              <a:rPr lang="en-US" sz="2800" b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$a1 </a:t>
            </a:r>
            <a:r>
              <a:rPr lang="en-US" sz="2800" b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28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$a2;</a:t>
            </a:r>
          </a:p>
          <a:p>
            <a:r>
              <a:rPr lang="en-US" sz="28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800" b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28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8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($tombol </a:t>
            </a:r>
            <a:r>
              <a:rPr lang="en-US" sz="2800" b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28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'-'</a:t>
            </a:r>
            <a:r>
              <a:rPr lang="en-US" sz="28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 $hasil </a:t>
            </a:r>
            <a:r>
              <a:rPr lang="en-US" sz="2800" b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$a1 </a:t>
            </a:r>
            <a:r>
              <a:rPr lang="en-US" sz="2800" b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28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$a2;</a:t>
            </a:r>
          </a:p>
          <a:p>
            <a:r>
              <a:rPr lang="en-US" sz="28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800" b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28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8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($tombol </a:t>
            </a:r>
            <a:r>
              <a:rPr lang="en-US" sz="2800" b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28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'*'</a:t>
            </a:r>
            <a:r>
              <a:rPr lang="en-US" sz="28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 $hasil </a:t>
            </a:r>
            <a:r>
              <a:rPr lang="en-US" sz="2800" b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$a1 </a:t>
            </a:r>
            <a:r>
              <a:rPr lang="en-US" sz="2800" b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28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$a2;</a:t>
            </a:r>
          </a:p>
          <a:p>
            <a:r>
              <a:rPr lang="en-US" sz="28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800" b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28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8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($tombol </a:t>
            </a:r>
            <a:r>
              <a:rPr lang="en-US" sz="2800" b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28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'/'</a:t>
            </a:r>
            <a:r>
              <a:rPr lang="en-US" sz="28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 $hasil </a:t>
            </a:r>
            <a:r>
              <a:rPr lang="en-US" sz="2800" b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$a1 </a:t>
            </a:r>
            <a:r>
              <a:rPr lang="en-US" sz="2800" b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28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$a2;</a:t>
            </a:r>
          </a:p>
          <a:p>
            <a:r>
              <a:rPr lang="en-US" sz="28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800" b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28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$hasil </a:t>
            </a:r>
            <a:r>
              <a:rPr lang="en-US" sz="2800" b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8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8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800" b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8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$hasil;</a:t>
            </a:r>
          </a:p>
          <a:p>
            <a:r>
              <a:rPr lang="en-US" sz="28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976602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spc="-1">
                <a:solidFill>
                  <a:srgbClr val="FFFFFF"/>
                </a:solidFill>
                <a:latin typeface="Arial"/>
                <a:ea typeface="DejaVu Sans"/>
                <a:cs typeface="DejaVu Sans"/>
              </a:rPr>
              <a:t>Form</a:t>
            </a:r>
            <a:r>
              <a:rPr kumimoji="0" lang="en-US" sz="4400" b="1" i="0" u="none" strike="noStrike" kern="1200" cap="none" spc="-1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 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6A728F-17E9-4353-8D45-2F6A1F637998}"/>
              </a:ext>
            </a:extLst>
          </p:cNvPr>
          <p:cNvSpPr txBox="1"/>
          <p:nvPr/>
        </p:nvSpPr>
        <p:spPr>
          <a:xfrm>
            <a:off x="599040" y="1990958"/>
            <a:ext cx="107982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>
                <a:solidFill>
                  <a:srgbClr val="22863A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&gt;Kalkulatorku&lt;/</a:t>
            </a:r>
            <a:r>
              <a:rPr lang="en-US" b="0">
                <a:solidFill>
                  <a:srgbClr val="22863A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>
                <a:solidFill>
                  <a:srgbClr val="22863A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"#"</a:t>
            </a:r>
            <a:r>
              <a:rPr lang="en-US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method</a:t>
            </a:r>
            <a:r>
              <a:rPr lang="en-US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"POST"</a:t>
            </a:r>
            <a:r>
              <a:rPr lang="en-US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en-US" b="0">
                <a:solidFill>
                  <a:srgbClr val="22863A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"inputan"</a:t>
            </a:r>
            <a:r>
              <a:rPr lang="en-US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                   &lt;</a:t>
            </a:r>
            <a:r>
              <a:rPr lang="en-US" b="0">
                <a:solidFill>
                  <a:srgbClr val="22863A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"a1"</a:t>
            </a:r>
            <a:r>
              <a:rPr lang="en-US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                       Angka 1 </a:t>
            </a:r>
            <a:r>
              <a:rPr lang="en-US" b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&amp;nbsp;</a:t>
            </a:r>
            <a:r>
              <a:rPr lang="en-US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: &lt;</a:t>
            </a:r>
            <a:r>
              <a:rPr lang="en-US" b="0">
                <a:solidFill>
                  <a:srgbClr val="22863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US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"a1"</a:t>
            </a:r>
            <a:r>
              <a:rPr lang="en-US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"a1"</a:t>
            </a:r>
            <a:r>
              <a:rPr lang="en-US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/&gt; &lt;/</a:t>
            </a:r>
            <a:r>
              <a:rPr lang="en-US" b="0">
                <a:solidFill>
                  <a:srgbClr val="22863A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b="0">
                <a:solidFill>
                  <a:srgbClr val="22863A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                   &lt;</a:t>
            </a:r>
            <a:r>
              <a:rPr lang="en-US" b="0">
                <a:solidFill>
                  <a:srgbClr val="22863A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"a2"</a:t>
            </a:r>
            <a:r>
              <a:rPr lang="en-US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                       Angka 2 :</a:t>
            </a:r>
          </a:p>
          <a:p>
            <a:r>
              <a:rPr lang="en-US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                       &lt;</a:t>
            </a:r>
            <a:r>
              <a:rPr lang="en-US" b="0">
                <a:solidFill>
                  <a:srgbClr val="22863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US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"a2"</a:t>
            </a:r>
            <a:r>
              <a:rPr lang="en-US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"a2"</a:t>
            </a:r>
            <a:r>
              <a:rPr lang="en-US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/&gt; &lt;/</a:t>
            </a:r>
            <a:r>
              <a:rPr lang="en-US" b="0">
                <a:solidFill>
                  <a:srgbClr val="22863A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b="0">
                <a:solidFill>
                  <a:srgbClr val="22863A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/&gt;</a:t>
            </a:r>
          </a:p>
        </p:txBody>
      </p:sp>
    </p:spTree>
    <p:extLst>
      <p:ext uri="{BB962C8B-B14F-4D97-AF65-F5344CB8AC3E}">
        <p14:creationId xmlns:p14="http://schemas.microsoft.com/office/powerpoint/2010/main" val="41559372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Referensi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599040" y="1920240"/>
            <a:ext cx="10739160" cy="466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432000" marR="0" lvl="0" indent="-3236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"/>
              <a:tabLst/>
              <a:defRPr/>
            </a:pPr>
            <a:endParaRPr kumimoji="0" lang="id-ID" sz="32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70B220D-F209-4662-8757-3257C7A757F5}"/>
              </a:ext>
            </a:extLst>
          </p:cNvPr>
          <p:cNvSpPr/>
          <p:nvPr/>
        </p:nvSpPr>
        <p:spPr>
          <a:xfrm>
            <a:off x="599040" y="2040899"/>
            <a:ext cx="10739160" cy="19287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2000" lvl="0" indent="-323640"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en-US" sz="3200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https://</a:t>
            </a:r>
            <a:r>
              <a:rPr lang="en-US" sz="3200" spc="-1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www.php.net/</a:t>
            </a:r>
            <a:endParaRPr lang="en-US" sz="3200" spc="-1" dirty="0">
              <a:solidFill>
                <a:srgbClr val="000000"/>
              </a:solidFill>
              <a:latin typeface="Times New Roman" panose="02020603050405020304" pitchFamily="18" charset="0"/>
              <a:ea typeface="DejaVu Sans"/>
              <a:cs typeface="Times New Roman" panose="02020603050405020304" pitchFamily="18" charset="0"/>
            </a:endParaRPr>
          </a:p>
          <a:p>
            <a:pPr marL="432000" lvl="0" indent="-323640"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en-US" sz="3200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https://</a:t>
            </a:r>
            <a:r>
              <a:rPr lang="en-US" sz="3200" spc="-1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www.w3schools.com/</a:t>
            </a:r>
            <a:endParaRPr lang="en-US" sz="3200" spc="-1" dirty="0">
              <a:solidFill>
                <a:srgbClr val="000000"/>
              </a:solidFill>
              <a:latin typeface="Times New Roman" panose="02020603050405020304" pitchFamily="18" charset="0"/>
              <a:ea typeface="DejaVu Sans"/>
              <a:cs typeface="Times New Roman" panose="02020603050405020304" pitchFamily="18" charset="0"/>
            </a:endParaRPr>
          </a:p>
          <a:p>
            <a:pPr marL="432000" lvl="0" indent="-323640"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kumimoji="0" lang="en-US" sz="32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https://www.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tutorialspoint.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com/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DejaVu Sans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TXinwei" panose="02010800040101010101" pitchFamily="2" charset="-122"/>
                <a:ea typeface="STXinwei" panose="02010800040101010101" pitchFamily="2" charset="-122"/>
                <a:cs typeface="DejaVu Sans"/>
              </a:rPr>
              <a:t>Nasrul, </a:t>
            </a:r>
            <a:r>
              <a:rPr kumimoji="0" lang="en-US" sz="4400" b="1" i="0" u="none" strike="noStrike" kern="1200" cap="none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TXinwei" panose="02010800040101010101" pitchFamily="2" charset="-122"/>
                <a:ea typeface="STXinwei" panose="02010800040101010101" pitchFamily="2" charset="-122"/>
                <a:cs typeface="DejaVu Sans"/>
              </a:rPr>
              <a:t>S.Pd.I</a:t>
            </a:r>
            <a:r>
              <a:rPr kumimoji="0" lang="en-US" sz="44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TXinwei" panose="02010800040101010101" pitchFamily="2" charset="-122"/>
                <a:ea typeface="STXinwei" panose="02010800040101010101" pitchFamily="2" charset="-122"/>
                <a:cs typeface="DejaVu Sans"/>
              </a:rPr>
              <a:t>, </a:t>
            </a:r>
            <a:r>
              <a:rPr kumimoji="0" lang="en-US" sz="4400" b="1" i="0" u="none" strike="noStrike" kern="1200" cap="none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TXinwei" panose="02010800040101010101" pitchFamily="2" charset="-122"/>
                <a:ea typeface="STXinwei" panose="02010800040101010101" pitchFamily="2" charset="-122"/>
                <a:cs typeface="DejaVu Sans"/>
              </a:rPr>
              <a:t>S.Kom</a:t>
            </a:r>
            <a:r>
              <a:rPr kumimoji="0" lang="en-US" sz="44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TXinwei" panose="02010800040101010101" pitchFamily="2" charset="-122"/>
                <a:ea typeface="STXinwei" panose="02010800040101010101" pitchFamily="2" charset="-122"/>
                <a:cs typeface="DejaVu Sans"/>
              </a:rPr>
              <a:t>, </a:t>
            </a:r>
            <a:r>
              <a:rPr kumimoji="0" lang="en-US" sz="4400" b="1" i="0" u="none" strike="noStrike" kern="1200" cap="none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TXinwei" panose="02010800040101010101" pitchFamily="2" charset="-122"/>
                <a:ea typeface="STXinwei" panose="02010800040101010101" pitchFamily="2" charset="-122"/>
                <a:cs typeface="DejaVu Sans"/>
              </a:rPr>
              <a:t>M.Kom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TXinwei" panose="02010800040101010101" pitchFamily="2" charset="-122"/>
              <a:ea typeface="STXinwei" panose="02010800040101010101" pitchFamily="2" charset="-122"/>
              <a:cs typeface="DejaVu Sans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365760" y="1920240"/>
            <a:ext cx="10972440" cy="466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10800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06"/>
              </a:spcAft>
              <a:buClrTx/>
              <a:buSzTx/>
              <a:buFontTx/>
              <a:buNone/>
              <a:tabLst/>
              <a:defRPr/>
            </a:pPr>
            <a:endParaRPr kumimoji="0" lang="id-ID" sz="32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0AC116-5ACF-4A43-8532-E384EC41F674}"/>
              </a:ext>
            </a:extLst>
          </p:cNvPr>
          <p:cNvSpPr txBox="1"/>
          <p:nvPr/>
        </p:nvSpPr>
        <p:spPr>
          <a:xfrm>
            <a:off x="1637323" y="5922048"/>
            <a:ext cx="36379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TXinwei" panose="02010800040101010101" pitchFamily="2" charset="-122"/>
                <a:ea typeface="STXinwei" panose="02010800040101010101" pitchFamily="2" charset="-122"/>
                <a:cs typeface="DejaVu Sans"/>
              </a:rPr>
              <a:t>nasrul99@gmail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TXinwei" panose="02010800040101010101" pitchFamily="2" charset="-122"/>
                <a:ea typeface="STXinwei" panose="02010800040101010101" pitchFamily="2" charset="-122"/>
                <a:cs typeface="DejaVu Sans"/>
              </a:rPr>
              <a:t>.com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TXinwei" panose="02010800040101010101" pitchFamily="2" charset="-122"/>
                <a:ea typeface="STXinwei" panose="02010800040101010101" pitchFamily="2" charset="-122"/>
                <a:cs typeface="DejaVu Sans"/>
              </a:rPr>
              <a:t>nasrul tutorial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TXinwei" panose="02010800040101010101" pitchFamily="2" charset="-122"/>
              <a:ea typeface="STXinwei" panose="02010800040101010101" pitchFamily="2" charset="-122"/>
              <a:cs typeface="DejaVu Sans"/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DFDCCC06-EE85-400B-A119-1880EC71325F}"/>
              </a:ext>
            </a:extLst>
          </p:cNvPr>
          <p:cNvGraphicFramePr/>
          <p:nvPr/>
        </p:nvGraphicFramePr>
        <p:xfrm>
          <a:off x="5122048" y="1658901"/>
          <a:ext cx="6714399" cy="44140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0BD2017B-45A0-475F-8B6F-F2282AAFDC33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616" y="1920240"/>
            <a:ext cx="3084393" cy="394976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FD699E0-820F-4432-9973-C4377B698373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39076" y="6123167"/>
            <a:ext cx="498248" cy="49824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2CEEBE4-801D-4DC8-AB7D-44C81B5F34B3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076" y="6735501"/>
            <a:ext cx="473785" cy="47378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-1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Tujuan</a:t>
            </a:r>
            <a:endParaRPr kumimoji="0" lang="id-ID" sz="44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365760" y="1920240"/>
            <a:ext cx="10972440" cy="466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10800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06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Setelah </a:t>
            </a:r>
            <a:r>
              <a:rPr kumimoji="0" lang="en-US" sz="3200" b="0" i="0" u="none" strike="noStrike" kern="1200" cap="none" spc="-1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mengikuti</a:t>
            </a:r>
            <a:r>
              <a:rPr kumimoji="0" lang="en-US" sz="32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 materi ini </a:t>
            </a:r>
            <a:r>
              <a:rPr kumimoji="0" lang="en-US" sz="32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peserta</a:t>
            </a:r>
            <a:r>
              <a:rPr kumimoji="0" lang="en-US" sz="32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 </a:t>
            </a:r>
            <a:r>
              <a:rPr kumimoji="0" lang="en-US" sz="32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diharapkan</a:t>
            </a:r>
            <a:r>
              <a:rPr kumimoji="0" lang="en-US" sz="32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 </a:t>
            </a:r>
            <a:r>
              <a:rPr kumimoji="0" lang="en-US" sz="32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memahami</a:t>
            </a:r>
            <a:r>
              <a:rPr kumimoji="0" lang="en-US" sz="32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 dan </a:t>
            </a:r>
            <a:r>
              <a:rPr kumimoji="0" lang="en-US" sz="3200" b="0" i="0" u="none" strike="noStrike" kern="1200" cap="none" spc="-1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mengerti</a:t>
            </a:r>
            <a:r>
              <a:rPr kumimoji="0" lang="en-US" sz="32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 </a:t>
            </a:r>
            <a:r>
              <a:rPr lang="en-US" sz="3200" spc="-1">
                <a:solidFill>
                  <a:srgbClr val="000000"/>
                </a:solidFill>
                <a:latin typeface="Times New Roman"/>
                <a:ea typeface="DejaVu Sans"/>
                <a:cs typeface="DejaVu Sans"/>
              </a:rPr>
              <a:t>tentang fungsi di dalam pemrograman PHP</a:t>
            </a:r>
            <a:r>
              <a:rPr kumimoji="0" lang="en-US" sz="32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 serta dapat mengimplementasikan</a:t>
            </a:r>
            <a:r>
              <a:rPr lang="en-US" sz="3200" spc="-1">
                <a:solidFill>
                  <a:srgbClr val="000000"/>
                </a:solidFill>
                <a:latin typeface="Times New Roman"/>
                <a:ea typeface="DejaVu Sans"/>
                <a:cs typeface="DejaVu Sans"/>
              </a:rPr>
              <a:t>nya pada sebuah program aplikasi</a:t>
            </a:r>
            <a:endParaRPr kumimoji="0" lang="id-ID" sz="32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1254261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Fungsi</a:t>
            </a:r>
            <a:r>
              <a:rPr kumimoji="0" lang="en-US" sz="44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 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8B922E-B10B-4D35-AAEE-D7D7FE9A18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006" y="1833073"/>
            <a:ext cx="9406312" cy="4825634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95616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-1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Fungsi 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553A9DB4-2CF1-409E-9748-D0D9BD1762A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07198608"/>
              </p:ext>
            </p:extLst>
          </p:nvPr>
        </p:nvGraphicFramePr>
        <p:xfrm>
          <a:off x="3345948" y="1177545"/>
          <a:ext cx="5304381" cy="35222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5240FED1-16C5-4363-8C26-2CFA48D82F8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96728200"/>
              </p:ext>
            </p:extLst>
          </p:nvPr>
        </p:nvGraphicFramePr>
        <p:xfrm>
          <a:off x="3489254" y="4422874"/>
          <a:ext cx="5017767" cy="26662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  <p:extLst>
      <p:ext uri="{BB962C8B-B14F-4D97-AF65-F5344CB8AC3E}">
        <p14:creationId xmlns:p14="http://schemas.microsoft.com/office/powerpoint/2010/main" val="3280584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-1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Function Define by PHP#1 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B232F6-A4AF-4FBE-85F2-2FC6A42450B9}"/>
              </a:ext>
            </a:extLst>
          </p:cNvPr>
          <p:cNvSpPr txBox="1"/>
          <p:nvPr/>
        </p:nvSpPr>
        <p:spPr>
          <a:xfrm>
            <a:off x="599039" y="1918094"/>
            <a:ext cx="10628941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&lt;?php</a:t>
            </a:r>
            <a:endParaRPr lang="en-US" sz="28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$str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8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'Belajar PHP di Kampus Merdeka Asyiik'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8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$str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8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strtoupper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$str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8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$str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8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$str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8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strtolower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$str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8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'&lt;br/&gt;'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8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$str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8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$str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8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ucfirst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$str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8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'&lt;br/&gt;'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8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$str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8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$str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8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ucwords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$str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8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'&lt;br/&gt;'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8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$str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282281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-1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Function Define by PHP#2 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A9C59B-5FDA-40C4-863C-B2A8A18B18D3}"/>
              </a:ext>
            </a:extLst>
          </p:cNvPr>
          <p:cNvSpPr txBox="1"/>
          <p:nvPr/>
        </p:nvSpPr>
        <p:spPr>
          <a:xfrm>
            <a:off x="599040" y="1907186"/>
            <a:ext cx="10969184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$ar_buah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US" sz="28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'Pepaya'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'Mangga'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'Pisang'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'Jambu'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'Apel'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28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sort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$ar_buah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8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8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$ar_buah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as </a:t>
            </a:r>
            <a:r>
              <a:rPr lang="en-US" sz="28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$buah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8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'&lt;br/&gt;'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8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$buah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sz="28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'&lt;hr/&gt;'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8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arsort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$ar_buah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8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8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$ar_buah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as </a:t>
            </a:r>
            <a:r>
              <a:rPr lang="en-US" sz="28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$buah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8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'&lt;br/&gt;'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8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$buah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25853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299518" y="0"/>
            <a:ext cx="11399285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-1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Mencetak Fungsi Define by PHP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18C977-C1BF-4140-B88C-BEE2BC6F11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9555" y="1976436"/>
            <a:ext cx="4879213" cy="493236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7177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-1" normalizeH="0" baseline="0" noProof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Fungsi</a:t>
            </a:r>
            <a:r>
              <a:rPr kumimoji="0" lang="en-US" sz="4400" b="1" i="0" u="none" strike="noStrike" kern="1200" cap="none" spc="-1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 Void#1 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5CDDCF-6955-47E7-AE96-5E9135532275}"/>
              </a:ext>
            </a:extLst>
          </p:cNvPr>
          <p:cNvSpPr txBox="1"/>
          <p:nvPr/>
        </p:nvSpPr>
        <p:spPr>
          <a:xfrm>
            <a:off x="599040" y="1838742"/>
            <a:ext cx="1079820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&lt;?php</a:t>
            </a:r>
            <a:endParaRPr lang="en-US" sz="2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//fungsi define by user =&gt; void (tidak mengembalikan nilai)</a:t>
            </a:r>
            <a:endParaRPr lang="en-US" sz="2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//tanpa parameter/argument</a:t>
            </a:r>
            <a:endParaRPr lang="en-US" sz="2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salam</a:t>
            </a:r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'&lt;br/&gt;Selamat Pagi Teman2'</a:t>
            </a:r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24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//Dengan parameter/argument</a:t>
            </a:r>
            <a:endParaRPr lang="en-US" sz="2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sapa</a:t>
            </a:r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$kawan</a:t>
            </a:r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'&lt;br/&gt;Selamat Pagi '</a:t>
            </a:r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$kawan</a:t>
            </a:r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24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//Dengan nilai default</a:t>
            </a:r>
            <a:endParaRPr lang="en-US" sz="2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kabar</a:t>
            </a:r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$kawan</a:t>
            </a:r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'Budi'</a:t>
            </a:r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'&lt;br/&gt;Hai Apa Kabar '</a:t>
            </a:r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$kawan</a:t>
            </a:r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'?'</a:t>
            </a:r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02875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duan_Menyusun_dan_Mereview_Modul_Pelatihan_NF_COMPUTER.pptx" id="{6A7C84BD-FECB-4F08-B00D-BB53D8CA55DF}" vid="{03FCB7D6-D073-4739-8F9D-085FDA196125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modul_es6</Template>
  <TotalTime>5249</TotalTime>
  <Words>1444</Words>
  <Application>Microsoft Office PowerPoint</Application>
  <PresentationFormat>Custom</PresentationFormat>
  <Paragraphs>177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8" baseType="lpstr">
      <vt:lpstr>STXinwei</vt:lpstr>
      <vt:lpstr>Arial</vt:lpstr>
      <vt:lpstr>Consolas</vt:lpstr>
      <vt:lpstr>Courier New</vt:lpstr>
      <vt:lpstr>Source Sans Pro</vt:lpstr>
      <vt:lpstr>Source Sans Pro Black</vt:lpstr>
      <vt:lpstr>Source Sans Pro Light</vt:lpstr>
      <vt:lpstr>Symbol</vt:lpstr>
      <vt:lpstr>Times New Roman</vt:lpstr>
      <vt:lpstr>Wingdings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nasrul</dc:creator>
  <dc:description/>
  <cp:lastModifiedBy>nasrul ivan</cp:lastModifiedBy>
  <cp:revision>161</cp:revision>
  <cp:lastPrinted>2020-02-04T05:56:17Z</cp:lastPrinted>
  <dcterms:created xsi:type="dcterms:W3CDTF">2020-03-11T07:55:13Z</dcterms:created>
  <dcterms:modified xsi:type="dcterms:W3CDTF">2022-04-06T07:25:19Z</dcterms:modified>
  <dc:language>en-US</dc:language>
</cp:coreProperties>
</file>