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9"/>
  </p:notesMasterIdLst>
  <p:sldIdLst>
    <p:sldId id="256" r:id="rId3"/>
    <p:sldId id="546" r:id="rId4"/>
    <p:sldId id="278" r:id="rId5"/>
    <p:sldId id="349" r:id="rId6"/>
    <p:sldId id="350" r:id="rId7"/>
    <p:sldId id="504" r:id="rId8"/>
    <p:sldId id="351" r:id="rId9"/>
    <p:sldId id="505" r:id="rId10"/>
    <p:sldId id="352" r:id="rId11"/>
    <p:sldId id="506" r:id="rId12"/>
    <p:sldId id="411" r:id="rId13"/>
    <p:sldId id="507" r:id="rId14"/>
    <p:sldId id="508" r:id="rId15"/>
    <p:sldId id="509" r:id="rId16"/>
    <p:sldId id="510" r:id="rId17"/>
    <p:sldId id="357" r:id="rId18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4" autoAdjust="0"/>
    <p:restoredTop sz="68877" autoAdjust="0"/>
  </p:normalViewPr>
  <p:slideViewPr>
    <p:cSldViewPr snapToGrid="0">
      <p:cViewPr varScale="1">
        <p:scale>
          <a:sx n="39" d="100"/>
          <a:sy n="39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$n1-&gt;setor(4000000)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setor()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$n1-&gt;ambil(6000000)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ambil()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$n1-&gt;cetak()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cetak() dari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Bank::BANK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mengakses variable konstanta di dalam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Bank::$jml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mengakses variable static di dalam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0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localhost/belajarphp/transaksi.php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penciptaan object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Gempa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Gempa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Gempa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private : akses kontrol yang hanya bisa diakses di dalam class nya saja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__construct($lokasi, $skala)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$this-&gt;lokasi = $lokasi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lokasi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lokasi.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$this-&gt;skala = $skala;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 skala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skala.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7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$g3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 Gempa(‘Florida’,5.1);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$g3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dua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lokasi dan skala.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$g3-&gt;cetak()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 fungsi cetak() dari class Gempa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7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localhost/belajarphp/infoGempa.php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penciptaan object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82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mendeskripsikan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ingredient,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bumbu-bumbu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Semangkuk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ibui-bu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praktek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Jadi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: Blue Print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gambar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: Instance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hidangan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9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Kita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Method(Behavior)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(return value).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menjembatani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dan Object.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9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Bank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Bank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Bank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public : akses kontrol yang bisa diakses di dalam dan luar class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protected : akses kontrol yang bisa diakses di dalam class dan class turunannya (inheritance)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private : akses kontrol yang hanya bisa diakses di dalam class nya saja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__construct($no, $nasabah, $saldo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$this-&gt;nama = $nasabah;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$this-&gt;saldo = $saldo;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 ini penjelasan tentang member-member dari Class pada Class Bank di dalam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$setor($uang){ $this-&gt;saldo += $uang ; }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membuat fungsi menabung dengan menerima parametes variabel uangyang akan menambahi saldo yang ada.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$ambil($uang){ $this-&gt;saldo -= $uang ; }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 fungsi menarik dengan menerima parametes variabel uang yang akan mengurangi saldo yang ada.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8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$n1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new Bank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('001’,’Siti',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2322548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Object Oriented Programming</a:t>
            </a:r>
          </a:p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(OOP)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PHP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B5D36-A9EC-443C-91E9-FB5D2DFA1CE5}"/>
              </a:ext>
            </a:extLst>
          </p:cNvPr>
          <p:cNvSpPr txBox="1"/>
          <p:nvPr/>
        </p:nvSpPr>
        <p:spPr>
          <a:xfrm>
            <a:off x="599040" y="1726993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fungsi2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'&lt;h3 align="center"&gt;'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::BANK.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'&lt;/h3&gt;'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'Jumlah Nasabah :'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orang'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743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Data dari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29-0FCE-4894-9604-056D588B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38" y="1633703"/>
            <a:ext cx="8089647" cy="5686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Latihan Membuat Class Gempa#1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6C58F-3176-460B-B49B-44AFCAC5F7CC}"/>
              </a:ext>
            </a:extLst>
          </p:cNvPr>
          <p:cNvSpPr txBox="1"/>
          <p:nvPr/>
        </p:nvSpPr>
        <p:spPr>
          <a:xfrm>
            <a:off x="599040" y="1794678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//member1 variabel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//member2 konstruktor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$lokasi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237367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Latihan Membuat Class Gempa#2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8FDA4-DDE4-4B95-B4C7-9D2F79ABEABA}"/>
              </a:ext>
            </a:extLst>
          </p:cNvPr>
          <p:cNvSpPr txBox="1"/>
          <p:nvPr/>
        </p:nvSpPr>
        <p:spPr>
          <a:xfrm>
            <a:off x="599040" y="1599162"/>
            <a:ext cx="107982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//member3 method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'Tidak Terasa'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retak-retak'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roboh'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'Bangunan roboh dan berpotensi tsunami'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'Lokasi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lokasi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'&lt;br/&gt;Skala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'&lt;br/&gt;Dampak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dampak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skala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7100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 Class Gempa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027F2-7161-4AFA-8BFA-394EEB07B944}"/>
              </a:ext>
            </a:extLst>
          </p:cNvPr>
          <p:cNvSpPr txBox="1"/>
          <p:nvPr/>
        </p:nvSpPr>
        <p:spPr>
          <a:xfrm>
            <a:off x="599040" y="1702930"/>
            <a:ext cx="10798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'Gempa.php'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object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'Banten'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'Tokyo'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'Florida'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Gempa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'Tel Aviv'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fungsi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$g4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0138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Info Gempa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dari Object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24A58-4E30-472F-AECD-D4F688A3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12" y="2115468"/>
            <a:ext cx="4837099" cy="4574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23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Object Oriented Programming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PHP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Class &amp;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BEDC-2F86-4BE0-94C3-76C19A86F7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760" y="1768680"/>
            <a:ext cx="5609654" cy="43840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OOP,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C36DD-712E-43F3-871A-C910FDA79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5" y="2052164"/>
            <a:ext cx="5002766" cy="3817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79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Member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B6E22-1877-46AC-B4F8-C948C964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988" y="2279710"/>
            <a:ext cx="6992347" cy="36720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18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9071" y="179807"/>
            <a:ext cx="9071364" cy="1060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>
                <a:solidFill>
                  <a:schemeClr val="bg1"/>
                </a:solidFill>
              </a:rPr>
              <a:t>Modifier </a:t>
            </a:r>
            <a:r>
              <a:rPr lang="en-US" sz="4409" b="1" spc="-1" dirty="0">
                <a:solidFill>
                  <a:schemeClr val="bg1"/>
                </a:solidFill>
              </a:rPr>
              <a:t>Class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43040-11C3-4CA7-AD9E-E0CDC759B0EA}"/>
              </a:ext>
            </a:extLst>
          </p:cNvPr>
          <p:cNvSpPr txBox="1"/>
          <p:nvPr/>
        </p:nvSpPr>
        <p:spPr>
          <a:xfrm>
            <a:off x="563080" y="1704772"/>
            <a:ext cx="108721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Akses Modifiers : adalah akses kontrol yang mungkin dipakai pada class, variabel, fungsi dan konstruktor. Berikut ini jenis-jenis modifier class: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public : akses kontrol yang bisa diakses di dalam dan luar class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akses kontrol yang bisa diakses di dalam class dan class turunannya (inheritance)</a:t>
            </a:r>
          </a:p>
          <a:p>
            <a:pPr marL="377979" indent="-377979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private: akses kontrol yang hanya bisa diakses di dalam class nya saja  </a:t>
            </a:r>
          </a:p>
        </p:txBody>
      </p:sp>
    </p:spTree>
    <p:extLst>
      <p:ext uri="{BB962C8B-B14F-4D97-AF65-F5344CB8AC3E}">
        <p14:creationId xmlns:p14="http://schemas.microsoft.com/office/powerpoint/2010/main" val="470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Membuat</a:t>
            </a:r>
            <a:r>
              <a:rPr lang="en-US" sz="4400" b="1" spc="-1">
                <a:solidFill>
                  <a:srgbClr val="FFFFFF"/>
                </a:solidFill>
              </a:rPr>
              <a:t> Class#1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FA1AD-00DC-434B-A471-AC32A36A3459}"/>
              </a:ext>
            </a:extLst>
          </p:cNvPr>
          <p:cNvSpPr txBox="1"/>
          <p:nvPr/>
        </p:nvSpPr>
        <p:spPr>
          <a:xfrm>
            <a:off x="599040" y="1577614"/>
            <a:ext cx="109936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//member1 variabel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$norek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$nama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//variabel static dan konstanta di dlm class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BANK =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'Bank Syariah Nurul Fikri'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//member2 konstruktor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$nasabah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norek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$nasabah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$saldo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$jml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143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Membuat</a:t>
            </a:r>
            <a:r>
              <a:rPr lang="en-US" sz="4400" b="1" spc="-1">
                <a:solidFill>
                  <a:srgbClr val="FFFFFF"/>
                </a:solidFill>
              </a:rPr>
              <a:t> Class#2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856A0-DDD5-48A7-A6BB-6EB9221DE73A}"/>
              </a:ext>
            </a:extLst>
          </p:cNvPr>
          <p:cNvSpPr txBox="1"/>
          <p:nvPr/>
        </p:nvSpPr>
        <p:spPr>
          <a:xfrm>
            <a:off x="599041" y="1601846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//member3 method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//$this-&gt;saldo = $this-&gt;saldo + $uang;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//$this-&gt;saldo = $this-&gt;saldo - $uang;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$uang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'&lt;b&gt;&lt;u&gt;'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::BANK.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'&lt;/u&gt;&lt;/b&gt;'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'&lt;br/&gt;No. Rekening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norek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'&lt;br/&gt;Nama Nasabah :'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'&lt;br/&gt;Saldo : Rp. 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number_format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saldo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8647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err="1">
                <a:solidFill>
                  <a:srgbClr val="FFFFFF"/>
                </a:solidFill>
              </a:rPr>
              <a:t>Menciptakan</a:t>
            </a:r>
            <a:r>
              <a:rPr lang="en-US" sz="4400" b="1" spc="-1">
                <a:solidFill>
                  <a:srgbClr val="FFFFFF"/>
                </a:solidFill>
              </a:rPr>
              <a:t> Object#1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0B04F-47D9-4F40-9B97-029B295F4C61}"/>
              </a:ext>
            </a:extLst>
          </p:cNvPr>
          <p:cNvSpPr txBox="1"/>
          <p:nvPr/>
        </p:nvSpPr>
        <p:spPr>
          <a:xfrm>
            <a:off x="599040" y="1748512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'Bank.php’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object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$n1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'001'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'Siti'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$n2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'002'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'Andi'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$n3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'003'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'Dede'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$n4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'004'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'Didin'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60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4659</TotalTime>
  <Words>1698</Words>
  <Application>Microsoft Office PowerPoint</Application>
  <PresentationFormat>Custom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STXinwei</vt:lpstr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153</cp:revision>
  <cp:lastPrinted>2020-02-04T05:56:17Z</cp:lastPrinted>
  <dcterms:created xsi:type="dcterms:W3CDTF">2020-03-11T07:55:13Z</dcterms:created>
  <dcterms:modified xsi:type="dcterms:W3CDTF">2022-04-06T07:24:59Z</dcterms:modified>
  <dc:language>en-US</dc:language>
</cp:coreProperties>
</file>