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5"/>
  </p:notesMasterIdLst>
  <p:sldIdLst>
    <p:sldId id="256" r:id="rId3"/>
    <p:sldId id="546" r:id="rId4"/>
    <p:sldId id="278" r:id="rId5"/>
    <p:sldId id="507" r:id="rId6"/>
    <p:sldId id="594" r:id="rId7"/>
    <p:sldId id="598" r:id="rId8"/>
    <p:sldId id="509" r:id="rId9"/>
    <p:sldId id="595" r:id="rId10"/>
    <p:sldId id="596" r:id="rId11"/>
    <p:sldId id="597" r:id="rId12"/>
    <p:sldId id="600" r:id="rId13"/>
    <p:sldId id="357" r:id="rId14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68877" autoAdjust="0"/>
  </p:normalViewPr>
  <p:slideViewPr>
    <p:cSldViewPr snapToGrid="0">
      <p:cViewPr varScale="1">
        <p:scale>
          <a:sx n="39" d="100"/>
          <a:sy n="39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AB010-AD56-44D9-96B8-325ACEC3489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08C3E-A9A9-4E79-9C0D-DE6185724C43}">
      <dgm:prSet phldrT="[Text]"/>
      <dgm:spPr/>
      <dgm:t>
        <a:bodyPr/>
        <a:lstStyle/>
        <a:p>
          <a:r>
            <a:rPr lang="en-US"/>
            <a:t>Parent</a:t>
          </a:r>
        </a:p>
      </dgm:t>
    </dgm:pt>
    <dgm:pt modelId="{8789640C-CF0A-41CA-8806-AB1E2F0D7B17}" type="parTrans" cxnId="{3176CE96-1036-471F-915C-1661E1A36FAC}">
      <dgm:prSet/>
      <dgm:spPr/>
      <dgm:t>
        <a:bodyPr/>
        <a:lstStyle/>
        <a:p>
          <a:endParaRPr lang="en-US"/>
        </a:p>
      </dgm:t>
    </dgm:pt>
    <dgm:pt modelId="{BC5BE6B1-643D-4DC2-B462-6926A24D2D19}" type="sibTrans" cxnId="{3176CE96-1036-471F-915C-1661E1A36FAC}">
      <dgm:prSet/>
      <dgm:spPr/>
      <dgm:t>
        <a:bodyPr/>
        <a:lstStyle/>
        <a:p>
          <a:endParaRPr lang="en-US"/>
        </a:p>
      </dgm:t>
    </dgm:pt>
    <dgm:pt modelId="{DD909E2C-8A8B-4B16-BE0F-C7712A34930C}">
      <dgm:prSet phldrT="[Text]"/>
      <dgm:spPr/>
      <dgm:t>
        <a:bodyPr/>
        <a:lstStyle/>
        <a:p>
          <a:r>
            <a:rPr lang="en-US"/>
            <a:t>Kelas Induk</a:t>
          </a:r>
        </a:p>
      </dgm:t>
    </dgm:pt>
    <dgm:pt modelId="{2E6DCBD7-534A-47E1-8E10-24D2D6893545}" type="parTrans" cxnId="{FB3B63D3-FDE9-4CE5-A7FD-4A628C9785A1}">
      <dgm:prSet/>
      <dgm:spPr/>
      <dgm:t>
        <a:bodyPr/>
        <a:lstStyle/>
        <a:p>
          <a:endParaRPr lang="en-US"/>
        </a:p>
      </dgm:t>
    </dgm:pt>
    <dgm:pt modelId="{CB93DE32-FC33-4109-A4DF-E3F27960703C}" type="sibTrans" cxnId="{FB3B63D3-FDE9-4CE5-A7FD-4A628C9785A1}">
      <dgm:prSet/>
      <dgm:spPr/>
      <dgm:t>
        <a:bodyPr/>
        <a:lstStyle/>
        <a:p>
          <a:endParaRPr lang="en-US"/>
        </a:p>
      </dgm:t>
    </dgm:pt>
    <dgm:pt modelId="{C3E67184-0A2E-4224-8E0F-0B4EC797FB3D}">
      <dgm:prSet phldrT="[Text]"/>
      <dgm:spPr/>
      <dgm:t>
        <a:bodyPr/>
        <a:lstStyle/>
        <a:p>
          <a:r>
            <a:rPr lang="en-US"/>
            <a:t>Super Class</a:t>
          </a:r>
        </a:p>
      </dgm:t>
    </dgm:pt>
    <dgm:pt modelId="{7E60E979-1225-41F3-AEDA-D5F5A4E14672}" type="parTrans" cxnId="{99E6A806-0429-4644-97F7-293775E1E108}">
      <dgm:prSet/>
      <dgm:spPr/>
      <dgm:t>
        <a:bodyPr/>
        <a:lstStyle/>
        <a:p>
          <a:endParaRPr lang="en-US"/>
        </a:p>
      </dgm:t>
    </dgm:pt>
    <dgm:pt modelId="{BDA5EDCE-D909-4CFD-A3E2-86AA3FC6E534}" type="sibTrans" cxnId="{99E6A806-0429-4644-97F7-293775E1E108}">
      <dgm:prSet/>
      <dgm:spPr/>
      <dgm:t>
        <a:bodyPr/>
        <a:lstStyle/>
        <a:p>
          <a:endParaRPr lang="en-US"/>
        </a:p>
      </dgm:t>
    </dgm:pt>
    <dgm:pt modelId="{6B8B6235-6E53-4A9F-B0CF-357D9F35EC78}">
      <dgm:prSet phldrT="[Text]"/>
      <dgm:spPr/>
      <dgm:t>
        <a:bodyPr/>
        <a:lstStyle/>
        <a:p>
          <a:r>
            <a:rPr lang="en-US"/>
            <a:t>Child</a:t>
          </a:r>
        </a:p>
      </dgm:t>
    </dgm:pt>
    <dgm:pt modelId="{E29D6732-F103-494D-8558-4A016079ED68}" type="parTrans" cxnId="{35BE1E4D-6EEF-4C51-9E07-37515D295FA9}">
      <dgm:prSet/>
      <dgm:spPr/>
      <dgm:t>
        <a:bodyPr/>
        <a:lstStyle/>
        <a:p>
          <a:endParaRPr lang="en-US"/>
        </a:p>
      </dgm:t>
    </dgm:pt>
    <dgm:pt modelId="{36974DC4-182C-4C01-A532-E4BDDD2A51CB}" type="sibTrans" cxnId="{35BE1E4D-6EEF-4C51-9E07-37515D295FA9}">
      <dgm:prSet/>
      <dgm:spPr/>
      <dgm:t>
        <a:bodyPr/>
        <a:lstStyle/>
        <a:p>
          <a:endParaRPr lang="en-US"/>
        </a:p>
      </dgm:t>
    </dgm:pt>
    <dgm:pt modelId="{3A50097B-9721-41B9-9D29-927DC89F10DA}">
      <dgm:prSet phldrT="[Text]"/>
      <dgm:spPr/>
      <dgm:t>
        <a:bodyPr/>
        <a:lstStyle/>
        <a:p>
          <a:r>
            <a:rPr lang="en-US"/>
            <a:t>Kelas Turunan</a:t>
          </a:r>
        </a:p>
      </dgm:t>
    </dgm:pt>
    <dgm:pt modelId="{DC4AA14A-98AB-42DA-A4A1-19924C35FBFE}" type="parTrans" cxnId="{F819DC4A-94FF-4D92-930A-1EC6ACA3E07A}">
      <dgm:prSet/>
      <dgm:spPr/>
      <dgm:t>
        <a:bodyPr/>
        <a:lstStyle/>
        <a:p>
          <a:endParaRPr lang="en-US"/>
        </a:p>
      </dgm:t>
    </dgm:pt>
    <dgm:pt modelId="{BA07754C-2B44-479E-8B5B-87EB3C769387}" type="sibTrans" cxnId="{F819DC4A-94FF-4D92-930A-1EC6ACA3E07A}">
      <dgm:prSet/>
      <dgm:spPr/>
      <dgm:t>
        <a:bodyPr/>
        <a:lstStyle/>
        <a:p>
          <a:endParaRPr lang="en-US"/>
        </a:p>
      </dgm:t>
    </dgm:pt>
    <dgm:pt modelId="{C1C2169A-564F-45DC-A2A6-74DB6A037AC6}">
      <dgm:prSet phldrT="[Text]"/>
      <dgm:spPr/>
      <dgm:t>
        <a:bodyPr/>
        <a:lstStyle/>
        <a:p>
          <a:r>
            <a:rPr lang="en-US"/>
            <a:t>Sub Class</a:t>
          </a:r>
        </a:p>
      </dgm:t>
    </dgm:pt>
    <dgm:pt modelId="{B905097E-C259-42D0-A842-E451AE40E62B}" type="parTrans" cxnId="{2112CC91-D241-43EB-B9A3-EA110C43DAA3}">
      <dgm:prSet/>
      <dgm:spPr/>
      <dgm:t>
        <a:bodyPr/>
        <a:lstStyle/>
        <a:p>
          <a:endParaRPr lang="en-US"/>
        </a:p>
      </dgm:t>
    </dgm:pt>
    <dgm:pt modelId="{0A014908-22AA-4590-ABA7-EAC271BAFCBA}" type="sibTrans" cxnId="{2112CC91-D241-43EB-B9A3-EA110C43DAA3}">
      <dgm:prSet/>
      <dgm:spPr/>
      <dgm:t>
        <a:bodyPr/>
        <a:lstStyle/>
        <a:p>
          <a:endParaRPr lang="en-US"/>
        </a:p>
      </dgm:t>
    </dgm:pt>
    <dgm:pt modelId="{ABE25184-48B2-4628-885E-49D26A630048}">
      <dgm:prSet phldrT="[Text]"/>
      <dgm:spPr/>
      <dgm:t>
        <a:bodyPr/>
        <a:lstStyle/>
        <a:p>
          <a:r>
            <a:rPr lang="en-US"/>
            <a:t>Polymorphisme</a:t>
          </a:r>
        </a:p>
      </dgm:t>
    </dgm:pt>
    <dgm:pt modelId="{4F09214A-1A8D-4341-B961-B3B5C2AACCC5}" type="parTrans" cxnId="{A214FDCA-1903-4245-B7FA-5D450A3F3B42}">
      <dgm:prSet/>
      <dgm:spPr/>
      <dgm:t>
        <a:bodyPr/>
        <a:lstStyle/>
        <a:p>
          <a:endParaRPr lang="en-US"/>
        </a:p>
      </dgm:t>
    </dgm:pt>
    <dgm:pt modelId="{66C0AE07-C0A6-462C-9C5B-F00BA1C9719C}" type="sibTrans" cxnId="{A214FDCA-1903-4245-B7FA-5D450A3F3B42}">
      <dgm:prSet/>
      <dgm:spPr/>
      <dgm:t>
        <a:bodyPr/>
        <a:lstStyle/>
        <a:p>
          <a:endParaRPr lang="en-US"/>
        </a:p>
      </dgm:t>
    </dgm:pt>
    <dgm:pt modelId="{E2D4927D-E9EB-4FE4-9912-51FACA9699B0}">
      <dgm:prSet phldrT="[Text]"/>
      <dgm:spPr/>
      <dgm:t>
        <a:bodyPr/>
        <a:lstStyle/>
        <a:p>
          <a:r>
            <a:rPr lang="en-US"/>
            <a:t>Kelas Induk mampu mewarisi banyak Turunan Kelas</a:t>
          </a:r>
        </a:p>
      </dgm:t>
    </dgm:pt>
    <dgm:pt modelId="{13EDDF85-3148-4485-ABB5-64FCA0454DF4}" type="parTrans" cxnId="{6B098D75-7E38-4C1E-BAA7-441097660A44}">
      <dgm:prSet/>
      <dgm:spPr/>
      <dgm:t>
        <a:bodyPr/>
        <a:lstStyle/>
        <a:p>
          <a:endParaRPr lang="en-US"/>
        </a:p>
      </dgm:t>
    </dgm:pt>
    <dgm:pt modelId="{E0527C6C-03FC-4C5E-89BF-1C03312FEAC1}" type="sibTrans" cxnId="{6B098D75-7E38-4C1E-BAA7-441097660A44}">
      <dgm:prSet/>
      <dgm:spPr/>
      <dgm:t>
        <a:bodyPr/>
        <a:lstStyle/>
        <a:p>
          <a:endParaRPr lang="en-US"/>
        </a:p>
      </dgm:t>
    </dgm:pt>
    <dgm:pt modelId="{5B957816-8CF2-4430-A39F-9D8F4FE9DA62}">
      <dgm:prSet phldrT="[Text]"/>
      <dgm:spPr/>
      <dgm:t>
        <a:bodyPr/>
        <a:lstStyle/>
        <a:p>
          <a:r>
            <a:rPr lang="en-US"/>
            <a:t>Di Kelas Turunan ada pengembangan-pengembangan dari Kelas Induknya (Extends)</a:t>
          </a:r>
        </a:p>
      </dgm:t>
    </dgm:pt>
    <dgm:pt modelId="{430B1CD1-1E40-4EC4-8C02-729C1AF8D4DA}" type="parTrans" cxnId="{A764D996-1BE8-4374-8A95-4EFE4F3667BC}">
      <dgm:prSet/>
      <dgm:spPr/>
      <dgm:t>
        <a:bodyPr/>
        <a:lstStyle/>
        <a:p>
          <a:endParaRPr lang="en-US"/>
        </a:p>
      </dgm:t>
    </dgm:pt>
    <dgm:pt modelId="{818806D3-8B4A-4A0B-9847-BE18B67238D8}" type="sibTrans" cxnId="{A764D996-1BE8-4374-8A95-4EFE4F3667BC}">
      <dgm:prSet/>
      <dgm:spPr/>
      <dgm:t>
        <a:bodyPr/>
        <a:lstStyle/>
        <a:p>
          <a:endParaRPr lang="en-US"/>
        </a:p>
      </dgm:t>
    </dgm:pt>
    <dgm:pt modelId="{9E096175-68E6-4EAF-B8DD-13DABE379C34}" type="pres">
      <dgm:prSet presAssocID="{9ACAB010-AD56-44D9-96B8-325ACEC34892}" presName="linear" presStyleCnt="0">
        <dgm:presLayoutVars>
          <dgm:animLvl val="lvl"/>
          <dgm:resizeHandles val="exact"/>
        </dgm:presLayoutVars>
      </dgm:prSet>
      <dgm:spPr/>
    </dgm:pt>
    <dgm:pt modelId="{4A7F11FE-399D-4252-BC32-E012882946C2}" type="pres">
      <dgm:prSet presAssocID="{D3908C3E-A9A9-4E79-9C0D-DE6185724C43}" presName="parentText" presStyleLbl="node1" presStyleIdx="0" presStyleCnt="3" custLinFactNeighborX="-594" custLinFactNeighborY="-9147">
        <dgm:presLayoutVars>
          <dgm:chMax val="0"/>
          <dgm:bulletEnabled val="1"/>
        </dgm:presLayoutVars>
      </dgm:prSet>
      <dgm:spPr/>
    </dgm:pt>
    <dgm:pt modelId="{256167C6-F920-48F6-9848-916DF91BB9A6}" type="pres">
      <dgm:prSet presAssocID="{D3908C3E-A9A9-4E79-9C0D-DE6185724C43}" presName="childText" presStyleLbl="revTx" presStyleIdx="0" presStyleCnt="3">
        <dgm:presLayoutVars>
          <dgm:bulletEnabled val="1"/>
        </dgm:presLayoutVars>
      </dgm:prSet>
      <dgm:spPr/>
    </dgm:pt>
    <dgm:pt modelId="{A81C5743-A1F4-4C20-9D25-7153C2F39035}" type="pres">
      <dgm:prSet presAssocID="{6B8B6235-6E53-4A9F-B0CF-357D9F35EC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BC4FB9-6E69-43C4-BA46-4F10F7098B60}" type="pres">
      <dgm:prSet presAssocID="{6B8B6235-6E53-4A9F-B0CF-357D9F35EC78}" presName="childText" presStyleLbl="revTx" presStyleIdx="1" presStyleCnt="3">
        <dgm:presLayoutVars>
          <dgm:bulletEnabled val="1"/>
        </dgm:presLayoutVars>
      </dgm:prSet>
      <dgm:spPr/>
    </dgm:pt>
    <dgm:pt modelId="{C18731EE-BB0D-42FD-9BE2-A781B6670F4C}" type="pres">
      <dgm:prSet presAssocID="{ABE25184-48B2-4628-885E-49D26A6300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EB6DA1-7581-4639-A64C-9FDAFDB28F0E}" type="pres">
      <dgm:prSet presAssocID="{ABE25184-48B2-4628-885E-49D26A6300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E6A806-0429-4644-97F7-293775E1E108}" srcId="{D3908C3E-A9A9-4E79-9C0D-DE6185724C43}" destId="{C3E67184-0A2E-4224-8E0F-0B4EC797FB3D}" srcOrd="1" destOrd="0" parTransId="{7E60E979-1225-41F3-AEDA-D5F5A4E14672}" sibTransId="{BDA5EDCE-D909-4CFD-A3E2-86AA3FC6E534}"/>
    <dgm:cxn modelId="{A483CB32-3FCD-4C65-BF56-55C8D42213CB}" type="presOf" srcId="{ABE25184-48B2-4628-885E-49D26A630048}" destId="{C18731EE-BB0D-42FD-9BE2-A781B6670F4C}" srcOrd="0" destOrd="0" presId="urn:microsoft.com/office/officeart/2005/8/layout/vList2"/>
    <dgm:cxn modelId="{98A9A346-17FA-46CC-BA5B-0F6660A3DB86}" type="presOf" srcId="{9ACAB010-AD56-44D9-96B8-325ACEC34892}" destId="{9E096175-68E6-4EAF-B8DD-13DABE379C34}" srcOrd="0" destOrd="0" presId="urn:microsoft.com/office/officeart/2005/8/layout/vList2"/>
    <dgm:cxn modelId="{C2645C49-A1E3-48CE-AEDE-CE26FB40A4EC}" type="presOf" srcId="{DD909E2C-8A8B-4B16-BE0F-C7712A34930C}" destId="{256167C6-F920-48F6-9848-916DF91BB9A6}" srcOrd="0" destOrd="0" presId="urn:microsoft.com/office/officeart/2005/8/layout/vList2"/>
    <dgm:cxn modelId="{F819DC4A-94FF-4D92-930A-1EC6ACA3E07A}" srcId="{6B8B6235-6E53-4A9F-B0CF-357D9F35EC78}" destId="{3A50097B-9721-41B9-9D29-927DC89F10DA}" srcOrd="0" destOrd="0" parTransId="{DC4AA14A-98AB-42DA-A4A1-19924C35FBFE}" sibTransId="{BA07754C-2B44-479E-8B5B-87EB3C769387}"/>
    <dgm:cxn modelId="{35BE1E4D-6EEF-4C51-9E07-37515D295FA9}" srcId="{9ACAB010-AD56-44D9-96B8-325ACEC34892}" destId="{6B8B6235-6E53-4A9F-B0CF-357D9F35EC78}" srcOrd="1" destOrd="0" parTransId="{E29D6732-F103-494D-8558-4A016079ED68}" sibTransId="{36974DC4-182C-4C01-A532-E4BDDD2A51CB}"/>
    <dgm:cxn modelId="{6B098D75-7E38-4C1E-BAA7-441097660A44}" srcId="{ABE25184-48B2-4628-885E-49D26A630048}" destId="{E2D4927D-E9EB-4FE4-9912-51FACA9699B0}" srcOrd="0" destOrd="0" parTransId="{13EDDF85-3148-4485-ABB5-64FCA0454DF4}" sibTransId="{E0527C6C-03FC-4C5E-89BF-1C03312FEAC1}"/>
    <dgm:cxn modelId="{46E1D559-3897-4A26-AE9A-B843D33336B7}" type="presOf" srcId="{6B8B6235-6E53-4A9F-B0CF-357D9F35EC78}" destId="{A81C5743-A1F4-4C20-9D25-7153C2F39035}" srcOrd="0" destOrd="0" presId="urn:microsoft.com/office/officeart/2005/8/layout/vList2"/>
    <dgm:cxn modelId="{22DEFD8B-5BC1-40A4-874B-3B94EB01995C}" type="presOf" srcId="{D3908C3E-A9A9-4E79-9C0D-DE6185724C43}" destId="{4A7F11FE-399D-4252-BC32-E012882946C2}" srcOrd="0" destOrd="0" presId="urn:microsoft.com/office/officeart/2005/8/layout/vList2"/>
    <dgm:cxn modelId="{2112CC91-D241-43EB-B9A3-EA110C43DAA3}" srcId="{6B8B6235-6E53-4A9F-B0CF-357D9F35EC78}" destId="{C1C2169A-564F-45DC-A2A6-74DB6A037AC6}" srcOrd="1" destOrd="0" parTransId="{B905097E-C259-42D0-A842-E451AE40E62B}" sibTransId="{0A014908-22AA-4590-ABA7-EAC271BAFCBA}"/>
    <dgm:cxn modelId="{3176CE96-1036-471F-915C-1661E1A36FAC}" srcId="{9ACAB010-AD56-44D9-96B8-325ACEC34892}" destId="{D3908C3E-A9A9-4E79-9C0D-DE6185724C43}" srcOrd="0" destOrd="0" parTransId="{8789640C-CF0A-41CA-8806-AB1E2F0D7B17}" sibTransId="{BC5BE6B1-643D-4DC2-B462-6926A24D2D19}"/>
    <dgm:cxn modelId="{A764D996-1BE8-4374-8A95-4EFE4F3667BC}" srcId="{ABE25184-48B2-4628-885E-49D26A630048}" destId="{5B957816-8CF2-4430-A39F-9D8F4FE9DA62}" srcOrd="1" destOrd="0" parTransId="{430B1CD1-1E40-4EC4-8C02-729C1AF8D4DA}" sibTransId="{818806D3-8B4A-4A0B-9847-BE18B67238D8}"/>
    <dgm:cxn modelId="{A18B4DA3-2E2F-43A2-B18B-244D6148DF0E}" type="presOf" srcId="{3A50097B-9721-41B9-9D29-927DC89F10DA}" destId="{2BBC4FB9-6E69-43C4-BA46-4F10F7098B60}" srcOrd="0" destOrd="0" presId="urn:microsoft.com/office/officeart/2005/8/layout/vList2"/>
    <dgm:cxn modelId="{E3B7E1B4-B8A5-42E1-ABC5-FA5F8120321C}" type="presOf" srcId="{E2D4927D-E9EB-4FE4-9912-51FACA9699B0}" destId="{C4EB6DA1-7581-4639-A64C-9FDAFDB28F0E}" srcOrd="0" destOrd="0" presId="urn:microsoft.com/office/officeart/2005/8/layout/vList2"/>
    <dgm:cxn modelId="{A214FDCA-1903-4245-B7FA-5D450A3F3B42}" srcId="{9ACAB010-AD56-44D9-96B8-325ACEC34892}" destId="{ABE25184-48B2-4628-885E-49D26A630048}" srcOrd="2" destOrd="0" parTransId="{4F09214A-1A8D-4341-B961-B3B5C2AACCC5}" sibTransId="{66C0AE07-C0A6-462C-9C5B-F00BA1C9719C}"/>
    <dgm:cxn modelId="{B76F0BD0-2812-4E19-9062-BF867731882E}" type="presOf" srcId="{C1C2169A-564F-45DC-A2A6-74DB6A037AC6}" destId="{2BBC4FB9-6E69-43C4-BA46-4F10F7098B60}" srcOrd="0" destOrd="1" presId="urn:microsoft.com/office/officeart/2005/8/layout/vList2"/>
    <dgm:cxn modelId="{FB3B63D3-FDE9-4CE5-A7FD-4A628C9785A1}" srcId="{D3908C3E-A9A9-4E79-9C0D-DE6185724C43}" destId="{DD909E2C-8A8B-4B16-BE0F-C7712A34930C}" srcOrd="0" destOrd="0" parTransId="{2E6DCBD7-534A-47E1-8E10-24D2D6893545}" sibTransId="{CB93DE32-FC33-4109-A4DF-E3F27960703C}"/>
    <dgm:cxn modelId="{6B6A51E2-880F-4745-A2CD-F203ABA06624}" type="presOf" srcId="{C3E67184-0A2E-4224-8E0F-0B4EC797FB3D}" destId="{256167C6-F920-48F6-9848-916DF91BB9A6}" srcOrd="0" destOrd="1" presId="urn:microsoft.com/office/officeart/2005/8/layout/vList2"/>
    <dgm:cxn modelId="{7D1EABF7-5B23-435A-89E5-A1E7DEB3661C}" type="presOf" srcId="{5B957816-8CF2-4430-A39F-9D8F4FE9DA62}" destId="{C4EB6DA1-7581-4639-A64C-9FDAFDB28F0E}" srcOrd="0" destOrd="1" presId="urn:microsoft.com/office/officeart/2005/8/layout/vList2"/>
    <dgm:cxn modelId="{152D98FB-C840-43DE-AD31-B8D1BD0DA4F9}" type="presParOf" srcId="{9E096175-68E6-4EAF-B8DD-13DABE379C34}" destId="{4A7F11FE-399D-4252-BC32-E012882946C2}" srcOrd="0" destOrd="0" presId="urn:microsoft.com/office/officeart/2005/8/layout/vList2"/>
    <dgm:cxn modelId="{492A2F33-B166-4827-AD06-C3FFB2C4E635}" type="presParOf" srcId="{9E096175-68E6-4EAF-B8DD-13DABE379C34}" destId="{256167C6-F920-48F6-9848-916DF91BB9A6}" srcOrd="1" destOrd="0" presId="urn:microsoft.com/office/officeart/2005/8/layout/vList2"/>
    <dgm:cxn modelId="{170037A2-7D55-4C88-A0B3-0DA36F9325E1}" type="presParOf" srcId="{9E096175-68E6-4EAF-B8DD-13DABE379C34}" destId="{A81C5743-A1F4-4C20-9D25-7153C2F39035}" srcOrd="2" destOrd="0" presId="urn:microsoft.com/office/officeart/2005/8/layout/vList2"/>
    <dgm:cxn modelId="{63C3853B-C766-4328-8452-7BCAD75C5D37}" type="presParOf" srcId="{9E096175-68E6-4EAF-B8DD-13DABE379C34}" destId="{2BBC4FB9-6E69-43C4-BA46-4F10F7098B60}" srcOrd="3" destOrd="0" presId="urn:microsoft.com/office/officeart/2005/8/layout/vList2"/>
    <dgm:cxn modelId="{CCDBA256-966A-4C44-A060-F4CE6C2467AC}" type="presParOf" srcId="{9E096175-68E6-4EAF-B8DD-13DABE379C34}" destId="{C18731EE-BB0D-42FD-9BE2-A781B6670F4C}" srcOrd="4" destOrd="0" presId="urn:microsoft.com/office/officeart/2005/8/layout/vList2"/>
    <dgm:cxn modelId="{58C656CA-B747-4445-8FBC-C1D815854EE7}" type="presParOf" srcId="{9E096175-68E6-4EAF-B8DD-13DABE379C34}" destId="{C4EB6DA1-7581-4639-A64C-9FDAFDB28F0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F11FE-399D-4252-BC32-E012882946C2}">
      <dsp:nvSpPr>
        <dsp:cNvPr id="0" name=""/>
        <dsp:cNvSpPr/>
      </dsp:nvSpPr>
      <dsp:spPr>
        <a:xfrm>
          <a:off x="0" y="0"/>
          <a:ext cx="10258545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Parent</a:t>
          </a:r>
        </a:p>
      </dsp:txBody>
      <dsp:txXfrm>
        <a:off x="36553" y="36553"/>
        <a:ext cx="10185439" cy="675694"/>
      </dsp:txXfrm>
    </dsp:sp>
    <dsp:sp modelId="{256167C6-F920-48F6-9848-916DF91BB9A6}">
      <dsp:nvSpPr>
        <dsp:cNvPr id="0" name=""/>
        <dsp:cNvSpPr/>
      </dsp:nvSpPr>
      <dsp:spPr>
        <a:xfrm>
          <a:off x="0" y="816875"/>
          <a:ext cx="1025854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7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Kelas Induk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Super Class</a:t>
          </a:r>
        </a:p>
      </dsp:txBody>
      <dsp:txXfrm>
        <a:off x="0" y="816875"/>
        <a:ext cx="10258545" cy="828000"/>
      </dsp:txXfrm>
    </dsp:sp>
    <dsp:sp modelId="{A81C5743-A1F4-4C20-9D25-7153C2F39035}">
      <dsp:nvSpPr>
        <dsp:cNvPr id="0" name=""/>
        <dsp:cNvSpPr/>
      </dsp:nvSpPr>
      <dsp:spPr>
        <a:xfrm>
          <a:off x="0" y="1644875"/>
          <a:ext cx="10258545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Child</a:t>
          </a:r>
        </a:p>
      </dsp:txBody>
      <dsp:txXfrm>
        <a:off x="36553" y="1681428"/>
        <a:ext cx="10185439" cy="675694"/>
      </dsp:txXfrm>
    </dsp:sp>
    <dsp:sp modelId="{2BBC4FB9-6E69-43C4-BA46-4F10F7098B60}">
      <dsp:nvSpPr>
        <dsp:cNvPr id="0" name=""/>
        <dsp:cNvSpPr/>
      </dsp:nvSpPr>
      <dsp:spPr>
        <a:xfrm>
          <a:off x="0" y="2393675"/>
          <a:ext cx="10258545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7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Kelas Turunan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Sub Class</a:t>
          </a:r>
        </a:p>
      </dsp:txBody>
      <dsp:txXfrm>
        <a:off x="0" y="2393675"/>
        <a:ext cx="10258545" cy="828000"/>
      </dsp:txXfrm>
    </dsp:sp>
    <dsp:sp modelId="{C18731EE-BB0D-42FD-9BE2-A781B6670F4C}">
      <dsp:nvSpPr>
        <dsp:cNvPr id="0" name=""/>
        <dsp:cNvSpPr/>
      </dsp:nvSpPr>
      <dsp:spPr>
        <a:xfrm>
          <a:off x="0" y="3221675"/>
          <a:ext cx="10258545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Polymorphisme</a:t>
          </a:r>
        </a:p>
      </dsp:txBody>
      <dsp:txXfrm>
        <a:off x="36553" y="3258228"/>
        <a:ext cx="10185439" cy="675694"/>
      </dsp:txXfrm>
    </dsp:sp>
    <dsp:sp modelId="{C4EB6DA1-7581-4639-A64C-9FDAFDB28F0E}">
      <dsp:nvSpPr>
        <dsp:cNvPr id="0" name=""/>
        <dsp:cNvSpPr/>
      </dsp:nvSpPr>
      <dsp:spPr>
        <a:xfrm>
          <a:off x="0" y="3970475"/>
          <a:ext cx="10258545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70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Kelas Induk mampu mewarisi banyak Turunan Kelas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Di Kelas Turunan ada pengembangan-pengembangan dari Kelas Induknya (Extends)</a:t>
          </a:r>
        </a:p>
      </dsp:txBody>
      <dsp:txXfrm>
        <a:off x="0" y="3970475"/>
        <a:ext cx="10258545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1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object abstract class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localhost/belajarphp/civitas_kampus.php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inheritance class di dalam OOP PHP.</a:t>
            </a:r>
            <a:endParaRPr lang="en-US" sz="1200" b="1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1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5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6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9650"/>
            <a:ext cx="5930900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986521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Inheritance</a:t>
            </a:r>
          </a:p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686577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PHP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1895" y="412312"/>
            <a:ext cx="6338606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 err="1">
                <a:solidFill>
                  <a:schemeClr val="bg1"/>
                </a:solidFill>
              </a:rPr>
              <a:t>Membuat</a:t>
            </a:r>
            <a:r>
              <a:rPr lang="en-US" sz="4409" b="1" spc="-1">
                <a:solidFill>
                  <a:schemeClr val="bg1"/>
                </a:solidFill>
              </a:rPr>
              <a:t> Object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08FEF-5241-4317-8D8B-D182DF149E5A}"/>
              </a:ext>
            </a:extLst>
          </p:cNvPr>
          <p:cNvSpPr txBox="1"/>
          <p:nvPr/>
        </p:nvSpPr>
        <p:spPr>
          <a:xfrm>
            <a:off x="721895" y="1573068"/>
            <a:ext cx="106216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'Dosen.php'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'Mahasiswa.php'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//ciptakan obj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'Budi'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'111'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'S.Kom, M.Kom'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Dosen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'Siti'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'112'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'S.T, M.T'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'Deden'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'Mimin'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$m2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'&lt;h3&gt;Data Civitas Kampus&lt;/h3&gt;'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//print_r($data); die();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cetak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'&lt;/p&gt;'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53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1030252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Inheritance Class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DA034-34E5-44B5-926D-BE0708D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00" y="1992484"/>
            <a:ext cx="5068724" cy="482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Inheritance Object Oriented Programming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PHP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88187" y="405125"/>
            <a:ext cx="8255050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>
                <a:solidFill>
                  <a:schemeClr val="bg1"/>
                </a:solidFill>
              </a:rPr>
              <a:t>Inheritance(1)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B3B96-9A42-4373-AF97-ED8D17104458}"/>
              </a:ext>
            </a:extLst>
          </p:cNvPr>
          <p:cNvSpPr txBox="1"/>
          <p:nvPr/>
        </p:nvSpPr>
        <p:spPr>
          <a:xfrm>
            <a:off x="588186" y="2078345"/>
            <a:ext cx="107214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pewarisan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/superclass)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class/subclass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/superclass.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mewarisi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/superclass.</a:t>
            </a:r>
          </a:p>
        </p:txBody>
      </p:sp>
    </p:spTree>
    <p:extLst>
      <p:ext uri="{BB962C8B-B14F-4D97-AF65-F5344CB8AC3E}">
        <p14:creationId xmlns:p14="http://schemas.microsoft.com/office/powerpoint/2010/main" val="12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3807" y="424529"/>
            <a:ext cx="8255050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>
                <a:solidFill>
                  <a:schemeClr val="bg1"/>
                </a:solidFill>
              </a:rPr>
              <a:t>Inheritance(2)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D90D5-4E74-42B8-8A3B-28EFAC146694}"/>
              </a:ext>
            </a:extLst>
          </p:cNvPr>
          <p:cNvSpPr txBox="1"/>
          <p:nvPr/>
        </p:nvSpPr>
        <p:spPr>
          <a:xfrm>
            <a:off x="421844" y="1558032"/>
            <a:ext cx="1115463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 Kemampuan untuk menurunkan/menghasilkan class baru dari class yang sudah 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Class turunan ( sub class ) akan mewarisi variable instan dan method dari class aslinya ( super class ) dan dimungkinkan menambah variable dan method baru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dapat didefinisikan sebagai sebuah hubungan hirarki antar class dimana sebuah class dapat membagi ( sharing ) atribut data dan method yang didefinisikan dengan satu class atau lebih.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adalah hubungan antar class (relationship) dimana sebuah class dapat melakukan sharing struktur dan perilaku satu dengan yang lainnya.</a:t>
            </a:r>
          </a:p>
        </p:txBody>
      </p:sp>
    </p:spTree>
    <p:extLst>
      <p:ext uri="{BB962C8B-B14F-4D97-AF65-F5344CB8AC3E}">
        <p14:creationId xmlns:p14="http://schemas.microsoft.com/office/powerpoint/2010/main" val="41071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0353" y="349813"/>
            <a:ext cx="8255050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>
                <a:solidFill>
                  <a:schemeClr val="bg1"/>
                </a:solidFill>
              </a:rPr>
              <a:t>Keyword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F17EAC-6DD8-460F-9044-E713AFE8C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236281"/>
              </p:ext>
            </p:extLst>
          </p:nvPr>
        </p:nvGraphicFramePr>
        <p:xfrm>
          <a:off x="930823" y="1780564"/>
          <a:ext cx="10258545" cy="519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71361" y="460460"/>
            <a:ext cx="7461296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9" b="1" spc="-1" err="1">
                <a:solidFill>
                  <a:schemeClr val="bg1"/>
                </a:solidFill>
              </a:rPr>
              <a:t>Membuat</a:t>
            </a:r>
            <a:r>
              <a:rPr lang="en-US" sz="4409" b="1" spc="-1">
                <a:solidFill>
                  <a:schemeClr val="bg1"/>
                </a:solidFill>
              </a:rPr>
              <a:t> Kelas Induk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4D3E2-ADEE-4AF7-9F1D-7D1EBB7240F8}"/>
              </a:ext>
            </a:extLst>
          </p:cNvPr>
          <p:cNvSpPr txBox="1"/>
          <p:nvPr/>
        </p:nvSpPr>
        <p:spPr>
          <a:xfrm>
            <a:off x="1070038" y="1816102"/>
            <a:ext cx="10119329" cy="532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6F42C1"/>
                </a:solidFill>
                <a:latin typeface="Consolas" panose="020B0609020204030204" pitchFamily="49" charset="0"/>
              </a:rPr>
              <a:t>Person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//member class 1 : variabel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$nama;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$gender;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//member class 2 : konstruktor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__construct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($nama,$gender) {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nama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$nama;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gender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$gender;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6A737D"/>
                </a:solidFill>
                <a:latin typeface="Consolas" panose="020B0609020204030204" pitchFamily="49" charset="0"/>
              </a:rPr>
              <a:t>//member class 3 : method / fungsi</a:t>
            </a:r>
            <a:endParaRPr lang="en-US" sz="200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6F42C1"/>
                </a:solidFill>
                <a:latin typeface="Consolas" panose="020B0609020204030204" pitchFamily="49" charset="0"/>
              </a:rPr>
              <a:t>cetak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'Nama: '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nama;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032F62"/>
                </a:solidFill>
                <a:latin typeface="Consolas" panose="020B0609020204030204" pitchFamily="49" charset="0"/>
              </a:rPr>
              <a:t>'&lt;br/&gt;Jenis Kelamin: '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2000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gender;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984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7336" y="417319"/>
            <a:ext cx="7461296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 algn="ctr">
              <a:defRPr/>
            </a:pPr>
            <a:r>
              <a:rPr lang="en-US" sz="4409" b="1" spc="-1" err="1">
                <a:solidFill>
                  <a:schemeClr val="bg1"/>
                </a:solidFill>
              </a:rPr>
              <a:t>Membuat</a:t>
            </a:r>
            <a:r>
              <a:rPr lang="en-US" sz="4409" b="1" spc="-1">
                <a:solidFill>
                  <a:schemeClr val="bg1"/>
                </a:solidFill>
              </a:rPr>
              <a:t> Kelas Turunan(1)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38163-7291-4410-BF70-C52CF0DBF814}"/>
              </a:ext>
            </a:extLst>
          </p:cNvPr>
          <p:cNvSpPr txBox="1"/>
          <p:nvPr/>
        </p:nvSpPr>
        <p:spPr>
          <a:xfrm>
            <a:off x="926854" y="1494681"/>
            <a:ext cx="7881041" cy="6064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//sertakan file induk class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require_once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'Person.php'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Dosen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extends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Person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//member1 var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$nidn;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$gelar;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//member2 konstruktor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__construct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($nama,$gender,$nidn,$gelar)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parent::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__construct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($nama,$gender);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nidn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$nidn;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gelar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$gelar;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//member3 method2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cetak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parent::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cetak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'&lt;br/&gt;NIDN: '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nidn;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'&lt;br/&gt;Gelar: '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gelar;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'&lt;hr/&gt;'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1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68890" y="383568"/>
            <a:ext cx="7461296" cy="673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 algn="ctr">
              <a:defRPr/>
            </a:pPr>
            <a:r>
              <a:rPr lang="en-US" sz="4409" b="1" spc="-1" err="1">
                <a:solidFill>
                  <a:schemeClr val="bg1"/>
                </a:solidFill>
              </a:rPr>
              <a:t>Membuat</a:t>
            </a:r>
            <a:r>
              <a:rPr lang="en-US" sz="4409" b="1" spc="-1">
                <a:solidFill>
                  <a:schemeClr val="bg1"/>
                </a:solidFill>
              </a:rPr>
              <a:t> Kelas Turunan(2)</a:t>
            </a:r>
            <a:endParaRPr lang="id-ID" sz="4409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E80A6-7D41-4AF8-A70A-A14C1BB93360}"/>
              </a:ext>
            </a:extLst>
          </p:cNvPr>
          <p:cNvSpPr txBox="1"/>
          <p:nvPr/>
        </p:nvSpPr>
        <p:spPr>
          <a:xfrm>
            <a:off x="748947" y="1494681"/>
            <a:ext cx="10608863" cy="6064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//sertakan file induk class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require_once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'Person.php'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Mahasiswa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extends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Person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//member1 var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$semester;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$jurusan;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//member2 konstruktor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__construct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($nama,$gender,$semester,$jurusan)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parent::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__construct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($nama,$gender);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semester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$semester;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jurusan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$jurusan;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6A737D"/>
                </a:solidFill>
                <a:latin typeface="Consolas" panose="020B0609020204030204" pitchFamily="49" charset="0"/>
              </a:rPr>
              <a:t>//member3 method2</a:t>
            </a:r>
            <a:endParaRPr lang="en-US" sz="1764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public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function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cetak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parent::</a:t>
            </a:r>
            <a:r>
              <a:rPr lang="en-US" sz="1764">
                <a:solidFill>
                  <a:srgbClr val="6F42C1"/>
                </a:solidFill>
                <a:latin typeface="Consolas" panose="020B0609020204030204" pitchFamily="49" charset="0"/>
              </a:rPr>
              <a:t>cetak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'&lt;br/&gt;Semester: '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semester;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'&lt;br/&gt;Jurusan: '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.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$this</a:t>
            </a:r>
            <a:r>
              <a:rPr lang="en-US" sz="1764">
                <a:solidFill>
                  <a:srgbClr val="D73A49"/>
                </a:solidFill>
                <a:latin typeface="Consolas" panose="020B0609020204030204" pitchFamily="49" charset="0"/>
              </a:rPr>
              <a:t>-&gt;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jurusan;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64">
                <a:solidFill>
                  <a:srgbClr val="005CC5"/>
                </a:solidFill>
                <a:latin typeface="Consolas" panose="020B0609020204030204" pitchFamily="49" charset="0"/>
              </a:rPr>
              <a:t>echo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1764">
                <a:solidFill>
                  <a:srgbClr val="032F62"/>
                </a:solidFill>
                <a:latin typeface="Consolas" panose="020B0609020204030204" pitchFamily="49" charset="0"/>
              </a:rPr>
              <a:t>'&lt;hr/&gt;'</a:t>
            </a:r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764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3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4708</TotalTime>
  <Words>873</Words>
  <Application>Microsoft Office PowerPoint</Application>
  <PresentationFormat>Custom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STXinwei</vt:lpstr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155</cp:revision>
  <cp:lastPrinted>2020-02-04T05:56:17Z</cp:lastPrinted>
  <dcterms:created xsi:type="dcterms:W3CDTF">2020-03-11T07:55:13Z</dcterms:created>
  <dcterms:modified xsi:type="dcterms:W3CDTF">2022-04-06T07:23:57Z</dcterms:modified>
  <dc:language>en-US</dc:language>
</cp:coreProperties>
</file>