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7" r:id="rId2"/>
  </p:sldMasterIdLst>
  <p:notesMasterIdLst>
    <p:notesMasterId r:id="rId27"/>
  </p:notesMasterIdLst>
  <p:sldIdLst>
    <p:sldId id="256" r:id="rId3"/>
    <p:sldId id="546" r:id="rId4"/>
    <p:sldId id="278" r:id="rId5"/>
    <p:sldId id="280" r:id="rId6"/>
    <p:sldId id="296" r:id="rId7"/>
    <p:sldId id="297" r:id="rId8"/>
    <p:sldId id="299" r:id="rId9"/>
    <p:sldId id="362" r:id="rId10"/>
    <p:sldId id="300" r:id="rId11"/>
    <p:sldId id="360" r:id="rId12"/>
    <p:sldId id="359" r:id="rId13"/>
    <p:sldId id="361" r:id="rId14"/>
    <p:sldId id="363" r:id="rId15"/>
    <p:sldId id="364" r:id="rId16"/>
    <p:sldId id="365" r:id="rId17"/>
    <p:sldId id="366" r:id="rId18"/>
    <p:sldId id="367" r:id="rId19"/>
    <p:sldId id="368" r:id="rId20"/>
    <p:sldId id="369" r:id="rId21"/>
    <p:sldId id="370" r:id="rId22"/>
    <p:sldId id="371" r:id="rId23"/>
    <p:sldId id="500" r:id="rId24"/>
    <p:sldId id="501" r:id="rId25"/>
    <p:sldId id="358" r:id="rId26"/>
  </p:sldIdLst>
  <p:sldSz cx="11998325" cy="7559675"/>
  <p:notesSz cx="7559675" cy="10691813"/>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5603" autoAdjust="0"/>
  </p:normalViewPr>
  <p:slideViewPr>
    <p:cSldViewPr snapToGrid="0">
      <p:cViewPr varScale="1">
        <p:scale>
          <a:sx n="50" d="100"/>
          <a:sy n="50" d="100"/>
        </p:scale>
        <p:origin x="14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1BB004-A18F-4288-B250-F31E18613973}"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US"/>
        </a:p>
      </dgm:t>
    </dgm:pt>
    <dgm:pt modelId="{9A1AC4DF-7947-4318-94A1-7E38B576568B}">
      <dgm:prSet phldrT="[Text]" custT="1"/>
      <dgm:spPr/>
      <dgm:t>
        <a:bodyPr/>
        <a:lstStyle/>
        <a:p>
          <a:pPr>
            <a:buFont typeface="Arial" panose="020B0604020202020204" pitchFamily="34" charset="0"/>
            <a:buChar char="•"/>
          </a:pPr>
          <a:r>
            <a:rPr lang="en-US" sz="2800" b="1">
              <a:latin typeface="STXinwei" panose="02010800040101010101" pitchFamily="2" charset="-122"/>
              <a:ea typeface="STXinwei" panose="02010800040101010101" pitchFamily="2" charset="-122"/>
              <a:cs typeface="Times New Roman" panose="02020603050405020304" pitchFamily="18" charset="0"/>
            </a:rPr>
            <a:t>Dosen STT </a:t>
          </a:r>
        </a:p>
        <a:p>
          <a:pPr>
            <a:buFont typeface="Arial" panose="020B0604020202020204" pitchFamily="34" charset="0"/>
            <a:buChar char="•"/>
          </a:pPr>
          <a:r>
            <a:rPr lang="en-US" sz="2800" b="1">
              <a:latin typeface="STXinwei" panose="02010800040101010101" pitchFamily="2" charset="-122"/>
              <a:ea typeface="STXinwei" panose="02010800040101010101" pitchFamily="2" charset="-122"/>
              <a:cs typeface="Times New Roman" panose="02020603050405020304" pitchFamily="18" charset="0"/>
            </a:rPr>
            <a:t>Nurul Fikri</a:t>
          </a:r>
          <a:endParaRPr lang="en-US" sz="2800" b="1">
            <a:latin typeface="STXinwei" panose="02010800040101010101" pitchFamily="2" charset="-122"/>
            <a:ea typeface="STXinwei" panose="02010800040101010101" pitchFamily="2" charset="-122"/>
          </a:endParaRPr>
        </a:p>
      </dgm:t>
    </dgm:pt>
    <dgm:pt modelId="{06069517-387E-41A4-BF69-0E36BB695ED9}" type="parTrans" cxnId="{4FAFCB29-E0EF-4BA5-9F84-8428E3677DA0}">
      <dgm:prSet/>
      <dgm:spPr/>
      <dgm:t>
        <a:bodyPr/>
        <a:lstStyle/>
        <a:p>
          <a:endParaRPr lang="en-US"/>
        </a:p>
      </dgm:t>
    </dgm:pt>
    <dgm:pt modelId="{E239BE60-0965-4AE6-B4E5-0806867327DB}" type="sibTrans" cxnId="{4FAFCB29-E0EF-4BA5-9F84-8428E3677DA0}">
      <dgm:prSet/>
      <dgm:spPr/>
      <dgm:t>
        <a:bodyPr/>
        <a:lstStyle/>
        <a:p>
          <a:endParaRPr lang="en-US"/>
        </a:p>
      </dgm:t>
    </dgm:pt>
    <dgm:pt modelId="{09C9A7D5-2E28-434A-BBBD-F16460F0BEA2}">
      <dgm:prSet custT="1"/>
      <dgm:spPr/>
      <dgm:t>
        <a:bodyPr/>
        <a:lstStyle/>
        <a:p>
          <a:r>
            <a:rPr lang="en-US" sz="2800" b="1">
              <a:latin typeface="STXinwei" panose="02010800040101010101" pitchFamily="2" charset="-122"/>
              <a:ea typeface="STXinwei" panose="02010800040101010101" pitchFamily="2" charset="-122"/>
              <a:cs typeface="Times New Roman" panose="02020603050405020304" pitchFamily="18" charset="0"/>
            </a:rPr>
            <a:t>Instruktur IT</a:t>
          </a:r>
        </a:p>
        <a:p>
          <a:r>
            <a:rPr lang="en-US" sz="2800" b="1">
              <a:latin typeface="STXinwei" panose="02010800040101010101" pitchFamily="2" charset="-122"/>
              <a:ea typeface="STXinwei" panose="02010800040101010101" pitchFamily="2" charset="-122"/>
              <a:cs typeface="Times New Roman" panose="02020603050405020304" pitchFamily="18" charset="0"/>
            </a:rPr>
            <a:t> NF Computer</a:t>
          </a:r>
          <a:endParaRPr lang="en-US" sz="2800" b="1" dirty="0">
            <a:latin typeface="STXinwei" panose="02010800040101010101" pitchFamily="2" charset="-122"/>
            <a:ea typeface="STXinwei" panose="02010800040101010101" pitchFamily="2" charset="-122"/>
            <a:cs typeface="Times New Roman" panose="02020603050405020304" pitchFamily="18" charset="0"/>
          </a:endParaRPr>
        </a:p>
      </dgm:t>
    </dgm:pt>
    <dgm:pt modelId="{0DD8D2FC-75F4-4C4D-983A-29A418333677}" type="parTrans" cxnId="{0B870B96-BFAF-4F0A-A21B-C7DB10E19B38}">
      <dgm:prSet/>
      <dgm:spPr/>
      <dgm:t>
        <a:bodyPr/>
        <a:lstStyle/>
        <a:p>
          <a:endParaRPr lang="en-US"/>
        </a:p>
      </dgm:t>
    </dgm:pt>
    <dgm:pt modelId="{A09FB0DB-F55C-4038-87B9-B03776A700F6}" type="sibTrans" cxnId="{0B870B96-BFAF-4F0A-A21B-C7DB10E19B38}">
      <dgm:prSet/>
      <dgm:spPr/>
      <dgm:t>
        <a:bodyPr/>
        <a:lstStyle/>
        <a:p>
          <a:endParaRPr lang="en-US"/>
        </a:p>
      </dgm:t>
    </dgm:pt>
    <dgm:pt modelId="{10331030-184C-409D-B98A-72FA4102D1C8}">
      <dgm:prSet custT="1"/>
      <dgm:spPr/>
      <dgm:t>
        <a:bodyPr/>
        <a:lstStyle/>
        <a:p>
          <a:r>
            <a:rPr lang="en-US" sz="2800" b="1">
              <a:latin typeface="STXinwei" panose="02010800040101010101" pitchFamily="2" charset="-122"/>
              <a:ea typeface="STXinwei" panose="02010800040101010101" pitchFamily="2" charset="-122"/>
              <a:cs typeface="Times New Roman" panose="02020603050405020304" pitchFamily="18" charset="0"/>
            </a:rPr>
            <a:t>Instruktur IT Sekolah Programmer YBM PLN</a:t>
          </a:r>
          <a:endParaRPr lang="en-US" sz="2800" b="1" dirty="0">
            <a:latin typeface="STXinwei" panose="02010800040101010101" pitchFamily="2" charset="-122"/>
            <a:ea typeface="STXinwei" panose="02010800040101010101" pitchFamily="2" charset="-122"/>
            <a:cs typeface="Times New Roman" panose="02020603050405020304" pitchFamily="18" charset="0"/>
          </a:endParaRPr>
        </a:p>
      </dgm:t>
    </dgm:pt>
    <dgm:pt modelId="{7DBEA13E-5C79-4CB5-8959-3AE91CB37191}" type="parTrans" cxnId="{C1820617-4AEB-4089-AB72-35B76A0F5771}">
      <dgm:prSet/>
      <dgm:spPr/>
      <dgm:t>
        <a:bodyPr/>
        <a:lstStyle/>
        <a:p>
          <a:endParaRPr lang="en-US"/>
        </a:p>
      </dgm:t>
    </dgm:pt>
    <dgm:pt modelId="{E966F441-378B-4619-8BCE-F8D5383E3BE5}" type="sibTrans" cxnId="{C1820617-4AEB-4089-AB72-35B76A0F5771}">
      <dgm:prSet/>
      <dgm:spPr/>
      <dgm:t>
        <a:bodyPr/>
        <a:lstStyle/>
        <a:p>
          <a:endParaRPr lang="en-US"/>
        </a:p>
      </dgm:t>
    </dgm:pt>
    <dgm:pt modelId="{D0076939-4D45-477A-8EED-4DD6CD617B94}">
      <dgm:prSet custT="1"/>
      <dgm:spPr/>
      <dgm:t>
        <a:bodyPr/>
        <a:lstStyle/>
        <a:p>
          <a:r>
            <a:rPr lang="en-US" sz="2800" b="1">
              <a:latin typeface="STXinwei" panose="02010800040101010101" pitchFamily="2" charset="-122"/>
              <a:ea typeface="STXinwei" panose="02010800040101010101" pitchFamily="2" charset="-122"/>
              <a:cs typeface="Times New Roman" panose="02020603050405020304" pitchFamily="18" charset="0"/>
            </a:rPr>
            <a:t>Instruktur IT</a:t>
          </a:r>
        </a:p>
        <a:p>
          <a:r>
            <a:rPr lang="en-US" sz="2800" b="1">
              <a:latin typeface="STXinwei" panose="02010800040101010101" pitchFamily="2" charset="-122"/>
              <a:ea typeface="STXinwei" panose="02010800040101010101" pitchFamily="2" charset="-122"/>
              <a:cs typeface="Times New Roman" panose="02020603050405020304" pitchFamily="18" charset="0"/>
            </a:rPr>
            <a:t> Fast Com</a:t>
          </a:r>
          <a:endParaRPr lang="en-US" sz="2800" b="1" dirty="0">
            <a:latin typeface="STXinwei" panose="02010800040101010101" pitchFamily="2" charset="-122"/>
            <a:ea typeface="STXinwei" panose="02010800040101010101" pitchFamily="2" charset="-122"/>
            <a:cs typeface="Times New Roman" panose="02020603050405020304" pitchFamily="18" charset="0"/>
          </a:endParaRPr>
        </a:p>
      </dgm:t>
    </dgm:pt>
    <dgm:pt modelId="{3C234485-47E0-4BBE-9DFA-ABD82B65CAAD}" type="parTrans" cxnId="{54495E26-22F8-49E0-9BE2-C17AF0A55B7C}">
      <dgm:prSet/>
      <dgm:spPr/>
      <dgm:t>
        <a:bodyPr/>
        <a:lstStyle/>
        <a:p>
          <a:endParaRPr lang="en-US"/>
        </a:p>
      </dgm:t>
    </dgm:pt>
    <dgm:pt modelId="{0EE9B6A5-560D-4800-907B-720ED1E0A5C6}" type="sibTrans" cxnId="{54495E26-22F8-49E0-9BE2-C17AF0A55B7C}">
      <dgm:prSet/>
      <dgm:spPr/>
      <dgm:t>
        <a:bodyPr/>
        <a:lstStyle/>
        <a:p>
          <a:endParaRPr lang="en-US"/>
        </a:p>
      </dgm:t>
    </dgm:pt>
    <dgm:pt modelId="{855623AC-CE1B-449D-8ACD-082420D710D1}" type="pres">
      <dgm:prSet presAssocID="{291BB004-A18F-4288-B250-F31E18613973}" presName="diagram" presStyleCnt="0">
        <dgm:presLayoutVars>
          <dgm:dir/>
          <dgm:resizeHandles val="exact"/>
        </dgm:presLayoutVars>
      </dgm:prSet>
      <dgm:spPr/>
    </dgm:pt>
    <dgm:pt modelId="{14E3A39E-DC56-4998-840B-B8EBA7B7C2E8}" type="pres">
      <dgm:prSet presAssocID="{9A1AC4DF-7947-4318-94A1-7E38B576568B}" presName="node" presStyleLbl="node1" presStyleIdx="0" presStyleCnt="4">
        <dgm:presLayoutVars>
          <dgm:bulletEnabled val="1"/>
        </dgm:presLayoutVars>
      </dgm:prSet>
      <dgm:spPr/>
    </dgm:pt>
    <dgm:pt modelId="{2D5F3B4F-4676-470A-B3FD-652072F2CF5E}" type="pres">
      <dgm:prSet presAssocID="{E239BE60-0965-4AE6-B4E5-0806867327DB}" presName="sibTrans" presStyleCnt="0"/>
      <dgm:spPr/>
    </dgm:pt>
    <dgm:pt modelId="{A87BF6F2-DF1E-4054-B3D9-5A796278EB4F}" type="pres">
      <dgm:prSet presAssocID="{09C9A7D5-2E28-434A-BBBD-F16460F0BEA2}" presName="node" presStyleLbl="node1" presStyleIdx="1" presStyleCnt="4">
        <dgm:presLayoutVars>
          <dgm:bulletEnabled val="1"/>
        </dgm:presLayoutVars>
      </dgm:prSet>
      <dgm:spPr/>
    </dgm:pt>
    <dgm:pt modelId="{7A506C96-A0DF-47C9-A99F-9941AE1AC66D}" type="pres">
      <dgm:prSet presAssocID="{A09FB0DB-F55C-4038-87B9-B03776A700F6}" presName="sibTrans" presStyleCnt="0"/>
      <dgm:spPr/>
    </dgm:pt>
    <dgm:pt modelId="{E1688ABB-9B7B-450A-AC3B-DC709204A2DC}" type="pres">
      <dgm:prSet presAssocID="{10331030-184C-409D-B98A-72FA4102D1C8}" presName="node" presStyleLbl="node1" presStyleIdx="2" presStyleCnt="4">
        <dgm:presLayoutVars>
          <dgm:bulletEnabled val="1"/>
        </dgm:presLayoutVars>
      </dgm:prSet>
      <dgm:spPr/>
    </dgm:pt>
    <dgm:pt modelId="{553ED34E-094D-4376-AC70-5BD790F3A5AE}" type="pres">
      <dgm:prSet presAssocID="{E966F441-378B-4619-8BCE-F8D5383E3BE5}" presName="sibTrans" presStyleCnt="0"/>
      <dgm:spPr/>
    </dgm:pt>
    <dgm:pt modelId="{E852AFCB-1EDC-479B-AFC9-C72B243D0770}" type="pres">
      <dgm:prSet presAssocID="{D0076939-4D45-477A-8EED-4DD6CD617B94}" presName="node" presStyleLbl="node1" presStyleIdx="3" presStyleCnt="4">
        <dgm:presLayoutVars>
          <dgm:bulletEnabled val="1"/>
        </dgm:presLayoutVars>
      </dgm:prSet>
      <dgm:spPr/>
    </dgm:pt>
  </dgm:ptLst>
  <dgm:cxnLst>
    <dgm:cxn modelId="{9EB7FD05-BAD2-4241-B339-E3F575730C8B}" type="presOf" srcId="{9A1AC4DF-7947-4318-94A1-7E38B576568B}" destId="{14E3A39E-DC56-4998-840B-B8EBA7B7C2E8}" srcOrd="0" destOrd="0" presId="urn:microsoft.com/office/officeart/2005/8/layout/default"/>
    <dgm:cxn modelId="{C1820617-4AEB-4089-AB72-35B76A0F5771}" srcId="{291BB004-A18F-4288-B250-F31E18613973}" destId="{10331030-184C-409D-B98A-72FA4102D1C8}" srcOrd="2" destOrd="0" parTransId="{7DBEA13E-5C79-4CB5-8959-3AE91CB37191}" sibTransId="{E966F441-378B-4619-8BCE-F8D5383E3BE5}"/>
    <dgm:cxn modelId="{54495E26-22F8-49E0-9BE2-C17AF0A55B7C}" srcId="{291BB004-A18F-4288-B250-F31E18613973}" destId="{D0076939-4D45-477A-8EED-4DD6CD617B94}" srcOrd="3" destOrd="0" parTransId="{3C234485-47E0-4BBE-9DFA-ABD82B65CAAD}" sibTransId="{0EE9B6A5-560D-4800-907B-720ED1E0A5C6}"/>
    <dgm:cxn modelId="{4FAFCB29-E0EF-4BA5-9F84-8428E3677DA0}" srcId="{291BB004-A18F-4288-B250-F31E18613973}" destId="{9A1AC4DF-7947-4318-94A1-7E38B576568B}" srcOrd="0" destOrd="0" parTransId="{06069517-387E-41A4-BF69-0E36BB695ED9}" sibTransId="{E239BE60-0965-4AE6-B4E5-0806867327DB}"/>
    <dgm:cxn modelId="{C801DC3D-2FE9-4DEC-BC5C-504A89FDCCBA}" type="presOf" srcId="{10331030-184C-409D-B98A-72FA4102D1C8}" destId="{E1688ABB-9B7B-450A-AC3B-DC709204A2DC}" srcOrd="0" destOrd="0" presId="urn:microsoft.com/office/officeart/2005/8/layout/default"/>
    <dgm:cxn modelId="{08CB534D-DB15-4535-889B-CACEB334EA8B}" type="presOf" srcId="{09C9A7D5-2E28-434A-BBBD-F16460F0BEA2}" destId="{A87BF6F2-DF1E-4054-B3D9-5A796278EB4F}" srcOrd="0" destOrd="0" presId="urn:microsoft.com/office/officeart/2005/8/layout/default"/>
    <dgm:cxn modelId="{0BA86877-4051-450F-8472-077D268F243D}" type="presOf" srcId="{291BB004-A18F-4288-B250-F31E18613973}" destId="{855623AC-CE1B-449D-8ACD-082420D710D1}" srcOrd="0" destOrd="0" presId="urn:microsoft.com/office/officeart/2005/8/layout/default"/>
    <dgm:cxn modelId="{2ACB437C-B794-4917-A8F8-276506F50652}" type="presOf" srcId="{D0076939-4D45-477A-8EED-4DD6CD617B94}" destId="{E852AFCB-1EDC-479B-AFC9-C72B243D0770}" srcOrd="0" destOrd="0" presId="urn:microsoft.com/office/officeart/2005/8/layout/default"/>
    <dgm:cxn modelId="{0B870B96-BFAF-4F0A-A21B-C7DB10E19B38}" srcId="{291BB004-A18F-4288-B250-F31E18613973}" destId="{09C9A7D5-2E28-434A-BBBD-F16460F0BEA2}" srcOrd="1" destOrd="0" parTransId="{0DD8D2FC-75F4-4C4D-983A-29A418333677}" sibTransId="{A09FB0DB-F55C-4038-87B9-B03776A700F6}"/>
    <dgm:cxn modelId="{3174A5BE-4308-4811-B7FE-EB07EDE83F53}" type="presParOf" srcId="{855623AC-CE1B-449D-8ACD-082420D710D1}" destId="{14E3A39E-DC56-4998-840B-B8EBA7B7C2E8}" srcOrd="0" destOrd="0" presId="urn:microsoft.com/office/officeart/2005/8/layout/default"/>
    <dgm:cxn modelId="{732A632D-6CBC-490C-BB31-2254983D5348}" type="presParOf" srcId="{855623AC-CE1B-449D-8ACD-082420D710D1}" destId="{2D5F3B4F-4676-470A-B3FD-652072F2CF5E}" srcOrd="1" destOrd="0" presId="urn:microsoft.com/office/officeart/2005/8/layout/default"/>
    <dgm:cxn modelId="{E0C3DE58-EDA6-4094-9392-0D33CE47B29C}" type="presParOf" srcId="{855623AC-CE1B-449D-8ACD-082420D710D1}" destId="{A87BF6F2-DF1E-4054-B3D9-5A796278EB4F}" srcOrd="2" destOrd="0" presId="urn:microsoft.com/office/officeart/2005/8/layout/default"/>
    <dgm:cxn modelId="{6629A986-7375-4E5A-B1C0-4D1D87CD711A}" type="presParOf" srcId="{855623AC-CE1B-449D-8ACD-082420D710D1}" destId="{7A506C96-A0DF-47C9-A99F-9941AE1AC66D}" srcOrd="3" destOrd="0" presId="urn:microsoft.com/office/officeart/2005/8/layout/default"/>
    <dgm:cxn modelId="{29C51135-CA16-447A-947A-B4CEE95072B3}" type="presParOf" srcId="{855623AC-CE1B-449D-8ACD-082420D710D1}" destId="{E1688ABB-9B7B-450A-AC3B-DC709204A2DC}" srcOrd="4" destOrd="0" presId="urn:microsoft.com/office/officeart/2005/8/layout/default"/>
    <dgm:cxn modelId="{5B7F8D1D-B629-4E6F-9519-8EAF6F2028E2}" type="presParOf" srcId="{855623AC-CE1B-449D-8ACD-082420D710D1}" destId="{553ED34E-094D-4376-AC70-5BD790F3A5AE}" srcOrd="5" destOrd="0" presId="urn:microsoft.com/office/officeart/2005/8/layout/default"/>
    <dgm:cxn modelId="{E46E5E4C-30C5-404A-BF91-9C630A31A240}" type="presParOf" srcId="{855623AC-CE1B-449D-8ACD-082420D710D1}" destId="{E852AFCB-1EDC-479B-AFC9-C72B243D0770}"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3A39E-DC56-4998-840B-B8EBA7B7C2E8}">
      <dsp:nvSpPr>
        <dsp:cNvPr id="0" name=""/>
        <dsp:cNvSpPr/>
      </dsp:nvSpPr>
      <dsp:spPr>
        <a:xfrm>
          <a:off x="819" y="129263"/>
          <a:ext cx="3196552" cy="191793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Arial" panose="020B0604020202020204" pitchFamily="34" charset="0"/>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Dosen STT </a:t>
          </a:r>
        </a:p>
        <a:p>
          <a:pPr marL="0" lvl="0" indent="0" algn="ctr" defTabSz="1244600">
            <a:lnSpc>
              <a:spcPct val="90000"/>
            </a:lnSpc>
            <a:spcBef>
              <a:spcPct val="0"/>
            </a:spcBef>
            <a:spcAft>
              <a:spcPct val="35000"/>
            </a:spcAft>
            <a:buFont typeface="Arial" panose="020B0604020202020204" pitchFamily="34" charset="0"/>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Nurul Fikri</a:t>
          </a:r>
          <a:endParaRPr lang="en-US" sz="2800" b="1" kern="1200">
            <a:latin typeface="STXinwei" panose="02010800040101010101" pitchFamily="2" charset="-122"/>
            <a:ea typeface="STXinwei" panose="02010800040101010101" pitchFamily="2" charset="-122"/>
          </a:endParaRPr>
        </a:p>
      </dsp:txBody>
      <dsp:txXfrm>
        <a:off x="819" y="129263"/>
        <a:ext cx="3196552" cy="1917931"/>
      </dsp:txXfrm>
    </dsp:sp>
    <dsp:sp modelId="{A87BF6F2-DF1E-4054-B3D9-5A796278EB4F}">
      <dsp:nvSpPr>
        <dsp:cNvPr id="0" name=""/>
        <dsp:cNvSpPr/>
      </dsp:nvSpPr>
      <dsp:spPr>
        <a:xfrm>
          <a:off x="3517027" y="129263"/>
          <a:ext cx="3196552" cy="191793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Instruktur IT</a:t>
          </a:r>
        </a:p>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 NF Computer</a:t>
          </a:r>
          <a:endParaRPr lang="en-US" sz="28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3517027" y="129263"/>
        <a:ext cx="3196552" cy="1917931"/>
      </dsp:txXfrm>
    </dsp:sp>
    <dsp:sp modelId="{E1688ABB-9B7B-450A-AC3B-DC709204A2DC}">
      <dsp:nvSpPr>
        <dsp:cNvPr id="0" name=""/>
        <dsp:cNvSpPr/>
      </dsp:nvSpPr>
      <dsp:spPr>
        <a:xfrm>
          <a:off x="819" y="2366850"/>
          <a:ext cx="3196552" cy="191793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Instruktur IT Sekolah Programmer YBM PLN</a:t>
          </a:r>
          <a:endParaRPr lang="en-US" sz="28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819" y="2366850"/>
        <a:ext cx="3196552" cy="1917931"/>
      </dsp:txXfrm>
    </dsp:sp>
    <dsp:sp modelId="{E852AFCB-1EDC-479B-AFC9-C72B243D0770}">
      <dsp:nvSpPr>
        <dsp:cNvPr id="0" name=""/>
        <dsp:cNvSpPr/>
      </dsp:nvSpPr>
      <dsp:spPr>
        <a:xfrm>
          <a:off x="3517027" y="2366850"/>
          <a:ext cx="3196552" cy="191793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Instruktur IT</a:t>
          </a:r>
        </a:p>
        <a:p>
          <a:pPr marL="0" lvl="0" indent="0" algn="ctr" defTabSz="1244600">
            <a:lnSpc>
              <a:spcPct val="90000"/>
            </a:lnSpc>
            <a:spcBef>
              <a:spcPct val="0"/>
            </a:spcBef>
            <a:spcAft>
              <a:spcPct val="35000"/>
            </a:spcAft>
            <a:buNone/>
          </a:pPr>
          <a:r>
            <a:rPr lang="en-US" sz="2800" b="1" kern="1200">
              <a:latin typeface="STXinwei" panose="02010800040101010101" pitchFamily="2" charset="-122"/>
              <a:ea typeface="STXinwei" panose="02010800040101010101" pitchFamily="2" charset="-122"/>
              <a:cs typeface="Times New Roman" panose="02020603050405020304" pitchFamily="18" charset="0"/>
            </a:rPr>
            <a:t> Fast Com</a:t>
          </a:r>
          <a:endParaRPr lang="en-US" sz="2800" b="1" kern="1200" dirty="0">
            <a:latin typeface="STXinwei" panose="02010800040101010101" pitchFamily="2" charset="-122"/>
            <a:ea typeface="STXinwei" panose="02010800040101010101" pitchFamily="2" charset="-122"/>
            <a:cs typeface="Times New Roman" panose="02020603050405020304" pitchFamily="18" charset="0"/>
          </a:endParaRPr>
        </a:p>
      </dsp:txBody>
      <dsp:txXfrm>
        <a:off x="3517027" y="2366850"/>
        <a:ext cx="3196552" cy="191793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817200" y="1009440"/>
            <a:ext cx="5943600" cy="3738960"/>
          </a:xfrm>
          <a:prstGeom prst="rect">
            <a:avLst/>
          </a:prstGeom>
        </p:spPr>
        <p:txBody>
          <a:bodyPr lIns="0" tIns="0" rIns="0" bIns="0" anchor="b">
            <a:normAutofit/>
          </a:bodyPr>
          <a:lstStyle/>
          <a:p>
            <a:r>
              <a:rPr lang="en-US" sz="8000" b="0" strike="noStrike" spc="-1">
                <a:solidFill>
                  <a:srgbClr val="04617B"/>
                </a:solidFill>
                <a:latin typeface="Source Sans Pro Light"/>
              </a:rPr>
              <a:t>Click to move the slide</a:t>
            </a:r>
          </a:p>
        </p:txBody>
      </p:sp>
      <p:sp>
        <p:nvSpPr>
          <p:cNvPr id="124" name="PlaceHolder 2"/>
          <p:cNvSpPr>
            <a:spLocks noGrp="1"/>
          </p:cNvSpPr>
          <p:nvPr>
            <p:ph type="body"/>
          </p:nvPr>
        </p:nvSpPr>
        <p:spPr>
          <a:xfrm>
            <a:off x="817200" y="5096520"/>
            <a:ext cx="5943600" cy="4487040"/>
          </a:xfrm>
          <a:prstGeom prst="rect">
            <a:avLst/>
          </a:prstGeom>
        </p:spPr>
        <p:txBody>
          <a:bodyPr lIns="0" tIns="0" rIns="0" bIns="0"/>
          <a:lstStyle/>
          <a:p>
            <a:r>
              <a:rPr lang="en-US" sz="1200" b="0" strike="noStrike" spc="-1">
                <a:latin typeface="Times New Roman"/>
              </a:rPr>
              <a:t>Click to edit the notes format</a:t>
            </a:r>
          </a:p>
        </p:txBody>
      </p:sp>
    </p:spTree>
    <p:extLst>
      <p:ext uri="{BB962C8B-B14F-4D97-AF65-F5344CB8AC3E}">
        <p14:creationId xmlns:p14="http://schemas.microsoft.com/office/powerpoint/2010/main" val="277622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iagahoster.co.id/blog/cara-install-wordpress-di-xampp/"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id.wikipedia.org/wiki/Paradigma_pemrograman" TargetMode="External"/><Relationship Id="rId3" Type="http://schemas.openxmlformats.org/officeDocument/2006/relationships/hyperlink" Target="https://id.wikipedia.org/wiki/Komputer" TargetMode="External"/><Relationship Id="rId7" Type="http://schemas.openxmlformats.org/officeDocument/2006/relationships/hyperlink" Target="https://id.wikipedia.org/wiki/Algoritm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id.wikipedia.org/wiki/Matematika" TargetMode="External"/><Relationship Id="rId5" Type="http://schemas.openxmlformats.org/officeDocument/2006/relationships/hyperlink" Target="https://id.wikipedia.org/wiki/Logika" TargetMode="External"/><Relationship Id="rId4" Type="http://schemas.openxmlformats.org/officeDocument/2006/relationships/hyperlink" Target="https://id.wikipedia.org/wiki/Bahasa_pemrograma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822325" y="1009650"/>
            <a:ext cx="5934075" cy="3738563"/>
          </a:xfrm>
          <a:prstGeom prst="rect">
            <a:avLst/>
          </a:prstGeom>
        </p:spPr>
      </p:sp>
      <p:sp>
        <p:nvSpPr>
          <p:cNvPr id="152" name="PlaceHolder 2"/>
          <p:cNvSpPr>
            <a:spLocks noGrp="1"/>
          </p:cNvSpPr>
          <p:nvPr>
            <p:ph type="body"/>
          </p:nvPr>
        </p:nvSpPr>
        <p:spPr>
          <a:xfrm>
            <a:off x="817200" y="5096520"/>
            <a:ext cx="5943600" cy="4487040"/>
          </a:xfrm>
          <a:prstGeom prst="rect">
            <a:avLst/>
          </a:prstGeom>
        </p:spPr>
        <p:txBody>
          <a:bodyPr lIns="0" tIns="0" rIns="0" bIns="0"/>
          <a:lstStyle/>
          <a:p>
            <a:endParaRPr lang="en-US" sz="1200" b="0" strike="noStrike" spc="-1" dirty="0">
              <a:latin typeface="Times New Roman"/>
            </a:endParaRPr>
          </a:p>
        </p:txBody>
      </p:sp>
    </p:spTree>
    <p:extLst>
      <p:ext uri="{BB962C8B-B14F-4D97-AF65-F5344CB8AC3E}">
        <p14:creationId xmlns:p14="http://schemas.microsoft.com/office/powerpoint/2010/main" val="1405565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212236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539240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670041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Unduhlah software XAMPP pada laman https://www.apachefriends.org/download.html, sesuaikan dengan system operasi Anda. </a:t>
            </a:r>
            <a:r>
              <a:rPr lang="en-US" b="0" i="0">
                <a:effectLst/>
                <a:latin typeface="Georgia" panose="02040502050405020303" pitchFamily="18" charset="0"/>
              </a:rPr>
              <a:t>XAMPP adalah program untuk membuat server. XAMPP menyediakan paket server yang kita butuhkan untuk pengembangan web dengan PHP. Mulai dari PHP, MySQL, PHPmyadmin, dan lain-lain.</a:t>
            </a:r>
            <a:endParaRPr>
              <a:solidFill>
                <a:schemeClr val="dk1"/>
              </a:solidFill>
            </a:endParaRPr>
          </a:p>
        </p:txBody>
      </p:sp>
    </p:spTree>
    <p:extLst>
      <p:ext uri="{BB962C8B-B14F-4D97-AF65-F5344CB8AC3E}">
        <p14:creationId xmlns:p14="http://schemas.microsoft.com/office/powerpoint/2010/main" val="340306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SE">
                <a:solidFill>
                  <a:schemeClr val="dk1"/>
                </a:solidFill>
              </a:rPr>
              <a:t>Setelah mengunduh software XAMPP pada laman resmunya, kita akan mendapatkan file installer dari XAMPP. Untuk installasi silahkan klik 2 kali pada file tersebut.</a:t>
            </a:r>
            <a:endParaRPr>
              <a:solidFill>
                <a:schemeClr val="dk1"/>
              </a:solidFill>
            </a:endParaRPr>
          </a:p>
        </p:txBody>
      </p:sp>
    </p:spTree>
    <p:extLst>
      <p:ext uri="{BB962C8B-B14F-4D97-AF65-F5344CB8AC3E}">
        <p14:creationId xmlns:p14="http://schemas.microsoft.com/office/powerpoint/2010/main" val="1920245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effectLst/>
                <a:latin typeface="Georgia" panose="02040502050405020303" pitchFamily="18" charset="0"/>
              </a:rPr>
              <a:t>Berikutnya, klik </a:t>
            </a:r>
            <a:r>
              <a:rPr lang="en-US" b="1" i="0">
                <a:effectLst/>
                <a:latin typeface="Georgia" panose="02040502050405020303" pitchFamily="18" charset="0"/>
              </a:rPr>
              <a:t>Next</a:t>
            </a:r>
            <a:r>
              <a:rPr lang="en-US" b="0" i="0">
                <a:effectLst/>
                <a:latin typeface="Georgia" panose="02040502050405020303" pitchFamily="18" charset="0"/>
              </a:rPr>
              <a:t>.</a:t>
            </a:r>
            <a:endParaRPr>
              <a:solidFill>
                <a:schemeClr val="dk1"/>
              </a:solidFill>
            </a:endParaRPr>
          </a:p>
        </p:txBody>
      </p:sp>
    </p:spTree>
    <p:extLst>
      <p:ext uri="{BB962C8B-B14F-4D97-AF65-F5344CB8AC3E}">
        <p14:creationId xmlns:p14="http://schemas.microsoft.com/office/powerpoint/2010/main" val="2569243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effectLst/>
                <a:latin typeface="Georgia" panose="02040502050405020303" pitchFamily="18" charset="0"/>
              </a:rPr>
              <a:t>Berikutnya XAMPP akan meminta kita untuk menentukan komponen apa saja yang ingin diinstal. Centang saja semuanya seperti gambar di bawah ini. Lalu klik </a:t>
            </a:r>
            <a:r>
              <a:rPr lang="en-US" b="1" i="0">
                <a:effectLst/>
                <a:latin typeface="Georgia" panose="02040502050405020303" pitchFamily="18" charset="0"/>
              </a:rPr>
              <a:t>Next</a:t>
            </a:r>
            <a:r>
              <a:rPr lang="en-US" b="0" i="0">
                <a:effectLst/>
                <a:latin typeface="Georgia" panose="02040502050405020303" pitchFamily="18" charset="0"/>
              </a:rPr>
              <a:t>.</a:t>
            </a:r>
            <a:endParaRPr>
              <a:solidFill>
                <a:schemeClr val="dk1"/>
              </a:solidFill>
            </a:endParaRPr>
          </a:p>
        </p:txBody>
      </p:sp>
    </p:spTree>
    <p:extLst>
      <p:ext uri="{BB962C8B-B14F-4D97-AF65-F5344CB8AC3E}">
        <p14:creationId xmlns:p14="http://schemas.microsoft.com/office/powerpoint/2010/main" val="2021929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effectLst/>
                <a:latin typeface="Georgia" panose="02040502050405020303" pitchFamily="18" charset="0"/>
              </a:rPr>
              <a:t>Berikutnya silakan pilih folder tujuan dimana XAMPP ingin Anda instal. Contohnya di direktori C:\xampp.</a:t>
            </a:r>
            <a:endParaRPr>
              <a:solidFill>
                <a:schemeClr val="dk1"/>
              </a:solidFill>
            </a:endParaRPr>
          </a:p>
        </p:txBody>
      </p:sp>
    </p:spTree>
    <p:extLst>
      <p:ext uri="{BB962C8B-B14F-4D97-AF65-F5344CB8AC3E}">
        <p14:creationId xmlns:p14="http://schemas.microsoft.com/office/powerpoint/2010/main" val="3943954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4D4D4D"/>
                </a:solidFill>
                <a:effectLst/>
                <a:latin typeface="PT Serif" panose="020A0603040505020204" pitchFamily="18" charset="0"/>
              </a:rPr>
              <a:t>Pada halaman selanjutnya, akan ada pilihan apakah Anda ingin menginstal Bitnami untuk XAMPP, dimana nantinya dapat Anda gunakan untuk </a:t>
            </a:r>
            <a:r>
              <a:rPr lang="en-US" b="0" i="0" u="none" strike="noStrike">
                <a:solidFill>
                  <a:srgbClr val="007AFF"/>
                </a:solidFill>
                <a:effectLst/>
                <a:latin typeface="PT Serif" panose="020A0603040505020204" pitchFamily="18" charset="0"/>
                <a:hlinkClick r:id="rId3"/>
              </a:rPr>
              <a:t>install WordPress,</a:t>
            </a:r>
            <a:r>
              <a:rPr lang="en-US" b="0" i="0">
                <a:solidFill>
                  <a:srgbClr val="4D4D4D"/>
                </a:solidFill>
                <a:effectLst/>
                <a:latin typeface="PT Serif" panose="020A0603040505020204" pitchFamily="18" charset="0"/>
              </a:rPr>
              <a:t> Drupal, dan Joomla secara otomatis</a:t>
            </a:r>
            <a:endParaRPr>
              <a:solidFill>
                <a:schemeClr val="dk1"/>
              </a:solidFill>
            </a:endParaRPr>
          </a:p>
        </p:txBody>
      </p:sp>
    </p:spTree>
    <p:extLst>
      <p:ext uri="{BB962C8B-B14F-4D97-AF65-F5344CB8AC3E}">
        <p14:creationId xmlns:p14="http://schemas.microsoft.com/office/powerpoint/2010/main" val="1680097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4D4D4D"/>
                </a:solidFill>
                <a:effectLst/>
                <a:latin typeface="PT Serif" panose="020A0603040505020204" pitchFamily="18" charset="0"/>
              </a:rPr>
              <a:t>Pada langkah ini proses instalasi XAMPP akan dimulai. Silakan klik tombol </a:t>
            </a:r>
            <a:r>
              <a:rPr lang="en-US" b="1" i="0">
                <a:solidFill>
                  <a:srgbClr val="4D4D4D"/>
                </a:solidFill>
                <a:effectLst/>
                <a:latin typeface="PT Serif" panose="020A0603040505020204" pitchFamily="18" charset="0"/>
              </a:rPr>
              <a:t>Next</a:t>
            </a:r>
            <a:r>
              <a:rPr lang="en-US" b="0" i="0">
                <a:solidFill>
                  <a:srgbClr val="4D4D4D"/>
                </a:solidFill>
                <a:effectLst/>
                <a:latin typeface="PT Serif" panose="020A0603040505020204" pitchFamily="18" charset="0"/>
              </a:rPr>
              <a:t>.</a:t>
            </a:r>
            <a:endParaRPr>
              <a:solidFill>
                <a:schemeClr val="dk1"/>
              </a:solidFill>
            </a:endParaRPr>
          </a:p>
        </p:txBody>
      </p:sp>
    </p:spTree>
    <p:extLst>
      <p:ext uri="{BB962C8B-B14F-4D97-AF65-F5344CB8AC3E}">
        <p14:creationId xmlns:p14="http://schemas.microsoft.com/office/powerpoint/2010/main" val="400628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endParaRPr lang="id-ID" sz="1200" b="0" strike="noStrike" spc="-1" dirty="0">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4D4D4D"/>
                </a:solidFill>
                <a:effectLst/>
                <a:latin typeface="PT Serif" panose="020A0603040505020204" pitchFamily="18" charset="0"/>
              </a:rPr>
              <a:t>Setelah berhasil diinstal, akan muncul notifikasi untuk langsung menjalankan control panel. Silakan klik </a:t>
            </a:r>
            <a:r>
              <a:rPr lang="en-US" b="1" i="0">
                <a:solidFill>
                  <a:srgbClr val="4D4D4D"/>
                </a:solidFill>
                <a:effectLst/>
                <a:latin typeface="PT Serif" panose="020A0603040505020204" pitchFamily="18" charset="0"/>
              </a:rPr>
              <a:t>Finish</a:t>
            </a:r>
            <a:r>
              <a:rPr lang="en-US" b="0" i="0">
                <a:solidFill>
                  <a:srgbClr val="4D4D4D"/>
                </a:solidFill>
                <a:effectLst/>
                <a:latin typeface="PT Serif" panose="020A0603040505020204" pitchFamily="18" charset="0"/>
              </a:rPr>
              <a:t>.</a:t>
            </a:r>
            <a:endParaRPr>
              <a:solidFill>
                <a:schemeClr val="dk1"/>
              </a:solidFill>
            </a:endParaRPr>
          </a:p>
        </p:txBody>
      </p:sp>
    </p:spTree>
    <p:extLst>
      <p:ext uri="{BB962C8B-B14F-4D97-AF65-F5344CB8AC3E}">
        <p14:creationId xmlns:p14="http://schemas.microsoft.com/office/powerpoint/2010/main" val="2850647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a:solidFill>
                  <a:srgbClr val="4D4D4D"/>
                </a:solidFill>
                <a:effectLst/>
                <a:latin typeface="PT Serif" panose="020A0603040505020204" pitchFamily="18" charset="0"/>
              </a:rPr>
              <a:t>Silakan buka aplikasi XAMPP kemudian klik tombol Start pada Apache dan MySQL. Jika berhasil dijalankan, Apache dan MySQL akan berwarna hijau.</a:t>
            </a:r>
            <a:endParaRPr>
              <a:solidFill>
                <a:schemeClr val="dk1"/>
              </a:solidFill>
            </a:endParaRPr>
          </a:p>
        </p:txBody>
      </p:sp>
    </p:spTree>
    <p:extLst>
      <p:ext uri="{BB962C8B-B14F-4D97-AF65-F5344CB8AC3E}">
        <p14:creationId xmlns:p14="http://schemas.microsoft.com/office/powerpoint/2010/main" val="3029053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err="1">
                <a:latin typeface="Times New Roman" panose="02020603050405020304" pitchFamily="18" charset="0"/>
                <a:cs typeface="Times New Roman" panose="02020603050405020304" pitchFamily="18" charset="0"/>
              </a:rPr>
              <a:t>Maret</a:t>
            </a:r>
            <a:r>
              <a:rPr lang="en-US" sz="1200" b="0" strike="noStrike" spc="-1">
                <a:latin typeface="Times New Roman" panose="02020603050405020304" pitchFamily="18" charset="0"/>
                <a:cs typeface="Times New Roman" panose="02020603050405020304" pitchFamily="18" charset="0"/>
              </a:rPr>
              <a:t> 2022.</a:t>
            </a: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5303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94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a:lnSpc>
                <a:spcPct val="150000"/>
              </a:lnSpc>
            </a:pPr>
            <a:r>
              <a:rPr lang="en-US" sz="1200" b="1"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proses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menulis</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menguji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memperbaiki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(debug), dan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memelihara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membangun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program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3" tooltip="Komputer">
                  <a:extLst>
                    <a:ext uri="{A12FA001-AC4F-418D-AE19-62706E023703}">
                      <ahyp:hlinkClr xmlns:ahyp="http://schemas.microsoft.com/office/drawing/2018/hyperlinkcolor" val="tx"/>
                    </a:ext>
                  </a:extLst>
                </a:hlinkClick>
              </a:rPr>
              <a:t>komputer</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ditulis</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berbagai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bahasa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Tujuan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memuat</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program yang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perhitungan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pekerjaan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sesuai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keinginan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diperlukan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keterampilan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algoritmea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5" tooltip="Logika">
                  <a:extLst>
                    <a:ext uri="{A12FA001-AC4F-418D-AE19-62706E023703}">
                      <ahyp:hlinkClr xmlns:ahyp="http://schemas.microsoft.com/office/drawing/2018/hyperlinkcolor" val="tx"/>
                    </a:ext>
                  </a:extLst>
                </a:hlinkClick>
              </a:rPr>
              <a:t>logika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bahasa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dan pada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banyak</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kasus</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pengetahuan-pengetahuan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lain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6" tooltip="Matematika">
                  <a:extLst>
                    <a:ext uri="{A12FA001-AC4F-418D-AE19-62706E023703}">
                      <ahyp:hlinkClr xmlns:ahyp="http://schemas.microsoft.com/office/drawing/2018/hyperlinkcolor" val="tx"/>
                    </a:ext>
                  </a:extLst>
                </a:hlinkClick>
              </a:rPr>
              <a:t>matematika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endParaRPr lang="en-US" sz="1200" b="0" i="0" u="none"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seni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7" tooltip="Algoritme">
                  <a:extLst>
                    <a:ext uri="{A12FA001-AC4F-418D-AE19-62706E023703}">
                      <ahyp:hlinkClr xmlns:ahyp="http://schemas.microsoft.com/office/drawing/2018/hyperlinkcolor" val="tx"/>
                    </a:ext>
                  </a:extLst>
                </a:hlinkClick>
              </a:rPr>
              <a:t>algoritme</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saling</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berhubungan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bahasa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tertentu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sehingga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menjadi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program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Bahasa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4" tooltip="Bahasa pemrograman">
                  <a:extLst>
                    <a:ext uri="{A12FA001-AC4F-418D-AE19-62706E023703}">
                      <ahyp:hlinkClr xmlns:ahyp="http://schemas.microsoft.com/office/drawing/2018/hyperlinkcolor" val="tx"/>
                    </a:ext>
                  </a:extLst>
                </a:hlinkClick>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berbeda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mendukung</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gaya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berbeda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pula. Gaya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biasa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rPr>
              <a:t>disebut</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8" tooltip="Paradigma pemrograman">
                  <a:extLst>
                    <a:ext uri="{A12FA001-AC4F-418D-AE19-62706E023703}">
                      <ahyp:hlinkClr xmlns:ahyp="http://schemas.microsoft.com/office/drawing/2018/hyperlinkcolor" val="tx"/>
                    </a:ext>
                  </a:extLst>
                </a:hlinkClick>
              </a:rPr>
              <a:t>paradigma</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hlinkClick r:id="rId8" tooltip="Paradigma pemrograman">
                  <a:extLst>
                    <a:ext uri="{A12FA001-AC4F-418D-AE19-62706E023703}">
                      <ahyp:hlinkClr xmlns:ahyp="http://schemas.microsoft.com/office/drawing/2018/hyperlinkcolor" val="tx"/>
                    </a:ext>
                  </a:extLst>
                </a:hlinkClick>
              </a:rPr>
              <a:t> </a:t>
            </a:r>
            <a:r>
              <a:rPr lang="en-US" sz="1200" b="0" i="0" u="none" kern="1200" dirty="0" err="1">
                <a:solidFill>
                  <a:schemeClr val="tx1"/>
                </a:solidFill>
                <a:effectLst/>
                <a:latin typeface="Times New Roman" panose="02020603050405020304" pitchFamily="18" charset="0"/>
                <a:ea typeface="+mn-ea"/>
                <a:cs typeface="Times New Roman" panose="02020603050405020304" pitchFamily="18" charset="0"/>
                <a:hlinkClick r:id="rId8" tooltip="Paradigma pemrograman">
                  <a:extLst>
                    <a:ext uri="{A12FA001-AC4F-418D-AE19-62706E023703}">
                      <ahyp:hlinkClr xmlns:ahyp="http://schemas.microsoft.com/office/drawing/2018/hyperlinkcolor" val="tx"/>
                    </a:ext>
                  </a:extLst>
                </a:hlinkClick>
              </a:rPr>
              <a:t>pemrograman</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556212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e0581468ef_0_11: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e0581468e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e2561909d9_0_5: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e2561909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e0581468ef_0_3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e0581468e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e0581468ef_0_3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e0581468e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63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0581468ef_0_44:notes"/>
          <p:cNvSpPr>
            <a:spLocks noGrp="1" noRot="1" noChangeAspect="1"/>
          </p:cNvSpPr>
          <p:nvPr>
            <p:ph type="sldImg" idx="2"/>
          </p:nvPr>
        </p:nvSpPr>
        <p:spPr>
          <a:xfrm>
            <a:off x="708025" y="685800"/>
            <a:ext cx="54419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0581468e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7" name="PlaceHolder 2"/>
          <p:cNvSpPr>
            <a:spLocks noGrp="1"/>
          </p:cNvSpPr>
          <p:nvPr>
            <p:ph type="body"/>
          </p:nvPr>
        </p:nvSpPr>
        <p:spPr>
          <a:xfrm>
            <a:off x="378000" y="137160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8" name="PlaceHolder 3"/>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0"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1"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2"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3" name="PlaceHolder 5"/>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5" name="PlaceHolder 2"/>
          <p:cNvSpPr>
            <a:spLocks noGrp="1"/>
          </p:cNvSpPr>
          <p:nvPr>
            <p:ph type="body"/>
          </p:nvPr>
        </p:nvSpPr>
        <p:spPr>
          <a:xfrm>
            <a:off x="37800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6" name="PlaceHolder 3"/>
          <p:cNvSpPr>
            <a:spLocks noGrp="1"/>
          </p:cNvSpPr>
          <p:nvPr>
            <p:ph type="body"/>
          </p:nvPr>
        </p:nvSpPr>
        <p:spPr>
          <a:xfrm>
            <a:off x="417636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7" name="PlaceHolder 4"/>
          <p:cNvSpPr>
            <a:spLocks noGrp="1"/>
          </p:cNvSpPr>
          <p:nvPr>
            <p:ph type="body"/>
          </p:nvPr>
        </p:nvSpPr>
        <p:spPr>
          <a:xfrm>
            <a:off x="797508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8" name="PlaceHolder 5"/>
          <p:cNvSpPr>
            <a:spLocks noGrp="1"/>
          </p:cNvSpPr>
          <p:nvPr>
            <p:ph type="body"/>
          </p:nvPr>
        </p:nvSpPr>
        <p:spPr>
          <a:xfrm>
            <a:off x="37800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9" name="PlaceHolder 6"/>
          <p:cNvSpPr>
            <a:spLocks noGrp="1"/>
          </p:cNvSpPr>
          <p:nvPr>
            <p:ph type="body"/>
          </p:nvPr>
        </p:nvSpPr>
        <p:spPr>
          <a:xfrm>
            <a:off x="417636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40" name="PlaceHolder 7"/>
          <p:cNvSpPr>
            <a:spLocks noGrp="1"/>
          </p:cNvSpPr>
          <p:nvPr>
            <p:ph type="body"/>
          </p:nvPr>
        </p:nvSpPr>
        <p:spPr>
          <a:xfrm>
            <a:off x="797508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709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4139006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793820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952584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extLst>
      <p:ext uri="{BB962C8B-B14F-4D97-AF65-F5344CB8AC3E}">
        <p14:creationId xmlns:p14="http://schemas.microsoft.com/office/powerpoint/2010/main" val="392448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478430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4115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6" name="PlaceHolder 2"/>
          <p:cNvSpPr>
            <a:spLocks noGrp="1"/>
          </p:cNvSpPr>
          <p:nvPr>
            <p:ph type="subTitle"/>
          </p:nvPr>
        </p:nvSpPr>
        <p:spPr>
          <a:xfrm>
            <a:off x="378000" y="1371600"/>
            <a:ext cx="11234880" cy="542016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297090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4245885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4040479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4201610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2048629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08998" y="654077"/>
            <a:ext cx="11180329" cy="841728"/>
          </a:xfrm>
          <a:prstGeom prst="rect">
            <a:avLst/>
          </a:prstGeom>
        </p:spPr>
        <p:txBody>
          <a:bodyPr spcFirstLastPara="1" wrap="square" lIns="0" tIns="0" rIns="0" bIns="0" anchor="ctr" anchorCtr="0">
            <a:normAutofit/>
          </a:bodyPr>
          <a:lstStyle>
            <a:lvl1pPr lvl="0"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66" name="Google Shape;66;p15"/>
          <p:cNvSpPr txBox="1">
            <a:spLocks noGrp="1"/>
          </p:cNvSpPr>
          <p:nvPr>
            <p:ph type="body" idx="1"/>
          </p:nvPr>
        </p:nvSpPr>
        <p:spPr>
          <a:xfrm>
            <a:off x="408998" y="1693854"/>
            <a:ext cx="11180329" cy="5021264"/>
          </a:xfrm>
          <a:prstGeom prst="rect">
            <a:avLst/>
          </a:prstGeom>
        </p:spPr>
        <p:txBody>
          <a:bodyPr spcFirstLastPara="1" wrap="square" lIns="0" tIns="0" rIns="0" bIns="0" anchor="t" anchorCtr="0">
            <a:normAutofit/>
          </a:bodyPr>
          <a:lstStyle>
            <a:lvl1pPr marL="599938" lvl="0" indent="-299969" rtl="0">
              <a:spcBef>
                <a:spcPts val="0"/>
              </a:spcBef>
              <a:spcAft>
                <a:spcPts val="0"/>
              </a:spcAft>
              <a:buSzPts val="1300"/>
              <a:buNone/>
              <a:defRPr/>
            </a:lvl1pPr>
            <a:lvl2pPr marL="1199876" lvl="1" indent="-299969" rtl="0">
              <a:spcBef>
                <a:spcPts val="0"/>
              </a:spcBef>
              <a:spcAft>
                <a:spcPts val="0"/>
              </a:spcAft>
              <a:buSzPts val="1300"/>
              <a:buNone/>
              <a:defRPr/>
            </a:lvl2pPr>
            <a:lvl3pPr marL="1799814" lvl="2" indent="-299969" rtl="0">
              <a:spcBef>
                <a:spcPts val="0"/>
              </a:spcBef>
              <a:spcAft>
                <a:spcPts val="0"/>
              </a:spcAft>
              <a:buSzPts val="1300"/>
              <a:buNone/>
              <a:defRPr/>
            </a:lvl3pPr>
            <a:lvl4pPr marL="2399751" lvl="3" indent="-299969" rtl="0">
              <a:spcBef>
                <a:spcPts val="0"/>
              </a:spcBef>
              <a:spcAft>
                <a:spcPts val="0"/>
              </a:spcAft>
              <a:buSzPts val="1300"/>
              <a:buNone/>
              <a:defRPr/>
            </a:lvl4pPr>
            <a:lvl5pPr marL="2999689" lvl="4" indent="-299969" rtl="0">
              <a:spcBef>
                <a:spcPts val="0"/>
              </a:spcBef>
              <a:spcAft>
                <a:spcPts val="0"/>
              </a:spcAft>
              <a:buSzPts val="1300"/>
              <a:buNone/>
              <a:defRPr/>
            </a:lvl5pPr>
            <a:lvl6pPr marL="3599627" lvl="5" indent="-299969" rtl="0">
              <a:spcBef>
                <a:spcPts val="0"/>
              </a:spcBef>
              <a:spcAft>
                <a:spcPts val="0"/>
              </a:spcAft>
              <a:buSzPts val="1300"/>
              <a:buNone/>
              <a:defRPr/>
            </a:lvl6pPr>
            <a:lvl7pPr marL="4199565" lvl="6" indent="-299969" rtl="0">
              <a:spcBef>
                <a:spcPts val="0"/>
              </a:spcBef>
              <a:spcAft>
                <a:spcPts val="0"/>
              </a:spcAft>
              <a:buSzPts val="1300"/>
              <a:buNone/>
              <a:defRPr/>
            </a:lvl7pPr>
            <a:lvl8pPr marL="4799503" lvl="7" indent="-299969" rtl="0">
              <a:spcBef>
                <a:spcPts val="0"/>
              </a:spcBef>
              <a:spcAft>
                <a:spcPts val="0"/>
              </a:spcAft>
              <a:buSzPts val="1300"/>
              <a:buNone/>
              <a:defRPr/>
            </a:lvl8pPr>
            <a:lvl9pPr marL="5399441" lvl="8" indent="-299969" rtl="0">
              <a:spcBef>
                <a:spcPts val="0"/>
              </a:spcBef>
              <a:spcAft>
                <a:spcPts val="0"/>
              </a:spcAft>
              <a:buSzPts val="1300"/>
              <a:buNone/>
              <a:defRPr/>
            </a:lvl9pPr>
          </a:lstStyle>
          <a:p>
            <a:endParaRPr/>
          </a:p>
        </p:txBody>
      </p:sp>
      <p:sp>
        <p:nvSpPr>
          <p:cNvPr id="67" name="Google Shape;67;p15"/>
          <p:cNvSpPr txBox="1">
            <a:spLocks noGrp="1"/>
          </p:cNvSpPr>
          <p:nvPr>
            <p:ph type="sldNum" idx="12"/>
          </p:nvPr>
        </p:nvSpPr>
        <p:spPr>
          <a:xfrm>
            <a:off x="11117159" y="6853777"/>
            <a:ext cx="719978" cy="578495"/>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1025580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4886" y="393736"/>
            <a:ext cx="10348555" cy="715720"/>
          </a:xfrm>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376067" y="7006699"/>
            <a:ext cx="3148441" cy="402482"/>
          </a:xfrm>
          <a:prstGeom prst="rect">
            <a:avLst/>
          </a:prstGeom>
        </p:spPr>
        <p:txBody>
          <a:bodyPr/>
          <a:lstStyle/>
          <a:p>
            <a:fld id="{F0EF6058-70D2-4EF5-859D-DC1B5D996098}" type="datetime1">
              <a:rPr lang="id-ID" smtClean="0"/>
              <a:t>06/04/2022</a:t>
            </a:fld>
            <a:endParaRPr lang="id-ID"/>
          </a:p>
        </p:txBody>
      </p:sp>
      <p:sp>
        <p:nvSpPr>
          <p:cNvPr id="5" name="Footer Placeholder 4"/>
          <p:cNvSpPr>
            <a:spLocks noGrp="1"/>
          </p:cNvSpPr>
          <p:nvPr>
            <p:ph type="ftr" sz="quarter" idx="11"/>
          </p:nvPr>
        </p:nvSpPr>
        <p:spPr>
          <a:xfrm>
            <a:off x="3974446" y="7006699"/>
            <a:ext cx="5722709" cy="402482"/>
          </a:xfrm>
          <a:prstGeom prst="rect">
            <a:avLst/>
          </a:prstGeom>
        </p:spPr>
        <p:txBody>
          <a:bodyPr/>
          <a:lstStyle/>
          <a:p>
            <a:endParaRPr lang="id-ID"/>
          </a:p>
        </p:txBody>
      </p:sp>
      <p:sp>
        <p:nvSpPr>
          <p:cNvPr id="6" name="Slide Number Placeholder 5"/>
          <p:cNvSpPr>
            <a:spLocks noGrp="1"/>
          </p:cNvSpPr>
          <p:nvPr>
            <p:ph type="sldNum" sz="quarter" idx="12"/>
          </p:nvPr>
        </p:nvSpPr>
        <p:spPr>
          <a:xfrm>
            <a:off x="10880531" y="7114561"/>
            <a:ext cx="585819" cy="520727"/>
          </a:xfrm>
        </p:spPr>
        <p:txBody>
          <a:bodyPr/>
          <a:lstStyle>
            <a:lvl1pPr>
              <a:defRPr b="1">
                <a:solidFill>
                  <a:schemeClr val="bg1"/>
                </a:solidFill>
              </a:defRPr>
            </a:lvl1pPr>
          </a:lstStyle>
          <a:p>
            <a:fld id="{A6482C1B-7090-4C7E-91BC-100538A363C6}" type="slidenum">
              <a:rPr lang="id-ID" smtClean="0"/>
              <a:pPr/>
              <a:t>‹#›</a:t>
            </a:fld>
            <a:endParaRPr lang="id-ID" dirty="0"/>
          </a:p>
        </p:txBody>
      </p:sp>
    </p:spTree>
    <p:extLst>
      <p:ext uri="{BB962C8B-B14F-4D97-AF65-F5344CB8AC3E}">
        <p14:creationId xmlns:p14="http://schemas.microsoft.com/office/powerpoint/2010/main" val="3705135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8" name="PlaceHolder 2"/>
          <p:cNvSpPr>
            <a:spLocks noGrp="1"/>
          </p:cNvSpPr>
          <p:nvPr>
            <p:ph type="body"/>
          </p:nvPr>
        </p:nvSpPr>
        <p:spPr>
          <a:xfrm>
            <a:off x="378000" y="1371600"/>
            <a:ext cx="1123488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0"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1"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99040" y="193320"/>
            <a:ext cx="10798560" cy="585180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5"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6"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7"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9"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0"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1" name="PlaceHolder 4"/>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3"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4"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5" name="PlaceHolder 4"/>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563040" y="7223760"/>
            <a:ext cx="2795400" cy="185040"/>
          </a:xfrm>
          <a:prstGeom prst="rect">
            <a:avLst/>
          </a:prstGeom>
        </p:spPr>
        <p:txBody>
          <a:bodyPr lIns="0" tIns="0" rIns="0" bIns="0"/>
          <a:lstStyle/>
          <a:p>
            <a:r>
              <a:rPr lang="id-ID" sz="1200" b="0" strike="noStrike" spc="-1">
                <a:solidFill>
                  <a:srgbClr val="DBF5F9"/>
                </a:solidFill>
                <a:latin typeface="Source Sans Pro"/>
              </a:rPr>
              <a:t>&lt;date/time&gt;</a:t>
            </a:r>
            <a:endParaRPr lang="en-US" sz="1200" b="0" strike="noStrike" spc="-1">
              <a:solidFill>
                <a:srgbClr val="DBF5F9"/>
              </a:solidFill>
              <a:latin typeface="Source Sans Pro"/>
            </a:endParaRPr>
          </a:p>
        </p:txBody>
      </p:sp>
      <p:sp>
        <p:nvSpPr>
          <p:cNvPr id="6" name="PlaceHolder 2"/>
          <p:cNvSpPr>
            <a:spLocks noGrp="1"/>
          </p:cNvSpPr>
          <p:nvPr>
            <p:ph type="sldNum"/>
          </p:nvPr>
        </p:nvSpPr>
        <p:spPr>
          <a:xfrm>
            <a:off x="8566200" y="7223760"/>
            <a:ext cx="2795400" cy="185040"/>
          </a:xfrm>
          <a:prstGeom prst="rect">
            <a:avLst/>
          </a:prstGeom>
        </p:spPr>
        <p:txBody>
          <a:bodyPr lIns="0" tIns="0" rIns="0" bIns="0"/>
          <a:lstStyle/>
          <a:p>
            <a:pPr algn="r"/>
            <a:fld id="{E164F0FB-78CA-466F-B6F6-2FF193D3A8A5}" type="slidenum">
              <a:rPr lang="en-US" sz="1200" b="0" strike="noStrike" spc="-1">
                <a:solidFill>
                  <a:srgbClr val="DBF5F9"/>
                </a:solidFill>
                <a:latin typeface="Source Sans Pro"/>
              </a:rPr>
              <a:t>‹#›</a:t>
            </a:fld>
            <a:endParaRPr lang="en-US" sz="1200" b="0" strike="noStrike" spc="-1">
              <a:solidFill>
                <a:srgbClr val="DBF5F9"/>
              </a:solidFill>
              <a:latin typeface="Source Sans Pro"/>
            </a:endParaRPr>
          </a:p>
        </p:txBody>
      </p:sp>
      <p:sp>
        <p:nvSpPr>
          <p:cNvPr id="2" name="PlaceHolder 3"/>
          <p:cNvSpPr>
            <a:spLocks noGrp="1"/>
          </p:cNvSpPr>
          <p:nvPr>
            <p:ph type="title"/>
          </p:nvPr>
        </p:nvSpPr>
        <p:spPr>
          <a:xfrm>
            <a:off x="548640" y="301320"/>
            <a:ext cx="10798560" cy="4453560"/>
          </a:xfrm>
          <a:prstGeom prst="rect">
            <a:avLst/>
          </a:prstGeom>
        </p:spPr>
        <p:txBody>
          <a:bodyPr lIns="0" tIns="0" rIns="0" bIns="0" anchor="b">
            <a:normAutofit/>
          </a:bodyPr>
          <a:lstStyle/>
          <a:p>
            <a:r>
              <a:rPr lang="en-US" sz="8000" b="0" strike="noStrike" spc="-1">
                <a:solidFill>
                  <a:srgbClr val="04617B"/>
                </a:solidFill>
                <a:latin typeface="Source Sans Pro Light"/>
              </a:rPr>
              <a:t>Click to edit the title text format</a:t>
            </a:r>
          </a:p>
        </p:txBody>
      </p:sp>
      <p:sp>
        <p:nvSpPr>
          <p:cNvPr id="3" name="PlaceHolder 4"/>
          <p:cNvSpPr>
            <a:spLocks noGrp="1"/>
          </p:cNvSpPr>
          <p:nvPr>
            <p:ph type="body"/>
          </p:nvPr>
        </p:nvSpPr>
        <p:spPr>
          <a:xfrm>
            <a:off x="552960" y="5216400"/>
            <a:ext cx="10789920" cy="1550160"/>
          </a:xfrm>
          <a:prstGeom prst="rect">
            <a:avLst/>
          </a:prstGeom>
        </p:spPr>
        <p:txBody>
          <a:bodyPr lIns="0" tIns="0" rIns="0" bIns="0">
            <a:normAutofit/>
          </a:bodyPr>
          <a:lstStyle/>
          <a:p>
            <a:pPr marL="432000" indent="-324000">
              <a:spcAft>
                <a:spcPts val="1233"/>
              </a:spcAft>
              <a:buClr>
                <a:srgbClr val="F49100"/>
              </a:buClr>
              <a:buSzPct val="45000"/>
              <a:buFont typeface="Wingdings" charset="2"/>
              <a:buChar char=""/>
            </a:pPr>
            <a:r>
              <a:rPr lang="en-US" sz="2800" b="0" strike="noStrike" spc="-1">
                <a:solidFill>
                  <a:srgbClr val="DBF5F9"/>
                </a:solidFill>
                <a:latin typeface="Source Sans Pro"/>
              </a:rPr>
              <a:t>Click to edit the outline text format</a:t>
            </a:r>
          </a:p>
          <a:p>
            <a:pPr marL="864000" lvl="1" indent="-324000">
              <a:spcAft>
                <a:spcPts val="1123"/>
              </a:spcAft>
              <a:buClr>
                <a:srgbClr val="F49100"/>
              </a:buClr>
              <a:buSzPct val="75000"/>
              <a:buFont typeface="Symbol" charset="2"/>
              <a:buChar char=""/>
            </a:pPr>
            <a:r>
              <a:rPr lang="en-US" sz="2200" b="0" strike="noStrike" spc="-1">
                <a:solidFill>
                  <a:srgbClr val="DBF5F9"/>
                </a:solidFill>
                <a:latin typeface="Source Sans Pro"/>
              </a:rPr>
              <a:t>Second Outline Level</a:t>
            </a:r>
          </a:p>
          <a:p>
            <a:pPr marL="1296000" lvl="2" indent="-288000">
              <a:spcAft>
                <a:spcPts val="850"/>
              </a:spcAft>
              <a:buClr>
                <a:srgbClr val="F49100"/>
              </a:buClr>
              <a:buSzPct val="45000"/>
              <a:buFont typeface="Wingdings" charset="2"/>
              <a:buChar char=""/>
            </a:pPr>
            <a:r>
              <a:rPr lang="en-US" sz="2400" b="0" strike="noStrike" spc="-1">
                <a:solidFill>
                  <a:srgbClr val="DBF5F9"/>
                </a:solidFill>
                <a:latin typeface="Source Sans Pro"/>
              </a:rPr>
              <a:t>Third Outline Level</a:t>
            </a:r>
          </a:p>
          <a:p>
            <a:pPr marL="1728000" lvl="3" indent="-216000">
              <a:spcAft>
                <a:spcPts val="567"/>
              </a:spcAft>
              <a:buClr>
                <a:srgbClr val="F49100"/>
              </a:buClr>
              <a:buSzPct val="75000"/>
              <a:buFont typeface="Symbol" charset="2"/>
              <a:buChar char=""/>
            </a:pPr>
            <a:r>
              <a:rPr lang="en-US" sz="2000" b="0" strike="noStrike" spc="-1">
                <a:solidFill>
                  <a:srgbClr val="DBF5F9"/>
                </a:solidFill>
                <a:latin typeface="Source Sans Pro"/>
              </a:rPr>
              <a:t>Fourth Outline Level</a:t>
            </a:r>
          </a:p>
          <a:p>
            <a:pPr marL="2160000" lvl="4" indent="-216000">
              <a:spcAft>
                <a:spcPts val="283"/>
              </a:spcAft>
              <a:buClr>
                <a:srgbClr val="F49100"/>
              </a:buClr>
              <a:buSzPct val="45000"/>
              <a:buFont typeface="Wingdings" charset="2"/>
              <a:buChar char=""/>
            </a:pPr>
            <a:r>
              <a:rPr lang="en-US" sz="2000" b="0" strike="noStrike" spc="-1">
                <a:solidFill>
                  <a:srgbClr val="DBF5F9"/>
                </a:solidFill>
                <a:latin typeface="Source Sans Pro"/>
              </a:rPr>
              <a:t>Fifth Outline Level</a:t>
            </a:r>
          </a:p>
          <a:p>
            <a:pPr marL="2592000" lvl="5" indent="-216000">
              <a:spcAft>
                <a:spcPts val="283"/>
              </a:spcAft>
              <a:buClr>
                <a:srgbClr val="F49100"/>
              </a:buClr>
              <a:buSzPct val="45000"/>
              <a:buFont typeface="Wingdings" charset="2"/>
              <a:buChar char=""/>
            </a:pPr>
            <a:r>
              <a:rPr lang="en-US" sz="2000" b="0" strike="noStrike" spc="-1">
                <a:solidFill>
                  <a:srgbClr val="DBF5F9"/>
                </a:solidFill>
                <a:latin typeface="Source Sans Pro"/>
              </a:rPr>
              <a:t>Sixth Outline Level</a:t>
            </a:r>
          </a:p>
          <a:p>
            <a:pPr marL="3024000" lvl="6" indent="-216000">
              <a:spcAft>
                <a:spcPts val="283"/>
              </a:spcAft>
              <a:buClr>
                <a:srgbClr val="F49100"/>
              </a:buClr>
              <a:buSzPct val="45000"/>
              <a:buFont typeface="Wingdings" charset="2"/>
              <a:buChar char=""/>
            </a:pPr>
            <a:r>
              <a:rPr lang="en-US" sz="2000" b="0" strike="noStrike" spc="-1">
                <a:solidFill>
                  <a:srgbClr val="DBF5F9"/>
                </a:solidFill>
                <a:latin typeface="Source Sans Pro"/>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fillRect/>
          </a:stretch>
        </a:blip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599040" y="193320"/>
            <a:ext cx="10798200" cy="1261800"/>
          </a:xfrm>
          <a:prstGeom prst="rect">
            <a:avLst/>
          </a:prstGeom>
        </p:spPr>
        <p:txBody>
          <a:bodyPr lIns="0" tIns="0" rIns="0" bIns="0" anchor="ctr">
            <a:normAutofit/>
          </a:bodyPr>
          <a:lstStyle/>
          <a:p>
            <a:pPr algn="ctr"/>
            <a:r>
              <a:rPr lang="id-ID" sz="4400" b="0" strike="noStrike" spc="-1">
                <a:solidFill>
                  <a:srgbClr val="000000"/>
                </a:solidFill>
                <a:latin typeface="Arial"/>
              </a:rPr>
              <a:t>Click to edit the title text format</a:t>
            </a:r>
          </a:p>
        </p:txBody>
      </p:sp>
      <p:sp>
        <p:nvSpPr>
          <p:cNvPr id="41" name="PlaceHolder 2"/>
          <p:cNvSpPr>
            <a:spLocks noGrp="1"/>
          </p:cNvSpPr>
          <p:nvPr>
            <p:ph type="body"/>
          </p:nvPr>
        </p:nvSpPr>
        <p:spPr>
          <a:xfrm>
            <a:off x="378000" y="1371600"/>
            <a:ext cx="11234520" cy="54198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id-ID"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id-ID"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id-ID"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id-ID"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id-ID"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id-ID"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id-ID" sz="2800" b="0" strike="noStrike" spc="-1">
                <a:solidFill>
                  <a:srgbClr val="000000"/>
                </a:solidFill>
                <a:latin typeface="Arial"/>
              </a:rPr>
              <a:t>Seventh Outline Level</a:t>
            </a:r>
          </a:p>
        </p:txBody>
      </p:sp>
    </p:spTree>
    <p:extLst>
      <p:ext uri="{BB962C8B-B14F-4D97-AF65-F5344CB8AC3E}">
        <p14:creationId xmlns:p14="http://schemas.microsoft.com/office/powerpoint/2010/main" val="85823798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QuickStyle" Target="../diagrams/quickStyle1.xml"/><Relationship Id="rId11" Type="http://schemas.openxmlformats.org/officeDocument/2006/relationships/image" Target="../media/image5.png"/><Relationship Id="rId5" Type="http://schemas.openxmlformats.org/officeDocument/2006/relationships/diagramLayout" Target="../diagrams/layout1.xml"/><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hyperlink" Target="http://localhost/webku" TargetMode="Externa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webku" TargetMode="External"/><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99882" y="1986521"/>
            <a:ext cx="10798560" cy="1793316"/>
          </a:xfrm>
          <a:prstGeom prst="rect">
            <a:avLst/>
          </a:prstGeom>
          <a:noFill/>
          <a:ln>
            <a:noFill/>
          </a:ln>
        </p:spPr>
        <p:txBody>
          <a:bodyPr lIns="0" tIns="0" rIns="0" bIns="0" anchor="b">
            <a:normAutofit lnSpcReduction="10000"/>
          </a:bodyPr>
          <a:lstStyle/>
          <a:p>
            <a:pPr algn="ctr"/>
            <a:r>
              <a:rPr lang="en-US" sz="6000" b="1" strike="noStrike" spc="-1">
                <a:solidFill>
                  <a:srgbClr val="0066B3"/>
                </a:solidFill>
                <a:latin typeface="Arial" panose="020B0604020202020204" pitchFamily="34" charset="0"/>
                <a:cs typeface="Arial" panose="020B0604020202020204" pitchFamily="34" charset="0"/>
              </a:rPr>
              <a:t>1. Pengantar Pemrograman PHP</a:t>
            </a:r>
            <a:endParaRPr lang="en-US" sz="6000" b="1" strike="noStrike" spc="-1" dirty="0">
              <a:solidFill>
                <a:srgbClr val="0066B3"/>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5BEB83E-E6BE-414B-A07B-19C864AB3F2F}"/>
              </a:ext>
            </a:extLst>
          </p:cNvPr>
          <p:cNvSpPr txBox="1"/>
          <p:nvPr/>
        </p:nvSpPr>
        <p:spPr>
          <a:xfrm>
            <a:off x="3001237" y="5894648"/>
            <a:ext cx="5995850" cy="769441"/>
          </a:xfrm>
          <a:prstGeom prst="rect">
            <a:avLst/>
          </a:prstGeom>
          <a:noFill/>
        </p:spPr>
        <p:txBody>
          <a:bodyPr wrap="square">
            <a:spAutoFit/>
          </a:bodyPr>
          <a:lstStyle/>
          <a:p>
            <a:pPr algn="ctr"/>
            <a:r>
              <a:rPr lang="en-US" sz="4400" b="1">
                <a:solidFill>
                  <a:schemeClr val="bg1"/>
                </a:solidFill>
              </a:rPr>
              <a:t>Pemrograman PHP</a:t>
            </a:r>
            <a:endParaRPr lang="id-ID" sz="4400" b="1" strike="noStrike" spc="-1" dirty="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sz="3937" b="1">
                <a:solidFill>
                  <a:schemeClr val="bg1"/>
                </a:solidFill>
              </a:rPr>
              <a:t>Sejarah Pemrograman PHP#1</a:t>
            </a:r>
            <a:endParaRPr sz="3937" b="1">
              <a:solidFill>
                <a:schemeClr val="bg1"/>
              </a:solidFill>
            </a:endParaRPr>
          </a:p>
        </p:txBody>
      </p:sp>
      <p:sp>
        <p:nvSpPr>
          <p:cNvPr id="5" name="TextBox 4">
            <a:extLst>
              <a:ext uri="{FF2B5EF4-FFF2-40B4-BE49-F238E27FC236}">
                <a16:creationId xmlns:a16="http://schemas.microsoft.com/office/drawing/2014/main" id="{DC32FEE5-AE08-4CC6-B7FB-F3B3F913AD84}"/>
              </a:ext>
            </a:extLst>
          </p:cNvPr>
          <p:cNvSpPr txBox="1"/>
          <p:nvPr/>
        </p:nvSpPr>
        <p:spPr>
          <a:xfrm>
            <a:off x="408997" y="1757313"/>
            <a:ext cx="11180329" cy="5693866"/>
          </a:xfrm>
          <a:prstGeom prst="rect">
            <a:avLst/>
          </a:prstGeom>
          <a:noFill/>
        </p:spPr>
        <p:txBody>
          <a:bodyPr wrap="square">
            <a:spAutoFit/>
          </a:bodyPr>
          <a:lstStyle/>
          <a:p>
            <a:pPr algn="just"/>
            <a:r>
              <a:rPr lang="en-US" sz="2800">
                <a:latin typeface="Times New Roman" panose="02020603050405020304" pitchFamily="18" charset="0"/>
                <a:cs typeface="Times New Roman" panose="02020603050405020304" pitchFamily="18" charset="0"/>
              </a:rPr>
              <a:t>Sejarah pertama kali PHP diciptakan oleh Rasmus Lerdorf yang merupakan seorang pemrograman bahasa C yang bertujuan untuk mencatat jumlah pengunjung yang masuk pada halaman beranda (homepage). Pada tahun 1995, PHP/FI (Form Interpreter) dirilis dengan kemampuan untuk membangun tampilan aplikasi web (web app), melakukan pemrosesan form, serta mendukung (supporting) data pada MySQL. </a:t>
            </a:r>
          </a:p>
          <a:p>
            <a:pPr algn="just"/>
            <a:endParaRPr lang="en-US" sz="2800">
              <a:latin typeface="Times New Roman" panose="02020603050405020304" pitchFamily="18" charset="0"/>
              <a:cs typeface="Times New Roman" panose="02020603050405020304" pitchFamily="18" charset="0"/>
            </a:endParaRPr>
          </a:p>
          <a:p>
            <a:pPr algn="just"/>
            <a:r>
              <a:rPr lang="en-US" sz="2800">
                <a:latin typeface="Times New Roman" panose="02020603050405020304" pitchFamily="18" charset="0"/>
                <a:cs typeface="Times New Roman" panose="02020603050405020304" pitchFamily="18" charset="0"/>
              </a:rPr>
              <a:t>Karena semakin banyak dan antusias dari pengguna internet, akhirnya pada pertengahan tahun 1997, Rasmus Lerdorf menyerahkan pengembangannya kepada tim developer yang terdiri dari Zeev Suraski dan Andi Gutmans. Sehingga, terciptalah versi PHP 3.0 yang memiliki dukungan luas terhadap database (Oracle dan MySQL).</a:t>
            </a:r>
          </a:p>
          <a:p>
            <a:pPr algn="just"/>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7424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sz="3937" b="1">
                <a:solidFill>
                  <a:schemeClr val="bg1"/>
                </a:solidFill>
              </a:rPr>
              <a:t>Sejarah Pemrograman PHP#2</a:t>
            </a:r>
            <a:endParaRPr sz="3937" b="1">
              <a:solidFill>
                <a:schemeClr val="bg1"/>
              </a:solidFill>
            </a:endParaRPr>
          </a:p>
        </p:txBody>
      </p:sp>
      <p:sp>
        <p:nvSpPr>
          <p:cNvPr id="5" name="TextBox 4">
            <a:extLst>
              <a:ext uri="{FF2B5EF4-FFF2-40B4-BE49-F238E27FC236}">
                <a16:creationId xmlns:a16="http://schemas.microsoft.com/office/drawing/2014/main" id="{DC32FEE5-AE08-4CC6-B7FB-F3B3F913AD84}"/>
              </a:ext>
            </a:extLst>
          </p:cNvPr>
          <p:cNvSpPr txBox="1"/>
          <p:nvPr/>
        </p:nvSpPr>
        <p:spPr>
          <a:xfrm>
            <a:off x="408997" y="1763900"/>
            <a:ext cx="11180329" cy="4524315"/>
          </a:xfrm>
          <a:prstGeom prst="rect">
            <a:avLst/>
          </a:prstGeom>
          <a:noFill/>
        </p:spPr>
        <p:txBody>
          <a:bodyPr wrap="square">
            <a:spAutoFit/>
          </a:bodyPr>
          <a:lstStyle/>
          <a:p>
            <a:pPr algn="just"/>
            <a:r>
              <a:rPr lang="en-US" sz="3200">
                <a:latin typeface="Times New Roman" panose="02020603050405020304" pitchFamily="18" charset="0"/>
                <a:cs typeface="Times New Roman" panose="02020603050405020304" pitchFamily="18" charset="0"/>
              </a:rPr>
              <a:t>Selanjutnya, seiring berkembangnya teknologi informasi dan penggunaan website yang telah mendukung HTML5, maka PHP mengalami beberapa peningkatan versi. Dimulai dari PHP versi 4.0 hingga 8.0 yang memiliki fitur dan fungsionalitas yang lebih optimal. </a:t>
            </a:r>
          </a:p>
          <a:p>
            <a:pPr algn="just"/>
            <a:endParaRPr lang="en-US" sz="32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Dengan fitur yang lebih advanced, maka bahasa pemrograman ini mampu untuk menangani website dengan skala dan trafik yang besar dan kompleks.</a:t>
            </a:r>
          </a:p>
        </p:txBody>
      </p:sp>
    </p:spTree>
    <p:extLst>
      <p:ext uri="{BB962C8B-B14F-4D97-AF65-F5344CB8AC3E}">
        <p14:creationId xmlns:p14="http://schemas.microsoft.com/office/powerpoint/2010/main" val="983236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sz="3937" b="1">
                <a:solidFill>
                  <a:schemeClr val="bg1"/>
                </a:solidFill>
              </a:rPr>
              <a:t>Fungsi Pemrograman PHP</a:t>
            </a:r>
            <a:endParaRPr sz="3937" b="1">
              <a:solidFill>
                <a:schemeClr val="bg1"/>
              </a:solidFill>
            </a:endParaRPr>
          </a:p>
        </p:txBody>
      </p:sp>
      <p:sp>
        <p:nvSpPr>
          <p:cNvPr id="6" name="TextBox 5">
            <a:extLst>
              <a:ext uri="{FF2B5EF4-FFF2-40B4-BE49-F238E27FC236}">
                <a16:creationId xmlns:a16="http://schemas.microsoft.com/office/drawing/2014/main" id="{F81D5141-C62E-4937-B2AD-839EF49461B3}"/>
              </a:ext>
            </a:extLst>
          </p:cNvPr>
          <p:cNvSpPr txBox="1"/>
          <p:nvPr/>
        </p:nvSpPr>
        <p:spPr>
          <a:xfrm>
            <a:off x="408998" y="1657940"/>
            <a:ext cx="11180328" cy="5693866"/>
          </a:xfrm>
          <a:prstGeom prst="rect">
            <a:avLst/>
          </a:prstGeom>
          <a:noFill/>
        </p:spPr>
        <p:txBody>
          <a:bodyPr wrap="square">
            <a:spAutoFit/>
          </a:bodyPr>
          <a:lstStyle/>
          <a:p>
            <a:pPr algn="just"/>
            <a:r>
              <a:rPr lang="en-US" sz="2800">
                <a:latin typeface="Times New Roman" panose="02020603050405020304" pitchFamily="18" charset="0"/>
                <a:cs typeface="Times New Roman" panose="02020603050405020304" pitchFamily="18" charset="0"/>
              </a:rPr>
              <a:t>Dalam membuat halaman website, sebenarnya tidak terlalu membutuhkan bahasa pemrograman PHP. Cukup dengan menggunakan HTML dan CSS saja sudah bisa membuat tampilan web secara statis dan hanya tersusun konten saja. Namun, untuk pengembangan website yang membutuhkan integrasi dengan server serta kebutuhan database, maka PHP sangat dibutuhkan sebagai penghubung antara web statis dengan server dan database.</a:t>
            </a:r>
          </a:p>
          <a:p>
            <a:pPr algn="just"/>
            <a:r>
              <a:rPr lang="en-US" sz="2800">
                <a:latin typeface="Times New Roman" panose="02020603050405020304" pitchFamily="18" charset="0"/>
                <a:cs typeface="Times New Roman" panose="02020603050405020304" pitchFamily="18" charset="0"/>
              </a:rPr>
              <a:t>Website dinamis juga dapat digunakan untuk menyimpan data ke dalam database, selain itu juga dapat membuat halaman situs berubah sesuai dengan hasil input dari user. Jika anda sering menuliskan form pada halaman situs, maka hasil data yang telah dikirim akan diproses melalui PHP. Selain itu, bahasa pemrograman PHP biasanya juga dapat disisipkan ke dalam file atau dokumen HTML. </a:t>
            </a:r>
          </a:p>
        </p:txBody>
      </p:sp>
    </p:spTree>
    <p:extLst>
      <p:ext uri="{BB962C8B-B14F-4D97-AF65-F5344CB8AC3E}">
        <p14:creationId xmlns:p14="http://schemas.microsoft.com/office/powerpoint/2010/main" val="258295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sz="3937" b="1">
                <a:solidFill>
                  <a:schemeClr val="bg1"/>
                </a:solidFill>
              </a:rPr>
              <a:t>Download XAMPP</a:t>
            </a:r>
            <a:endParaRPr sz="3937" b="1">
              <a:solidFill>
                <a:schemeClr val="bg1"/>
              </a:solidFill>
            </a:endParaRPr>
          </a:p>
        </p:txBody>
      </p:sp>
      <p:pic>
        <p:nvPicPr>
          <p:cNvPr id="3" name="Picture 2">
            <a:extLst>
              <a:ext uri="{FF2B5EF4-FFF2-40B4-BE49-F238E27FC236}">
                <a16:creationId xmlns:a16="http://schemas.microsoft.com/office/drawing/2014/main" id="{B071E50B-BC6E-421B-ABB2-8B3551308B10}"/>
              </a:ext>
            </a:extLst>
          </p:cNvPr>
          <p:cNvPicPr>
            <a:picLocks noChangeAspect="1"/>
          </p:cNvPicPr>
          <p:nvPr/>
        </p:nvPicPr>
        <p:blipFill>
          <a:blip r:embed="rId3"/>
          <a:stretch>
            <a:fillRect/>
          </a:stretch>
        </p:blipFill>
        <p:spPr>
          <a:xfrm>
            <a:off x="2733025" y="1546213"/>
            <a:ext cx="6532274" cy="58488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1298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sz="3937" b="1">
                <a:solidFill>
                  <a:schemeClr val="bg1"/>
                </a:solidFill>
              </a:rPr>
              <a:t>Installasi XAMPP#1</a:t>
            </a:r>
            <a:endParaRPr sz="3937" b="1">
              <a:solidFill>
                <a:schemeClr val="bg1"/>
              </a:solidFill>
            </a:endParaRPr>
          </a:p>
        </p:txBody>
      </p:sp>
      <p:pic>
        <p:nvPicPr>
          <p:cNvPr id="2" name="Picture 1">
            <a:extLst>
              <a:ext uri="{FF2B5EF4-FFF2-40B4-BE49-F238E27FC236}">
                <a16:creationId xmlns:a16="http://schemas.microsoft.com/office/drawing/2014/main" id="{F75D502D-73FA-42CA-B835-97231EF36B45}"/>
              </a:ext>
            </a:extLst>
          </p:cNvPr>
          <p:cNvPicPr>
            <a:picLocks noChangeAspect="1"/>
          </p:cNvPicPr>
          <p:nvPr/>
        </p:nvPicPr>
        <p:blipFill>
          <a:blip r:embed="rId3"/>
          <a:stretch>
            <a:fillRect/>
          </a:stretch>
        </p:blipFill>
        <p:spPr>
          <a:xfrm>
            <a:off x="2088633" y="3097275"/>
            <a:ext cx="7821057" cy="2352549"/>
          </a:xfrm>
          <a:prstGeom prst="rect">
            <a:avLst/>
          </a:prstGeom>
        </p:spPr>
      </p:pic>
    </p:spTree>
    <p:extLst>
      <p:ext uri="{BB962C8B-B14F-4D97-AF65-F5344CB8AC3E}">
        <p14:creationId xmlns:p14="http://schemas.microsoft.com/office/powerpoint/2010/main" val="132135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sz="3937" b="1">
                <a:solidFill>
                  <a:schemeClr val="bg1"/>
                </a:solidFill>
              </a:rPr>
              <a:t>Installasi XAMPP#2</a:t>
            </a:r>
            <a:endParaRPr sz="3937" b="1">
              <a:solidFill>
                <a:schemeClr val="bg1"/>
              </a:solidFill>
            </a:endParaRPr>
          </a:p>
        </p:txBody>
      </p:sp>
      <p:pic>
        <p:nvPicPr>
          <p:cNvPr id="3" name="Picture 2">
            <a:extLst>
              <a:ext uri="{FF2B5EF4-FFF2-40B4-BE49-F238E27FC236}">
                <a16:creationId xmlns:a16="http://schemas.microsoft.com/office/drawing/2014/main" id="{145C9F56-D2A6-4E3C-B0E5-D31CD4654984}"/>
              </a:ext>
            </a:extLst>
          </p:cNvPr>
          <p:cNvPicPr>
            <a:picLocks noChangeAspect="1"/>
          </p:cNvPicPr>
          <p:nvPr/>
        </p:nvPicPr>
        <p:blipFill>
          <a:blip r:embed="rId3"/>
          <a:stretch>
            <a:fillRect/>
          </a:stretch>
        </p:blipFill>
        <p:spPr>
          <a:xfrm>
            <a:off x="3201098" y="1993518"/>
            <a:ext cx="5596127" cy="4737757"/>
          </a:xfrm>
          <a:prstGeom prst="rect">
            <a:avLst/>
          </a:prstGeom>
        </p:spPr>
      </p:pic>
    </p:spTree>
    <p:extLst>
      <p:ext uri="{BB962C8B-B14F-4D97-AF65-F5344CB8AC3E}">
        <p14:creationId xmlns:p14="http://schemas.microsoft.com/office/powerpoint/2010/main" val="4175848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sz="3937" b="1">
                <a:solidFill>
                  <a:schemeClr val="bg1"/>
                </a:solidFill>
              </a:rPr>
              <a:t>Installasi XAMPP#3</a:t>
            </a:r>
            <a:endParaRPr sz="3937" b="1">
              <a:solidFill>
                <a:schemeClr val="bg1"/>
              </a:solidFill>
            </a:endParaRPr>
          </a:p>
        </p:txBody>
      </p:sp>
      <p:pic>
        <p:nvPicPr>
          <p:cNvPr id="2" name="Picture 1">
            <a:extLst>
              <a:ext uri="{FF2B5EF4-FFF2-40B4-BE49-F238E27FC236}">
                <a16:creationId xmlns:a16="http://schemas.microsoft.com/office/drawing/2014/main" id="{20B1C49F-FC94-47DF-848B-B88C23940341}"/>
              </a:ext>
            </a:extLst>
          </p:cNvPr>
          <p:cNvPicPr>
            <a:picLocks noChangeAspect="1"/>
          </p:cNvPicPr>
          <p:nvPr/>
        </p:nvPicPr>
        <p:blipFill>
          <a:blip r:embed="rId3"/>
          <a:stretch>
            <a:fillRect/>
          </a:stretch>
        </p:blipFill>
        <p:spPr>
          <a:xfrm>
            <a:off x="3147857" y="2011806"/>
            <a:ext cx="5702609" cy="4827906"/>
          </a:xfrm>
          <a:prstGeom prst="rect">
            <a:avLst/>
          </a:prstGeom>
        </p:spPr>
      </p:pic>
    </p:spTree>
    <p:extLst>
      <p:ext uri="{BB962C8B-B14F-4D97-AF65-F5344CB8AC3E}">
        <p14:creationId xmlns:p14="http://schemas.microsoft.com/office/powerpoint/2010/main" val="4218746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sz="3937" b="1">
                <a:solidFill>
                  <a:schemeClr val="bg1"/>
                </a:solidFill>
              </a:rPr>
              <a:t>Installasi XAMPP#4</a:t>
            </a:r>
            <a:endParaRPr sz="3937" b="1">
              <a:solidFill>
                <a:schemeClr val="bg1"/>
              </a:solidFill>
            </a:endParaRPr>
          </a:p>
        </p:txBody>
      </p:sp>
      <p:pic>
        <p:nvPicPr>
          <p:cNvPr id="3" name="Picture 2">
            <a:extLst>
              <a:ext uri="{FF2B5EF4-FFF2-40B4-BE49-F238E27FC236}">
                <a16:creationId xmlns:a16="http://schemas.microsoft.com/office/drawing/2014/main" id="{36A28EE9-4239-46BD-B656-E5EA593EB0C4}"/>
              </a:ext>
            </a:extLst>
          </p:cNvPr>
          <p:cNvPicPr>
            <a:picLocks noChangeAspect="1"/>
          </p:cNvPicPr>
          <p:nvPr/>
        </p:nvPicPr>
        <p:blipFill>
          <a:blip r:embed="rId3"/>
          <a:stretch>
            <a:fillRect/>
          </a:stretch>
        </p:blipFill>
        <p:spPr>
          <a:xfrm>
            <a:off x="3184855" y="2055430"/>
            <a:ext cx="5628613" cy="46379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61087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sz="3937" b="1">
                <a:solidFill>
                  <a:schemeClr val="bg1"/>
                </a:solidFill>
              </a:rPr>
              <a:t>Installasi XAMPP#5</a:t>
            </a:r>
            <a:endParaRPr sz="3937" b="1">
              <a:solidFill>
                <a:schemeClr val="bg1"/>
              </a:solidFill>
            </a:endParaRPr>
          </a:p>
        </p:txBody>
      </p:sp>
      <p:pic>
        <p:nvPicPr>
          <p:cNvPr id="2" name="Picture 1">
            <a:extLst>
              <a:ext uri="{FF2B5EF4-FFF2-40B4-BE49-F238E27FC236}">
                <a16:creationId xmlns:a16="http://schemas.microsoft.com/office/drawing/2014/main" id="{5DDDED4A-8D7E-4858-8656-106E66F847EB}"/>
              </a:ext>
            </a:extLst>
          </p:cNvPr>
          <p:cNvPicPr>
            <a:picLocks noChangeAspect="1"/>
          </p:cNvPicPr>
          <p:nvPr/>
        </p:nvPicPr>
        <p:blipFill>
          <a:blip r:embed="rId3"/>
          <a:stretch>
            <a:fillRect/>
          </a:stretch>
        </p:blipFill>
        <p:spPr>
          <a:xfrm>
            <a:off x="2926524" y="1896363"/>
            <a:ext cx="6145275" cy="49724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4123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sz="3937" b="1">
                <a:solidFill>
                  <a:schemeClr val="bg1"/>
                </a:solidFill>
              </a:rPr>
              <a:t>Installasi XAMPP#6</a:t>
            </a:r>
            <a:endParaRPr sz="3937" b="1">
              <a:solidFill>
                <a:schemeClr val="bg1"/>
              </a:solidFill>
            </a:endParaRPr>
          </a:p>
        </p:txBody>
      </p:sp>
      <p:pic>
        <p:nvPicPr>
          <p:cNvPr id="3" name="Picture 2">
            <a:extLst>
              <a:ext uri="{FF2B5EF4-FFF2-40B4-BE49-F238E27FC236}">
                <a16:creationId xmlns:a16="http://schemas.microsoft.com/office/drawing/2014/main" id="{F9F52F01-ECD3-4BD8-8F9A-449AB93BC8C9}"/>
              </a:ext>
            </a:extLst>
          </p:cNvPr>
          <p:cNvPicPr>
            <a:picLocks noChangeAspect="1"/>
          </p:cNvPicPr>
          <p:nvPr/>
        </p:nvPicPr>
        <p:blipFill>
          <a:blip r:embed="rId3"/>
          <a:stretch>
            <a:fillRect/>
          </a:stretch>
        </p:blipFill>
        <p:spPr>
          <a:xfrm>
            <a:off x="2753204" y="1941321"/>
            <a:ext cx="6491915" cy="4770375"/>
          </a:xfrm>
          <a:prstGeom prst="rect">
            <a:avLst/>
          </a:prstGeom>
        </p:spPr>
      </p:pic>
    </p:spTree>
    <p:extLst>
      <p:ext uri="{BB962C8B-B14F-4D97-AF65-F5344CB8AC3E}">
        <p14:creationId xmlns:p14="http://schemas.microsoft.com/office/powerpoint/2010/main" val="276952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STXinwei" panose="02010800040101010101" pitchFamily="2" charset="-122"/>
                <a:ea typeface="STXinwei" panose="02010800040101010101" pitchFamily="2" charset="-122"/>
                <a:cs typeface="DejaVu Sans"/>
              </a:rPr>
              <a:t>Nasrul, </a:t>
            </a:r>
            <a:r>
              <a:rPr kumimoji="0" lang="en-US" sz="4400" b="1" i="0" u="none" strike="noStrike" kern="1200" cap="none" spc="-1" normalizeH="0" baseline="0" noProof="0" dirty="0" err="1">
                <a:ln>
                  <a:noFill/>
                </a:ln>
                <a:solidFill>
                  <a:srgbClr val="FFFFFF"/>
                </a:solidFill>
                <a:effectLst/>
                <a:uLnTx/>
                <a:uFillTx/>
                <a:latin typeface="STXinwei" panose="02010800040101010101" pitchFamily="2" charset="-122"/>
                <a:ea typeface="STXinwei" panose="02010800040101010101" pitchFamily="2" charset="-122"/>
                <a:cs typeface="DejaVu Sans"/>
              </a:rPr>
              <a:t>S.Pd.I</a:t>
            </a:r>
            <a:r>
              <a:rPr kumimoji="0" lang="en-US" sz="4400" b="1" i="0" u="none" strike="noStrike" kern="1200" cap="none" spc="-1" normalizeH="0" baseline="0" noProof="0" dirty="0">
                <a:ln>
                  <a:noFill/>
                </a:ln>
                <a:solidFill>
                  <a:srgbClr val="FFFFFF"/>
                </a:solidFill>
                <a:effectLst/>
                <a:uLnTx/>
                <a:uFillTx/>
                <a:latin typeface="STXinwei" panose="02010800040101010101" pitchFamily="2" charset="-122"/>
                <a:ea typeface="STXinwei" panose="02010800040101010101" pitchFamily="2" charset="-122"/>
                <a:cs typeface="DejaVu Sans"/>
              </a:rPr>
              <a:t>, </a:t>
            </a:r>
            <a:r>
              <a:rPr kumimoji="0" lang="en-US" sz="4400" b="1" i="0" u="none" strike="noStrike" kern="1200" cap="none" spc="-1" normalizeH="0" baseline="0" noProof="0" dirty="0" err="1">
                <a:ln>
                  <a:noFill/>
                </a:ln>
                <a:solidFill>
                  <a:srgbClr val="FFFFFF"/>
                </a:solidFill>
                <a:effectLst/>
                <a:uLnTx/>
                <a:uFillTx/>
                <a:latin typeface="STXinwei" panose="02010800040101010101" pitchFamily="2" charset="-122"/>
                <a:ea typeface="STXinwei" panose="02010800040101010101" pitchFamily="2" charset="-122"/>
                <a:cs typeface="DejaVu Sans"/>
              </a:rPr>
              <a:t>S.Kom</a:t>
            </a:r>
            <a:r>
              <a:rPr kumimoji="0" lang="en-US" sz="4400" b="1" i="0" u="none" strike="noStrike" kern="1200" cap="none" spc="-1" normalizeH="0" baseline="0" noProof="0" dirty="0">
                <a:ln>
                  <a:noFill/>
                </a:ln>
                <a:solidFill>
                  <a:srgbClr val="FFFFFF"/>
                </a:solidFill>
                <a:effectLst/>
                <a:uLnTx/>
                <a:uFillTx/>
                <a:latin typeface="STXinwei" panose="02010800040101010101" pitchFamily="2" charset="-122"/>
                <a:ea typeface="STXinwei" panose="02010800040101010101" pitchFamily="2" charset="-122"/>
                <a:cs typeface="DejaVu Sans"/>
              </a:rPr>
              <a:t>, </a:t>
            </a:r>
            <a:r>
              <a:rPr kumimoji="0" lang="en-US" sz="4400" b="1" i="0" u="none" strike="noStrike" kern="1200" cap="none" spc="-1" normalizeH="0" baseline="0" noProof="0" dirty="0" err="1">
                <a:ln>
                  <a:noFill/>
                </a:ln>
                <a:solidFill>
                  <a:srgbClr val="FFFFFF"/>
                </a:solidFill>
                <a:effectLst/>
                <a:uLnTx/>
                <a:uFillTx/>
                <a:latin typeface="STXinwei" panose="02010800040101010101" pitchFamily="2" charset="-122"/>
                <a:ea typeface="STXinwei" panose="02010800040101010101" pitchFamily="2" charset="-122"/>
                <a:cs typeface="DejaVu Sans"/>
              </a:rPr>
              <a:t>M.Kom</a:t>
            </a:r>
            <a:endParaRPr kumimoji="0" lang="id-ID" sz="4400" b="0" i="0" u="none" strike="noStrike" kern="1200" cap="none" spc="-1" normalizeH="0" baseline="0" noProof="0" dirty="0">
              <a:ln>
                <a:noFill/>
              </a:ln>
              <a:solidFill>
                <a:prstClr val="black"/>
              </a:solidFill>
              <a:effectLst/>
              <a:uLnTx/>
              <a:uFillTx/>
              <a:latin typeface="STXinwei" panose="02010800040101010101" pitchFamily="2" charset="-122"/>
              <a:ea typeface="STXinwei" panose="02010800040101010101" pitchFamily="2" charset="-122"/>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 name="TextBox 6">
            <a:extLst>
              <a:ext uri="{FF2B5EF4-FFF2-40B4-BE49-F238E27FC236}">
                <a16:creationId xmlns:a16="http://schemas.microsoft.com/office/drawing/2014/main" id="{F20AC116-5ACF-4A43-8532-E384EC41F674}"/>
              </a:ext>
            </a:extLst>
          </p:cNvPr>
          <p:cNvSpPr txBox="1"/>
          <p:nvPr/>
        </p:nvSpPr>
        <p:spPr>
          <a:xfrm>
            <a:off x="1637323" y="5922048"/>
            <a:ext cx="3637976" cy="132343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TXinwei" panose="02010800040101010101" pitchFamily="2" charset="-122"/>
                <a:ea typeface="STXinwei" panose="02010800040101010101" pitchFamily="2" charset="-122"/>
                <a:cs typeface="DejaVu Sans"/>
              </a:rPr>
              <a:t>nasrul99@gmail</a:t>
            </a:r>
            <a:r>
              <a:rPr kumimoji="0" lang="en-US" sz="2800" b="0" i="0" u="none" strike="noStrike" kern="1200" cap="none" spc="0" normalizeH="0" baseline="0" noProof="0">
                <a:ln>
                  <a:noFill/>
                </a:ln>
                <a:solidFill>
                  <a:prstClr val="black"/>
                </a:solidFill>
                <a:effectLst/>
                <a:uLnTx/>
                <a:uFillTx/>
                <a:latin typeface="STXinwei" panose="02010800040101010101" pitchFamily="2" charset="-122"/>
                <a:ea typeface="STXinwei" panose="02010800040101010101" pitchFamily="2" charset="-122"/>
                <a:cs typeface="DejaVu Sans"/>
              </a:rPr>
              <a:t>.com</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STXinwei" panose="02010800040101010101" pitchFamily="2" charset="-122"/>
                <a:ea typeface="STXinwei" panose="02010800040101010101" pitchFamily="2" charset="-122"/>
                <a:cs typeface="DejaVu Sans"/>
              </a:rPr>
              <a:t>nasrul tutorial</a:t>
            </a:r>
            <a:endParaRPr kumimoji="0" lang="en-US" sz="2800" b="0" i="0" u="none" strike="noStrike" kern="1200" cap="none" spc="0" normalizeH="0" baseline="0" noProof="0" dirty="0">
              <a:ln>
                <a:noFill/>
              </a:ln>
              <a:solidFill>
                <a:prstClr val="black"/>
              </a:solidFill>
              <a:effectLst/>
              <a:uLnTx/>
              <a:uFillTx/>
              <a:latin typeface="STXinwei" panose="02010800040101010101" pitchFamily="2" charset="-122"/>
              <a:ea typeface="STXinwei" panose="02010800040101010101" pitchFamily="2" charset="-122"/>
              <a:cs typeface="DejaVu Sans"/>
            </a:endParaRPr>
          </a:p>
        </p:txBody>
      </p:sp>
      <p:graphicFrame>
        <p:nvGraphicFramePr>
          <p:cNvPr id="2" name="Diagram 1">
            <a:extLst>
              <a:ext uri="{FF2B5EF4-FFF2-40B4-BE49-F238E27FC236}">
                <a16:creationId xmlns:a16="http://schemas.microsoft.com/office/drawing/2014/main" id="{DFDCCC06-EE85-400B-A119-1880EC71325F}"/>
              </a:ext>
            </a:extLst>
          </p:cNvPr>
          <p:cNvGraphicFramePr/>
          <p:nvPr/>
        </p:nvGraphicFramePr>
        <p:xfrm>
          <a:off x="5122048" y="1658901"/>
          <a:ext cx="6714399" cy="44140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a:extLst>
              <a:ext uri="{FF2B5EF4-FFF2-40B4-BE49-F238E27FC236}">
                <a16:creationId xmlns:a16="http://schemas.microsoft.com/office/drawing/2014/main" id="{0BD2017B-45A0-475F-8B6F-F2282AAFDC3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62616" y="1920240"/>
            <a:ext cx="3084393" cy="394976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a:extLst>
              <a:ext uri="{FF2B5EF4-FFF2-40B4-BE49-F238E27FC236}">
                <a16:creationId xmlns:a16="http://schemas.microsoft.com/office/drawing/2014/main" id="{AFD699E0-820F-4432-9973-C4377B69837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1139076" y="6123167"/>
            <a:ext cx="498248" cy="498248"/>
          </a:xfrm>
          <a:prstGeom prst="rect">
            <a:avLst/>
          </a:prstGeom>
        </p:spPr>
      </p:pic>
      <p:pic>
        <p:nvPicPr>
          <p:cNvPr id="10" name="Picture 9">
            <a:extLst>
              <a:ext uri="{FF2B5EF4-FFF2-40B4-BE49-F238E27FC236}">
                <a16:creationId xmlns:a16="http://schemas.microsoft.com/office/drawing/2014/main" id="{C2CEEBE4-801D-4DC8-AB7D-44C81B5F34B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39076" y="6735501"/>
            <a:ext cx="473785" cy="473785"/>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sz="3937" b="1">
                <a:solidFill>
                  <a:schemeClr val="bg1"/>
                </a:solidFill>
              </a:rPr>
              <a:t>Installasi XAMPP#7</a:t>
            </a:r>
            <a:endParaRPr sz="3937" b="1">
              <a:solidFill>
                <a:schemeClr val="bg1"/>
              </a:solidFill>
            </a:endParaRPr>
          </a:p>
        </p:txBody>
      </p:sp>
      <p:pic>
        <p:nvPicPr>
          <p:cNvPr id="2" name="Picture 1">
            <a:extLst>
              <a:ext uri="{FF2B5EF4-FFF2-40B4-BE49-F238E27FC236}">
                <a16:creationId xmlns:a16="http://schemas.microsoft.com/office/drawing/2014/main" id="{DDD22623-3F23-4988-8EE3-ECE402265393}"/>
              </a:ext>
            </a:extLst>
          </p:cNvPr>
          <p:cNvPicPr>
            <a:picLocks noChangeAspect="1"/>
          </p:cNvPicPr>
          <p:nvPr/>
        </p:nvPicPr>
        <p:blipFill>
          <a:blip r:embed="rId3"/>
          <a:stretch>
            <a:fillRect/>
          </a:stretch>
        </p:blipFill>
        <p:spPr>
          <a:xfrm>
            <a:off x="2974697" y="2014562"/>
            <a:ext cx="6048929" cy="51372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78780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sz="3937" b="1">
                <a:solidFill>
                  <a:schemeClr val="bg1"/>
                </a:solidFill>
              </a:rPr>
              <a:t>Menjalankan XAMPP</a:t>
            </a:r>
            <a:endParaRPr sz="3937" b="1">
              <a:solidFill>
                <a:schemeClr val="bg1"/>
              </a:solidFill>
            </a:endParaRPr>
          </a:p>
        </p:txBody>
      </p:sp>
      <p:pic>
        <p:nvPicPr>
          <p:cNvPr id="6" name="Picture 5">
            <a:extLst>
              <a:ext uri="{FF2B5EF4-FFF2-40B4-BE49-F238E27FC236}">
                <a16:creationId xmlns:a16="http://schemas.microsoft.com/office/drawing/2014/main" id="{2F5852AC-7C0F-4E21-81C5-699190D207BA}"/>
              </a:ext>
            </a:extLst>
          </p:cNvPr>
          <p:cNvPicPr>
            <a:picLocks noChangeAspect="1"/>
          </p:cNvPicPr>
          <p:nvPr/>
        </p:nvPicPr>
        <p:blipFill>
          <a:blip r:embed="rId3"/>
          <a:stretch>
            <a:fillRect/>
          </a:stretch>
        </p:blipFill>
        <p:spPr>
          <a:xfrm>
            <a:off x="2115771" y="2098192"/>
            <a:ext cx="7766782" cy="50536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84306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b="1" dirty="0" err="1">
                <a:solidFill>
                  <a:schemeClr val="bg1"/>
                </a:solidFill>
              </a:rPr>
              <a:t>Lingkungan</a:t>
            </a:r>
            <a:r>
              <a:rPr lang="en-US" b="1" dirty="0">
                <a:solidFill>
                  <a:schemeClr val="bg1"/>
                </a:solidFill>
              </a:rPr>
              <a:t> </a:t>
            </a:r>
            <a:r>
              <a:rPr lang="en-US" b="1" err="1">
                <a:solidFill>
                  <a:schemeClr val="bg1"/>
                </a:solidFill>
              </a:rPr>
              <a:t>Kerja</a:t>
            </a:r>
            <a:r>
              <a:rPr lang="en-US" b="1">
                <a:solidFill>
                  <a:schemeClr val="bg1"/>
                </a:solidFill>
              </a:rPr>
              <a:t> PHP#1</a:t>
            </a:r>
            <a:endParaRPr lang="id-ID" b="1" dirty="0">
              <a:solidFill>
                <a:schemeClr val="bg1"/>
              </a:solidFill>
            </a:endParaRPr>
          </a:p>
        </p:txBody>
      </p:sp>
      <p:sp>
        <p:nvSpPr>
          <p:cNvPr id="9" name="Slide Number Placeholder 8">
            <a:extLst>
              <a:ext uri="{FF2B5EF4-FFF2-40B4-BE49-F238E27FC236}">
                <a16:creationId xmlns:a16="http://schemas.microsoft.com/office/drawing/2014/main" id="{E7136535-6F49-4CEC-AE17-EF82D8AFDB51}"/>
              </a:ext>
            </a:extLst>
          </p:cNvPr>
          <p:cNvSpPr>
            <a:spLocks noGrp="1"/>
          </p:cNvSpPr>
          <p:nvPr>
            <p:ph type="sldNum" sz="quarter" idx="12"/>
          </p:nvPr>
        </p:nvSpPr>
        <p:spPr/>
        <p:txBody>
          <a:bodyPr/>
          <a:lstStyle/>
          <a:p>
            <a:fld id="{A6482C1B-7090-4C7E-91BC-100538A363C6}" type="slidenum">
              <a:rPr lang="id-ID" smtClean="0"/>
              <a:pPr/>
              <a:t>22</a:t>
            </a:fld>
            <a:endParaRPr lang="id-ID" dirty="0"/>
          </a:p>
        </p:txBody>
      </p:sp>
      <p:sp>
        <p:nvSpPr>
          <p:cNvPr id="7" name="Content Placeholder 2">
            <a:extLst>
              <a:ext uri="{FF2B5EF4-FFF2-40B4-BE49-F238E27FC236}">
                <a16:creationId xmlns:a16="http://schemas.microsoft.com/office/drawing/2014/main" id="{841D424D-2B51-41AB-B26E-DAE76340BB55}"/>
              </a:ext>
            </a:extLst>
          </p:cNvPr>
          <p:cNvSpPr>
            <a:spLocks noGrp="1"/>
          </p:cNvSpPr>
          <p:nvPr>
            <p:ph idx="1"/>
          </p:nvPr>
        </p:nvSpPr>
        <p:spPr>
          <a:xfrm>
            <a:off x="824886" y="1629942"/>
            <a:ext cx="10348555" cy="4727464"/>
          </a:xfrm>
        </p:spPr>
        <p:txBody>
          <a:bodyPr>
            <a:noAutofit/>
          </a:bodyPr>
          <a:lstStyle/>
          <a:p>
            <a:pPr>
              <a:lnSpc>
                <a:spcPct val="88000"/>
              </a:lnSpc>
              <a:spcBef>
                <a:spcPts val="615"/>
              </a:spcBef>
              <a:buSzPct val="110000"/>
              <a:tabLst>
                <a:tab pos="774846" algn="l"/>
                <a:tab pos="1224757" algn="l"/>
                <a:tab pos="1674669" algn="l"/>
                <a:tab pos="2124580" algn="l"/>
                <a:tab pos="2574491" algn="l"/>
                <a:tab pos="3024402" algn="l"/>
                <a:tab pos="3474313" algn="l"/>
                <a:tab pos="3924224" algn="l"/>
                <a:tab pos="4374135" algn="l"/>
                <a:tab pos="4824046" algn="l"/>
                <a:tab pos="5273957" algn="l"/>
                <a:tab pos="5723868" algn="l"/>
                <a:tab pos="6173779" algn="l"/>
                <a:tab pos="6623690" algn="l"/>
                <a:tab pos="7073601" algn="l"/>
                <a:tab pos="7523512" algn="l"/>
                <a:tab pos="7973424" algn="l"/>
                <a:tab pos="8423335" algn="l"/>
                <a:tab pos="8873246" algn="l"/>
                <a:tab pos="9323157" algn="l"/>
              </a:tabLst>
            </a:pPr>
            <a:r>
              <a:rPr lang="en-GB" altLang="en-US" dirty="0">
                <a:latin typeface="Times New Roman" panose="02020603050405020304" pitchFamily="18" charset="0"/>
                <a:cs typeface="Times New Roman" panose="02020603050405020304" pitchFamily="18" charset="0"/>
              </a:rPr>
              <a:t>Document Root: </a:t>
            </a:r>
            <a:r>
              <a:rPr lang="en-GB" altLang="en-US" dirty="0" err="1">
                <a:latin typeface="Times New Roman" panose="02020603050405020304" pitchFamily="18" charset="0"/>
                <a:cs typeface="Times New Roman" panose="02020603050405020304" pitchFamily="18" charset="0"/>
              </a:rPr>
              <a:t>Direktori</a:t>
            </a:r>
            <a:r>
              <a:rPr lang="en-GB" altLang="en-US" dirty="0">
                <a:latin typeface="Times New Roman" panose="02020603050405020304" pitchFamily="18" charset="0"/>
                <a:cs typeface="Times New Roman" panose="02020603050405020304" pitchFamily="18" charset="0"/>
              </a:rPr>
              <a:t> </a:t>
            </a:r>
            <a:r>
              <a:rPr lang="en-GB" altLang="en-US" dirty="0" err="1">
                <a:latin typeface="Times New Roman" panose="02020603050405020304" pitchFamily="18" charset="0"/>
                <a:cs typeface="Times New Roman" panose="02020603050405020304" pitchFamily="18" charset="0"/>
              </a:rPr>
              <a:t>aplikasi</a:t>
            </a:r>
            <a:r>
              <a:rPr lang="en-GB" altLang="en-US" dirty="0">
                <a:latin typeface="Times New Roman" panose="02020603050405020304" pitchFamily="18" charset="0"/>
                <a:cs typeface="Times New Roman" panose="02020603050405020304" pitchFamily="18" charset="0"/>
              </a:rPr>
              <a:t> web pada </a:t>
            </a:r>
            <a:r>
              <a:rPr lang="en-GB" altLang="en-US" dirty="0" err="1">
                <a:latin typeface="Times New Roman" panose="02020603050405020304" pitchFamily="18" charset="0"/>
                <a:cs typeface="Times New Roman" panose="02020603050405020304" pitchFamily="18" charset="0"/>
              </a:rPr>
              <a:t>apache</a:t>
            </a:r>
            <a:r>
              <a:rPr lang="en-GB" altLang="en-US" dirty="0">
                <a:latin typeface="Times New Roman" panose="02020603050405020304" pitchFamily="18" charset="0"/>
                <a:cs typeface="Times New Roman" panose="02020603050405020304" pitchFamily="18" charset="0"/>
              </a:rPr>
              <a:t> web server</a:t>
            </a:r>
          </a:p>
          <a:p>
            <a:pPr>
              <a:lnSpc>
                <a:spcPct val="88000"/>
              </a:lnSpc>
              <a:spcBef>
                <a:spcPts val="615"/>
              </a:spcBef>
              <a:buSzPct val="110000"/>
              <a:tabLst>
                <a:tab pos="774846" algn="l"/>
                <a:tab pos="1224757" algn="l"/>
                <a:tab pos="1674669" algn="l"/>
                <a:tab pos="2124580" algn="l"/>
                <a:tab pos="2574491" algn="l"/>
                <a:tab pos="3024402" algn="l"/>
                <a:tab pos="3474313" algn="l"/>
                <a:tab pos="3924224" algn="l"/>
                <a:tab pos="4374135" algn="l"/>
                <a:tab pos="4824046" algn="l"/>
                <a:tab pos="5273957" algn="l"/>
                <a:tab pos="5723868" algn="l"/>
                <a:tab pos="6173779" algn="l"/>
                <a:tab pos="6623690" algn="l"/>
                <a:tab pos="7073601" algn="l"/>
                <a:tab pos="7523512" algn="l"/>
                <a:tab pos="7973424" algn="l"/>
                <a:tab pos="8423335" algn="l"/>
                <a:tab pos="8873246" algn="l"/>
                <a:tab pos="9323157" algn="l"/>
              </a:tabLst>
            </a:pPr>
            <a:r>
              <a:rPr lang="en-GB" altLang="en-US" dirty="0" err="1">
                <a:latin typeface="Times New Roman" panose="02020603050405020304" pitchFamily="18" charset="0"/>
                <a:cs typeface="Times New Roman" panose="02020603050405020304" pitchFamily="18" charset="0"/>
              </a:rPr>
              <a:t>Sistem</a:t>
            </a:r>
            <a:r>
              <a:rPr lang="en-GB" altLang="en-US" dirty="0">
                <a:latin typeface="Times New Roman" panose="02020603050405020304" pitchFamily="18" charset="0"/>
                <a:cs typeface="Times New Roman" panose="02020603050405020304" pitchFamily="18" charset="0"/>
              </a:rPr>
              <a:t> Linux : /var/www/html</a:t>
            </a:r>
          </a:p>
          <a:p>
            <a:pPr>
              <a:lnSpc>
                <a:spcPct val="88000"/>
              </a:lnSpc>
              <a:spcBef>
                <a:spcPts val="615"/>
              </a:spcBef>
              <a:buSzPct val="110000"/>
              <a:tabLst>
                <a:tab pos="774846" algn="l"/>
                <a:tab pos="1224757" algn="l"/>
                <a:tab pos="1674669" algn="l"/>
                <a:tab pos="2124580" algn="l"/>
                <a:tab pos="2574491" algn="l"/>
                <a:tab pos="3024402" algn="l"/>
                <a:tab pos="3474313" algn="l"/>
                <a:tab pos="3924224" algn="l"/>
                <a:tab pos="4374135" algn="l"/>
                <a:tab pos="4824046" algn="l"/>
                <a:tab pos="5273957" algn="l"/>
                <a:tab pos="5723868" algn="l"/>
                <a:tab pos="6173779" algn="l"/>
                <a:tab pos="6623690" algn="l"/>
                <a:tab pos="7073601" algn="l"/>
                <a:tab pos="7523512" algn="l"/>
                <a:tab pos="7973424" algn="l"/>
                <a:tab pos="8423335" algn="l"/>
                <a:tab pos="8873246" algn="l"/>
                <a:tab pos="9323157" algn="l"/>
              </a:tabLst>
            </a:pPr>
            <a:r>
              <a:rPr lang="en-GB" altLang="en-US" dirty="0" err="1">
                <a:latin typeface="Times New Roman" panose="02020603050405020304" pitchFamily="18" charset="0"/>
                <a:cs typeface="Times New Roman" panose="02020603050405020304" pitchFamily="18" charset="0"/>
              </a:rPr>
              <a:t>Sistem</a:t>
            </a:r>
            <a:r>
              <a:rPr lang="en-GB" altLang="en-US" dirty="0">
                <a:latin typeface="Times New Roman" panose="02020603050405020304" pitchFamily="18" charset="0"/>
                <a:cs typeface="Times New Roman" panose="02020603050405020304" pitchFamily="18" charset="0"/>
              </a:rPr>
              <a:t> Windows XAMPP: C:\xampp\htdocs</a:t>
            </a:r>
          </a:p>
          <a:p>
            <a:pPr>
              <a:lnSpc>
                <a:spcPct val="88000"/>
              </a:lnSpc>
              <a:spcBef>
                <a:spcPts val="615"/>
              </a:spcBef>
              <a:buSzPct val="110000"/>
              <a:tabLst>
                <a:tab pos="774846" algn="l"/>
                <a:tab pos="1224757" algn="l"/>
                <a:tab pos="1674669" algn="l"/>
                <a:tab pos="2124580" algn="l"/>
                <a:tab pos="2574491" algn="l"/>
                <a:tab pos="3024402" algn="l"/>
                <a:tab pos="3474313" algn="l"/>
                <a:tab pos="3924224" algn="l"/>
                <a:tab pos="4374135" algn="l"/>
                <a:tab pos="4824046" algn="l"/>
                <a:tab pos="5273957" algn="l"/>
                <a:tab pos="5723868" algn="l"/>
                <a:tab pos="6173779" algn="l"/>
                <a:tab pos="6623690" algn="l"/>
                <a:tab pos="7073601" algn="l"/>
                <a:tab pos="7523512" algn="l"/>
                <a:tab pos="7973424" algn="l"/>
                <a:tab pos="8423335" algn="l"/>
                <a:tab pos="8873246" algn="l"/>
                <a:tab pos="9323157" algn="l"/>
              </a:tabLst>
            </a:pPr>
            <a:r>
              <a:rPr lang="en-GB" dirty="0">
                <a:latin typeface="Times New Roman" panose="02020603050405020304" pitchFamily="18" charset="0"/>
                <a:cs typeface="Times New Roman" panose="02020603050405020304" pitchFamily="18" charset="0"/>
              </a:rPr>
              <a:t>Buat folder web </a:t>
            </a:r>
            <a:r>
              <a:rPr lang="en-GB" dirty="0" err="1">
                <a:latin typeface="Times New Roman" panose="02020603050405020304" pitchFamily="18" charset="0"/>
                <a:cs typeface="Times New Roman" panose="02020603050405020304" pitchFamily="18" charset="0"/>
              </a:rPr>
              <a:t>dalam</a:t>
            </a:r>
            <a:r>
              <a:rPr lang="en-GB" dirty="0">
                <a:latin typeface="Times New Roman" panose="02020603050405020304" pitchFamily="18" charset="0"/>
                <a:cs typeface="Times New Roman" panose="02020603050405020304" pitchFamily="18" charset="0"/>
              </a:rPr>
              <a:t> document root, </a:t>
            </a:r>
            <a:r>
              <a:rPr lang="en-GB" dirty="0" err="1">
                <a:latin typeface="Times New Roman" panose="02020603050405020304" pitchFamily="18" charset="0"/>
                <a:cs typeface="Times New Roman" panose="02020603050405020304" pitchFamily="18" charset="0"/>
              </a:rPr>
              <a:t>misal</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webku</a:t>
            </a:r>
            <a:endParaRPr lang="en-GB" dirty="0">
              <a:latin typeface="Times New Roman" panose="02020603050405020304" pitchFamily="18" charset="0"/>
              <a:cs typeface="Times New Roman" panose="02020603050405020304" pitchFamily="18" charset="0"/>
            </a:endParaRPr>
          </a:p>
          <a:p>
            <a:pPr>
              <a:lnSpc>
                <a:spcPct val="88000"/>
              </a:lnSpc>
              <a:spcBef>
                <a:spcPts val="615"/>
              </a:spcBef>
              <a:buSzPct val="110000"/>
              <a:tabLst>
                <a:tab pos="774846" algn="l"/>
                <a:tab pos="1224757" algn="l"/>
                <a:tab pos="1674669" algn="l"/>
                <a:tab pos="2124580" algn="l"/>
                <a:tab pos="2574491" algn="l"/>
                <a:tab pos="3024402" algn="l"/>
                <a:tab pos="3474313" algn="l"/>
                <a:tab pos="3924224" algn="l"/>
                <a:tab pos="4374135" algn="l"/>
                <a:tab pos="4824046" algn="l"/>
                <a:tab pos="5273957" algn="l"/>
                <a:tab pos="5723868" algn="l"/>
                <a:tab pos="6173779" algn="l"/>
                <a:tab pos="6623690" algn="l"/>
                <a:tab pos="7073601" algn="l"/>
                <a:tab pos="7523512" algn="l"/>
                <a:tab pos="7973424" algn="l"/>
                <a:tab pos="8423335" algn="l"/>
                <a:tab pos="8873246" algn="l"/>
                <a:tab pos="9323157" algn="l"/>
              </a:tabLst>
            </a:pPr>
            <a:r>
              <a:rPr lang="en-GB" dirty="0" err="1">
                <a:latin typeface="Times New Roman" panose="02020603050405020304" pitchFamily="18" charset="0"/>
                <a:cs typeface="Times New Roman" panose="02020603050405020304" pitchFamily="18" charset="0"/>
              </a:rPr>
              <a:t>Pastikan</a:t>
            </a:r>
            <a:r>
              <a:rPr lang="en-GB" dirty="0">
                <a:latin typeface="Times New Roman" panose="02020603050405020304" pitchFamily="18" charset="0"/>
                <a:cs typeface="Times New Roman" panose="02020603050405020304" pitchFamily="18" charset="0"/>
              </a:rPr>
              <a:t> service Apache </a:t>
            </a:r>
            <a:r>
              <a:rPr lang="en-GB" dirty="0" err="1">
                <a:latin typeface="Times New Roman" panose="02020603050405020304" pitchFamily="18" charset="0"/>
                <a:cs typeface="Times New Roman" panose="02020603050405020304" pitchFamily="18" charset="0"/>
              </a:rPr>
              <a:t>berjalan</a:t>
            </a:r>
            <a:endParaRPr lang="en-GB" dirty="0">
              <a:latin typeface="Times New Roman" panose="02020603050405020304" pitchFamily="18" charset="0"/>
              <a:cs typeface="Times New Roman" panose="02020603050405020304" pitchFamily="18" charset="0"/>
            </a:endParaRPr>
          </a:p>
          <a:p>
            <a:pPr>
              <a:lnSpc>
                <a:spcPct val="88000"/>
              </a:lnSpc>
              <a:spcBef>
                <a:spcPts val="615"/>
              </a:spcBef>
              <a:buSzPct val="110000"/>
              <a:tabLst>
                <a:tab pos="774846" algn="l"/>
                <a:tab pos="1224757" algn="l"/>
                <a:tab pos="1674669" algn="l"/>
                <a:tab pos="2124580" algn="l"/>
                <a:tab pos="2574491" algn="l"/>
                <a:tab pos="3024402" algn="l"/>
                <a:tab pos="3474313" algn="l"/>
                <a:tab pos="3924224" algn="l"/>
                <a:tab pos="4374135" algn="l"/>
                <a:tab pos="4824046" algn="l"/>
                <a:tab pos="5273957" algn="l"/>
                <a:tab pos="5723868" algn="l"/>
                <a:tab pos="6173779" algn="l"/>
                <a:tab pos="6623690" algn="l"/>
                <a:tab pos="7073601" algn="l"/>
                <a:tab pos="7523512" algn="l"/>
                <a:tab pos="7973424" algn="l"/>
                <a:tab pos="8423335" algn="l"/>
                <a:tab pos="8873246" algn="l"/>
                <a:tab pos="9323157" algn="l"/>
              </a:tabLst>
            </a:pPr>
            <a:r>
              <a:rPr lang="en-GB" dirty="0" err="1">
                <a:latin typeface="Times New Roman" panose="02020603050405020304" pitchFamily="18" charset="0"/>
                <a:cs typeface="Times New Roman" panose="02020603050405020304" pitchFamily="18" charset="0"/>
              </a:rPr>
              <a:t>Akses</a:t>
            </a:r>
            <a:r>
              <a:rPr lang="en-GB" dirty="0">
                <a:latin typeface="Times New Roman" panose="02020603050405020304" pitchFamily="18" charset="0"/>
                <a:cs typeface="Times New Roman" panose="02020603050405020304" pitchFamily="18" charset="0"/>
              </a:rPr>
              <a:t> URL di browser: </a:t>
            </a:r>
            <a:r>
              <a:rPr lang="en-GB" dirty="0">
                <a:latin typeface="Times New Roman" panose="02020603050405020304" pitchFamily="18" charset="0"/>
                <a:cs typeface="Times New Roman" panose="02020603050405020304" pitchFamily="18" charset="0"/>
                <a:hlinkClick r:id="rId2"/>
              </a:rPr>
              <a:t>http://localhost/webku</a:t>
            </a:r>
            <a:endParaRPr lang="en-GB" dirty="0">
              <a:latin typeface="Times New Roman" panose="02020603050405020304" pitchFamily="18" charset="0"/>
              <a:cs typeface="Times New Roman" panose="02020603050405020304" pitchFamily="18" charset="0"/>
            </a:endParaRPr>
          </a:p>
          <a:p>
            <a:pPr>
              <a:lnSpc>
                <a:spcPct val="88000"/>
              </a:lnSpc>
              <a:spcBef>
                <a:spcPts val="615"/>
              </a:spcBef>
              <a:buSzPct val="110000"/>
              <a:tabLst>
                <a:tab pos="774846" algn="l"/>
                <a:tab pos="1224757" algn="l"/>
                <a:tab pos="1674669" algn="l"/>
                <a:tab pos="2124580" algn="l"/>
                <a:tab pos="2574491" algn="l"/>
                <a:tab pos="3024402" algn="l"/>
                <a:tab pos="3474313" algn="l"/>
                <a:tab pos="3924224" algn="l"/>
                <a:tab pos="4374135" algn="l"/>
                <a:tab pos="4824046" algn="l"/>
                <a:tab pos="5273957" algn="l"/>
                <a:tab pos="5723868" algn="l"/>
                <a:tab pos="6173779" algn="l"/>
                <a:tab pos="6623690" algn="l"/>
                <a:tab pos="7073601" algn="l"/>
                <a:tab pos="7523512" algn="l"/>
                <a:tab pos="7973424" algn="l"/>
                <a:tab pos="8423335" algn="l"/>
                <a:tab pos="8873246" algn="l"/>
                <a:tab pos="9323157" algn="l"/>
              </a:tabLst>
            </a:pPr>
            <a:r>
              <a:rPr lang="en-GB" dirty="0">
                <a:latin typeface="Times New Roman" panose="02020603050405020304" pitchFamily="18" charset="0"/>
                <a:cs typeface="Times New Roman" panose="02020603050405020304" pitchFamily="18" charset="0"/>
              </a:rPr>
              <a:t>Buka Editor dan </a:t>
            </a:r>
            <a:r>
              <a:rPr lang="en-GB" dirty="0" err="1">
                <a:latin typeface="Times New Roman" panose="02020603050405020304" pitchFamily="18" charset="0"/>
                <a:cs typeface="Times New Roman" panose="02020603050405020304" pitchFamily="18" charset="0"/>
              </a:rPr>
              <a:t>buka</a:t>
            </a:r>
            <a:r>
              <a:rPr lang="en-GB" dirty="0">
                <a:latin typeface="Times New Roman" panose="02020603050405020304" pitchFamily="18" charset="0"/>
                <a:cs typeface="Times New Roman" panose="02020603050405020304" pitchFamily="18" charset="0"/>
              </a:rPr>
              <a:t> project web </a:t>
            </a:r>
            <a:r>
              <a:rPr lang="en-GB" dirty="0" err="1">
                <a:latin typeface="Times New Roman" panose="02020603050405020304" pitchFamily="18" charset="0"/>
                <a:cs typeface="Times New Roman" panose="02020603050405020304" pitchFamily="18" charset="0"/>
              </a:rPr>
              <a:t>pertama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anda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dengan</a:t>
            </a:r>
            <a:r>
              <a:rPr lang="en-GB" dirty="0">
                <a:latin typeface="Times New Roman" panose="02020603050405020304" pitchFamily="18" charset="0"/>
                <a:cs typeface="Times New Roman" panose="02020603050405020304" pitchFamily="18" charset="0"/>
              </a:rPr>
              <a:t> browse folder C:\xampp\htdocs\webku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012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76" y="393736"/>
            <a:ext cx="10348555" cy="715720"/>
          </a:xfrm>
        </p:spPr>
        <p:txBody>
          <a:bodyPr>
            <a:normAutofit/>
          </a:bodyPr>
          <a:lstStyle/>
          <a:p>
            <a:pPr>
              <a:defRPr/>
            </a:pPr>
            <a:r>
              <a:rPr lang="en-US" b="1" dirty="0" err="1">
                <a:solidFill>
                  <a:schemeClr val="bg1"/>
                </a:solidFill>
              </a:rPr>
              <a:t>Lingkungan</a:t>
            </a:r>
            <a:r>
              <a:rPr lang="en-US" b="1" dirty="0">
                <a:solidFill>
                  <a:schemeClr val="bg1"/>
                </a:solidFill>
              </a:rPr>
              <a:t> </a:t>
            </a:r>
            <a:r>
              <a:rPr lang="en-US" b="1" err="1">
                <a:solidFill>
                  <a:schemeClr val="bg1"/>
                </a:solidFill>
              </a:rPr>
              <a:t>Kerja</a:t>
            </a:r>
            <a:r>
              <a:rPr lang="en-US" b="1">
                <a:solidFill>
                  <a:schemeClr val="bg1"/>
                </a:solidFill>
              </a:rPr>
              <a:t> PHP#2</a:t>
            </a:r>
            <a:endParaRPr lang="id-ID" b="1" dirty="0">
              <a:solidFill>
                <a:schemeClr val="bg1"/>
              </a:solidFill>
            </a:endParaRPr>
          </a:p>
        </p:txBody>
      </p:sp>
      <p:sp>
        <p:nvSpPr>
          <p:cNvPr id="9" name="Slide Number Placeholder 8">
            <a:extLst>
              <a:ext uri="{FF2B5EF4-FFF2-40B4-BE49-F238E27FC236}">
                <a16:creationId xmlns:a16="http://schemas.microsoft.com/office/drawing/2014/main" id="{E7136535-6F49-4CEC-AE17-EF82D8AFDB51}"/>
              </a:ext>
            </a:extLst>
          </p:cNvPr>
          <p:cNvSpPr>
            <a:spLocks noGrp="1"/>
          </p:cNvSpPr>
          <p:nvPr>
            <p:ph type="sldNum" sz="quarter" idx="12"/>
          </p:nvPr>
        </p:nvSpPr>
        <p:spPr/>
        <p:txBody>
          <a:bodyPr/>
          <a:lstStyle/>
          <a:p>
            <a:fld id="{A6482C1B-7090-4C7E-91BC-100538A363C6}" type="slidenum">
              <a:rPr lang="id-ID" smtClean="0"/>
              <a:pPr/>
              <a:t>23</a:t>
            </a:fld>
            <a:endParaRPr lang="id-ID" dirty="0"/>
          </a:p>
        </p:txBody>
      </p:sp>
      <p:pic>
        <p:nvPicPr>
          <p:cNvPr id="10" name="Picture 9">
            <a:extLst>
              <a:ext uri="{FF2B5EF4-FFF2-40B4-BE49-F238E27FC236}">
                <a16:creationId xmlns:a16="http://schemas.microsoft.com/office/drawing/2014/main" id="{2D750936-82AD-4B2F-86EC-D8A2576129CB}"/>
              </a:ext>
            </a:extLst>
          </p:cNvPr>
          <p:cNvPicPr>
            <a:picLocks noChangeAspect="1"/>
          </p:cNvPicPr>
          <p:nvPr/>
        </p:nvPicPr>
        <p:blipFill>
          <a:blip r:embed="rId2"/>
          <a:stretch>
            <a:fillRect/>
          </a:stretch>
        </p:blipFill>
        <p:spPr>
          <a:xfrm>
            <a:off x="531976" y="2357658"/>
            <a:ext cx="9316874" cy="4565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6D2E6766-F023-408B-BEEE-7D374893306D}"/>
              </a:ext>
            </a:extLst>
          </p:cNvPr>
          <p:cNvSpPr txBox="1"/>
          <p:nvPr/>
        </p:nvSpPr>
        <p:spPr>
          <a:xfrm>
            <a:off x="393803" y="1640739"/>
            <a:ext cx="11210718" cy="525657"/>
          </a:xfrm>
          <a:prstGeom prst="rect">
            <a:avLst/>
          </a:prstGeom>
          <a:noFill/>
        </p:spPr>
        <p:txBody>
          <a:bodyPr wrap="square">
            <a:spAutoFit/>
          </a:bodyPr>
          <a:lstStyle/>
          <a:p>
            <a:pPr>
              <a:lnSpc>
                <a:spcPct val="88000"/>
              </a:lnSpc>
              <a:spcBef>
                <a:spcPts val="615"/>
              </a:spcBef>
              <a:buClr>
                <a:srgbClr val="99CCFF"/>
              </a:buClr>
              <a:buSzPct val="110000"/>
              <a:tabLst>
                <a:tab pos="774846" algn="l"/>
                <a:tab pos="1224757" algn="l"/>
                <a:tab pos="1674669" algn="l"/>
                <a:tab pos="2124580" algn="l"/>
                <a:tab pos="2574491" algn="l"/>
                <a:tab pos="3024402" algn="l"/>
                <a:tab pos="3474313" algn="l"/>
                <a:tab pos="3924224" algn="l"/>
                <a:tab pos="4374135" algn="l"/>
                <a:tab pos="4824046" algn="l"/>
                <a:tab pos="5273957" algn="l"/>
                <a:tab pos="5723868" algn="l"/>
                <a:tab pos="6173779" algn="l"/>
                <a:tab pos="6623690" algn="l"/>
                <a:tab pos="7073601" algn="l"/>
                <a:tab pos="7523512" algn="l"/>
                <a:tab pos="7973424" algn="l"/>
                <a:tab pos="8423335" algn="l"/>
                <a:tab pos="8873246" algn="l"/>
                <a:tab pos="9323157" algn="l"/>
              </a:tabLst>
            </a:pPr>
            <a:r>
              <a:rPr lang="en-GB" sz="3200" dirty="0" err="1">
                <a:latin typeface="Times New Roman" panose="02020603050405020304" pitchFamily="18" charset="0"/>
                <a:cs typeface="Times New Roman" panose="02020603050405020304" pitchFamily="18" charset="0"/>
              </a:rPr>
              <a:t>Akses</a:t>
            </a:r>
            <a:r>
              <a:rPr lang="en-GB" sz="3200" dirty="0">
                <a:latin typeface="Times New Roman" panose="02020603050405020304" pitchFamily="18" charset="0"/>
                <a:cs typeface="Times New Roman" panose="02020603050405020304" pitchFamily="18" charset="0"/>
              </a:rPr>
              <a:t> URL di browser: </a:t>
            </a:r>
            <a:r>
              <a:rPr lang="en-GB" sz="3200" dirty="0">
                <a:latin typeface="Times New Roman" panose="02020603050405020304" pitchFamily="18" charset="0"/>
                <a:cs typeface="Times New Roman" panose="02020603050405020304" pitchFamily="18" charset="0"/>
                <a:hlinkClick r:id="rId3"/>
              </a:rPr>
              <a:t>http://localhost/webku</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57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1928733"/>
          </a:xfrm>
          <a:prstGeom prst="rect">
            <a:avLst/>
          </a:prstGeom>
        </p:spPr>
        <p:txBody>
          <a:bodyPr wrap="square">
            <a:spAutoFit/>
          </a:bodyPr>
          <a:lstStyle/>
          <a:p>
            <a:pPr marL="432000" indent="-323640">
              <a:spcAft>
                <a:spcPts val="1406"/>
              </a:spcAft>
              <a:buClr>
                <a:srgbClr val="04617B"/>
              </a:buClr>
              <a:buSzPct val="45000"/>
              <a:buFont typeface="Wingdings" charset="2"/>
              <a:buChar char=""/>
            </a:pPr>
            <a:r>
              <a:rPr lang="en-US" sz="3200" spc="-1">
                <a:solidFill>
                  <a:srgbClr val="000000"/>
                </a:solidFill>
                <a:latin typeface="Times New Roman" panose="02020603050405020304" pitchFamily="18" charset="0"/>
                <a:ea typeface="DejaVu Sans"/>
                <a:cs typeface="Times New Roman" panose="02020603050405020304" pitchFamily="18" charset="0"/>
              </a:rPr>
              <a:t>https://www.php.net/</a:t>
            </a:r>
          </a:p>
          <a:p>
            <a:pPr marL="432000" lvl="0" indent="-323640">
              <a:spcAft>
                <a:spcPts val="1406"/>
              </a:spcAft>
              <a:buClr>
                <a:srgbClr val="04617B"/>
              </a:buClr>
              <a:buSzPct val="45000"/>
              <a:buFont typeface="Wingdings" charset="2"/>
              <a:buChar char=""/>
            </a:pPr>
            <a:r>
              <a:rPr lang="en-US" sz="3200" spc="-1">
                <a:solidFill>
                  <a:srgbClr val="000000"/>
                </a:solidFill>
                <a:latin typeface="Times New Roman" panose="02020603050405020304" pitchFamily="18" charset="0"/>
                <a:ea typeface="DejaVu Sans"/>
                <a:cs typeface="Times New Roman" panose="02020603050405020304" pitchFamily="18" charset="0"/>
              </a:rPr>
              <a:t>https</a:t>
            </a:r>
            <a:r>
              <a:rPr lang="en-US" sz="3200" spc="-1" dirty="0">
                <a:solidFill>
                  <a:srgbClr val="000000"/>
                </a:solidFill>
                <a:latin typeface="Times New Roman" panose="02020603050405020304" pitchFamily="18" charset="0"/>
                <a:ea typeface="DejaVu Sans"/>
                <a:cs typeface="Times New Roman" panose="02020603050405020304" pitchFamily="18" charset="0"/>
              </a:rPr>
              <a:t>://</a:t>
            </a:r>
            <a:r>
              <a:rPr lang="en-US" sz="3200" spc="-1">
                <a:solidFill>
                  <a:srgbClr val="000000"/>
                </a:solidFill>
                <a:latin typeface="Times New Roman" panose="02020603050405020304" pitchFamily="18" charset="0"/>
                <a:ea typeface="DejaVu Sans"/>
                <a:cs typeface="Times New Roman" panose="02020603050405020304" pitchFamily="18" charset="0"/>
              </a:rPr>
              <a:t>www.w3schools.com/</a:t>
            </a:r>
            <a:endParaRPr lang="en-US" sz="3200" spc="-1" dirty="0">
              <a:solidFill>
                <a:srgbClr val="000000"/>
              </a:solidFill>
              <a:latin typeface="Times New Roman" panose="02020603050405020304" pitchFamily="18" charset="0"/>
              <a:ea typeface="DejaVu Sans"/>
              <a:cs typeface="Times New Roman" panose="02020603050405020304" pitchFamily="18" charset="0"/>
            </a:endParaRPr>
          </a:p>
          <a:p>
            <a:pPr marL="432000" lvl="0" indent="-323640">
              <a:spcAft>
                <a:spcPts val="1406"/>
              </a:spcAft>
              <a:buClr>
                <a:srgbClr val="04617B"/>
              </a:buClr>
              <a:buSzPct val="45000"/>
              <a:buFont typeface="Wingdings" charset="2"/>
              <a:buChar char=""/>
            </a:pPr>
            <a:r>
              <a:rPr kumimoji="0" lang="en-US" sz="3200" b="0" i="0" u="none" strike="noStrike" kern="1200" cap="none" spc="-1" normalizeH="0" baseline="0" noProof="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a:t>
            </a: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://www.</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tutorialspoint.</a:t>
            </a:r>
            <a:r>
              <a:rPr kumimoji="0" lang="en-US" sz="3200" b="0" i="0" u="none" strike="noStrike" kern="1200" cap="none" spc="0" normalizeH="0" baseline="0" noProof="0">
                <a:ln>
                  <a:noFill/>
                </a:ln>
                <a:solidFill>
                  <a:prstClr val="black"/>
                </a:solidFill>
                <a:effectLst/>
                <a:uLnTx/>
                <a:uFillTx/>
                <a:latin typeface="Times New Roman" panose="02020603050405020304" pitchFamily="18" charset="0"/>
                <a:ea typeface="DejaVu Sans"/>
                <a:cs typeface="Times New Roman" panose="02020603050405020304" pitchFamily="18" charset="0"/>
              </a:rPr>
              <a:t>com/</a:t>
            </a: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extLst>
      <p:ext uri="{BB962C8B-B14F-4D97-AF65-F5344CB8AC3E}">
        <p14:creationId xmlns:p14="http://schemas.microsoft.com/office/powerpoint/2010/main" val="317589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FFFFFF"/>
                </a:solidFill>
                <a:effectLst/>
                <a:uLnTx/>
                <a:uFillTx/>
                <a:latin typeface="Arial"/>
                <a:ea typeface="DejaVu Sans"/>
                <a:cs typeface="DejaVu Sans"/>
              </a:rPr>
              <a:t>Tujuan</a:t>
            </a:r>
            <a:endParaRPr kumimoji="0" lang="id-ID" sz="44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 name="TextBox 4">
            <a:extLst>
              <a:ext uri="{FF2B5EF4-FFF2-40B4-BE49-F238E27FC236}">
                <a16:creationId xmlns:a16="http://schemas.microsoft.com/office/drawing/2014/main" id="{2F2CFE42-2985-4083-AC03-0CED6AB0A773}"/>
              </a:ext>
            </a:extLst>
          </p:cNvPr>
          <p:cNvSpPr txBox="1"/>
          <p:nvPr/>
        </p:nvSpPr>
        <p:spPr>
          <a:xfrm>
            <a:off x="660124" y="1920240"/>
            <a:ext cx="10678075" cy="2062103"/>
          </a:xfrm>
          <a:prstGeom prst="rect">
            <a:avLst/>
          </a:prstGeom>
          <a:noFill/>
        </p:spPr>
        <p:txBody>
          <a:bodyPr wrap="square">
            <a:spAutoFit/>
          </a:bodyPr>
          <a:lstStyle/>
          <a:p>
            <a:pPr marL="457200" indent="-457200" algn="just">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Memahami dan mengerti bahasa pemrograman PHP.</a:t>
            </a:r>
          </a:p>
          <a:p>
            <a:pPr marL="457200" indent="-457200" algn="just">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Memahami dan mengerti cara kerja pemrograman PHP.</a:t>
            </a:r>
          </a:p>
          <a:p>
            <a:pPr marL="457200" indent="-457200" algn="just">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Mampu melakukan installasi software XAMPP yang merupakan salah satu web server pemrograman PHP.</a:t>
            </a:r>
          </a:p>
        </p:txBody>
      </p:sp>
    </p:spTree>
    <p:extLst>
      <p:ext uri="{BB962C8B-B14F-4D97-AF65-F5344CB8AC3E}">
        <p14:creationId xmlns:p14="http://schemas.microsoft.com/office/powerpoint/2010/main" val="1254261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Apa</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itu</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Pemrograman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2" name="Picture 1">
            <a:extLst>
              <a:ext uri="{FF2B5EF4-FFF2-40B4-BE49-F238E27FC236}">
                <a16:creationId xmlns:a16="http://schemas.microsoft.com/office/drawing/2014/main" id="{EDB11567-014F-4B4D-9B24-7456580E11A1}"/>
              </a:ext>
            </a:extLst>
          </p:cNvPr>
          <p:cNvPicPr>
            <a:picLocks noChangeAspect="1"/>
          </p:cNvPicPr>
          <p:nvPr/>
        </p:nvPicPr>
        <p:blipFill>
          <a:blip r:embed="rId4"/>
          <a:stretch>
            <a:fillRect/>
          </a:stretch>
        </p:blipFill>
        <p:spPr>
          <a:xfrm>
            <a:off x="3259702" y="2220594"/>
            <a:ext cx="5476875" cy="4352925"/>
          </a:xfrm>
          <a:prstGeom prst="rect">
            <a:avLst/>
          </a:prstGeom>
          <a:ln w="6350">
            <a:solidFill>
              <a:schemeClr val="tx1"/>
            </a:solidFill>
          </a:ln>
        </p:spPr>
      </p:pic>
    </p:spTree>
    <p:extLst>
      <p:ext uri="{BB962C8B-B14F-4D97-AF65-F5344CB8AC3E}">
        <p14:creationId xmlns:p14="http://schemas.microsoft.com/office/powerpoint/2010/main" val="6015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6"/>
          <p:cNvSpPr txBox="1">
            <a:spLocks noGrp="1"/>
          </p:cNvSpPr>
          <p:nvPr>
            <p:ph type="body" idx="1"/>
          </p:nvPr>
        </p:nvSpPr>
        <p:spPr>
          <a:xfrm>
            <a:off x="408998" y="1807803"/>
            <a:ext cx="11094514" cy="4482839"/>
          </a:xfrm>
          <a:prstGeom prst="rect">
            <a:avLst/>
          </a:prstGeom>
        </p:spPr>
        <p:txBody>
          <a:bodyPr spcFirstLastPara="1" wrap="square" lIns="0" tIns="0" rIns="0" bIns="0" anchor="t" anchorCtr="0">
            <a:noAutofit/>
          </a:bodyPr>
          <a:lstStyle/>
          <a:p>
            <a:pPr marL="0" indent="0"/>
            <a:r>
              <a:rPr lang="en">
                <a:latin typeface="Times New Roman" panose="02020603050405020304" pitchFamily="18" charset="0"/>
                <a:cs typeface="Times New Roman" panose="02020603050405020304" pitchFamily="18" charset="0"/>
              </a:rPr>
              <a:t>Ada 2 tipe bahasa pemrograman :</a:t>
            </a:r>
            <a:endParaRPr>
              <a:latin typeface="Times New Roman" panose="02020603050405020304" pitchFamily="18" charset="0"/>
              <a:cs typeface="Times New Roman" panose="02020603050405020304" pitchFamily="18" charset="0"/>
            </a:endParaRPr>
          </a:p>
          <a:p>
            <a:pPr indent="-466618">
              <a:buSzPts val="2000"/>
              <a:buAutoNum type="arabicPeriod"/>
            </a:pPr>
            <a:r>
              <a:rPr lang="en" b="1">
                <a:latin typeface="Times New Roman" panose="02020603050405020304" pitchFamily="18" charset="0"/>
                <a:cs typeface="Times New Roman" panose="02020603050405020304" pitchFamily="18" charset="0"/>
              </a:rPr>
              <a:t>Compiled language</a:t>
            </a:r>
            <a:r>
              <a:rPr lang="en">
                <a:latin typeface="Times New Roman" panose="02020603050405020304" pitchFamily="18" charset="0"/>
                <a:cs typeface="Times New Roman" panose="02020603050405020304" pitchFamily="18" charset="0"/>
              </a:rPr>
              <a:t> : Bahasa pemrograman yang ditulis, diubah terlebih dahulu ke dalam bahasa mesin sehingga dapat dieksekusi oleh prosesor. Membutuhkan langkah “build”, yaitu kompilasi secara manual oleh programmer.</a:t>
            </a:r>
            <a:br>
              <a:rPr lang="en">
                <a:latin typeface="Times New Roman" panose="02020603050405020304" pitchFamily="18" charset="0"/>
                <a:cs typeface="Times New Roman" panose="02020603050405020304" pitchFamily="18" charset="0"/>
              </a:rPr>
            </a:br>
            <a:r>
              <a:rPr lang="en">
                <a:latin typeface="Times New Roman" panose="02020603050405020304" pitchFamily="18" charset="0"/>
                <a:cs typeface="Times New Roman" panose="02020603050405020304" pitchFamily="18" charset="0"/>
              </a:rPr>
              <a:t>Contoh : C, C++, Erlang, Rust, Go</a:t>
            </a:r>
            <a:endParaRPr>
              <a:latin typeface="Times New Roman" panose="02020603050405020304" pitchFamily="18" charset="0"/>
              <a:cs typeface="Times New Roman" panose="02020603050405020304" pitchFamily="18" charset="0"/>
            </a:endParaRPr>
          </a:p>
          <a:p>
            <a:pPr indent="-466618">
              <a:buSzPts val="2000"/>
              <a:buAutoNum type="arabicPeriod"/>
            </a:pPr>
            <a:r>
              <a:rPr lang="en" b="1">
                <a:latin typeface="Times New Roman" panose="02020603050405020304" pitchFamily="18" charset="0"/>
                <a:cs typeface="Times New Roman" panose="02020603050405020304" pitchFamily="18" charset="0"/>
              </a:rPr>
              <a:t>Interpreted language</a:t>
            </a:r>
            <a:r>
              <a:rPr lang="en">
                <a:latin typeface="Times New Roman" panose="02020603050405020304" pitchFamily="18" charset="0"/>
                <a:cs typeface="Times New Roman" panose="02020603050405020304" pitchFamily="18" charset="0"/>
              </a:rPr>
              <a:t> : Bahasa pemrograman dimana kodenya dieksekusi baris demi baris. Secara kecepatan lebih lambat daripada compiled language.</a:t>
            </a:r>
            <a:br>
              <a:rPr lang="en">
                <a:latin typeface="Times New Roman" panose="02020603050405020304" pitchFamily="18" charset="0"/>
                <a:cs typeface="Times New Roman" panose="02020603050405020304" pitchFamily="18" charset="0"/>
              </a:rPr>
            </a:br>
            <a:r>
              <a:rPr lang="en">
                <a:latin typeface="Times New Roman" panose="02020603050405020304" pitchFamily="18" charset="0"/>
                <a:cs typeface="Times New Roman" panose="02020603050405020304" pitchFamily="18" charset="0"/>
              </a:rPr>
              <a:t>Contoh : PHP, Ruby, Python, Javascript</a:t>
            </a:r>
            <a:endParaRPr>
              <a:latin typeface="Times New Roman" panose="02020603050405020304" pitchFamily="18" charset="0"/>
              <a:cs typeface="Times New Roman" panose="02020603050405020304" pitchFamily="18" charset="0"/>
            </a:endParaRPr>
          </a:p>
          <a:p>
            <a:pPr marL="0" indent="0"/>
            <a:endParaRPr>
              <a:latin typeface="Times New Roman" panose="02020603050405020304" pitchFamily="18" charset="0"/>
              <a:cs typeface="Times New Roman" panose="02020603050405020304" pitchFamily="18" charset="0"/>
            </a:endParaRPr>
          </a:p>
          <a:p>
            <a:pPr marL="0" indent="0"/>
            <a:r>
              <a:rPr lang="en">
                <a:latin typeface="Times New Roman" panose="02020603050405020304" pitchFamily="18" charset="0"/>
                <a:cs typeface="Times New Roman" panose="02020603050405020304" pitchFamily="18" charset="0"/>
              </a:rPr>
              <a:t>Yang memproses bahasa tersebut disebut compiler atau interpreter</a:t>
            </a:r>
            <a:endParaRPr>
              <a:latin typeface="Times New Roman" panose="02020603050405020304" pitchFamily="18" charset="0"/>
              <a:cs typeface="Times New Roman" panose="02020603050405020304" pitchFamily="18" charset="0"/>
            </a:endParaRPr>
          </a:p>
        </p:txBody>
      </p:sp>
      <p:sp>
        <p:nvSpPr>
          <p:cNvPr id="423" name="Google Shape;423;p56"/>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sz="3937" b="1">
                <a:solidFill>
                  <a:schemeClr val="bg1"/>
                </a:solidFill>
              </a:rPr>
              <a:t>Compiler vs Interpreter</a:t>
            </a:r>
            <a:endParaRPr sz="3937" b="1">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57"/>
          <p:cNvSpPr txBox="1">
            <a:spLocks noGrp="1"/>
          </p:cNvSpPr>
          <p:nvPr>
            <p:ph type="title"/>
          </p:nvPr>
        </p:nvSpPr>
        <p:spPr>
          <a:xfrm>
            <a:off x="408998" y="257729"/>
            <a:ext cx="11180329" cy="751470"/>
          </a:xfrm>
          <a:prstGeom prst="rect">
            <a:avLst/>
          </a:prstGeom>
        </p:spPr>
        <p:txBody>
          <a:bodyPr spcFirstLastPara="1" wrap="square" lIns="0" tIns="0" rIns="0" bIns="0" anchor="ctr" anchorCtr="0">
            <a:normAutofit/>
          </a:bodyPr>
          <a:lstStyle/>
          <a:p>
            <a:r>
              <a:rPr lang="en" sz="3937" b="1">
                <a:solidFill>
                  <a:schemeClr val="bg1"/>
                </a:solidFill>
              </a:rPr>
              <a:t>Compiler vs Interpreter</a:t>
            </a:r>
            <a:endParaRPr sz="3937" b="1">
              <a:solidFill>
                <a:schemeClr val="bg1"/>
              </a:solidFill>
            </a:endParaRPr>
          </a:p>
        </p:txBody>
      </p:sp>
      <p:pic>
        <p:nvPicPr>
          <p:cNvPr id="430" name="Google Shape;430;p57"/>
          <p:cNvPicPr preferRelativeResize="0"/>
          <p:nvPr/>
        </p:nvPicPr>
        <p:blipFill>
          <a:blip r:embed="rId3">
            <a:clrChange>
              <a:clrFrom>
                <a:srgbClr val="FFFFFF"/>
              </a:clrFrom>
              <a:clrTo>
                <a:srgbClr val="FFFFFF">
                  <a:alpha val="0"/>
                </a:srgbClr>
              </a:clrTo>
            </a:clrChange>
            <a:alphaModFix/>
          </a:blip>
          <a:stretch>
            <a:fillRect/>
          </a:stretch>
        </p:blipFill>
        <p:spPr>
          <a:xfrm>
            <a:off x="720737" y="2082125"/>
            <a:ext cx="10556850" cy="46112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Google Shape;442;p59"/>
          <p:cNvSpPr txBox="1">
            <a:spLocks noGrp="1"/>
          </p:cNvSpPr>
          <p:nvPr>
            <p:ph type="title"/>
          </p:nvPr>
        </p:nvSpPr>
        <p:spPr>
          <a:xfrm>
            <a:off x="408997" y="407835"/>
            <a:ext cx="11180329" cy="751470"/>
          </a:xfrm>
          <a:prstGeom prst="rect">
            <a:avLst/>
          </a:prstGeom>
        </p:spPr>
        <p:txBody>
          <a:bodyPr spcFirstLastPara="1" wrap="square" lIns="0" tIns="0" rIns="0" bIns="0" anchor="ctr" anchorCtr="0">
            <a:normAutofit/>
          </a:bodyPr>
          <a:lstStyle/>
          <a:p>
            <a:r>
              <a:rPr lang="en" sz="3937" b="1">
                <a:solidFill>
                  <a:schemeClr val="bg1"/>
                </a:solidFill>
              </a:rPr>
              <a:t>Eksekusi Pemrograman PHP</a:t>
            </a:r>
            <a:endParaRPr sz="3937" b="1">
              <a:solidFill>
                <a:schemeClr val="bg1"/>
              </a:solidFill>
            </a:endParaRPr>
          </a:p>
        </p:txBody>
      </p:sp>
      <p:pic>
        <p:nvPicPr>
          <p:cNvPr id="5" name="Picture 4">
            <a:extLst>
              <a:ext uri="{FF2B5EF4-FFF2-40B4-BE49-F238E27FC236}">
                <a16:creationId xmlns:a16="http://schemas.microsoft.com/office/drawing/2014/main" id="{B1054E4C-FFA7-42CC-85EA-E189C43D24B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073502" y="1590766"/>
            <a:ext cx="7851319" cy="59689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Google Shape;442;p59"/>
          <p:cNvSpPr txBox="1">
            <a:spLocks noGrp="1"/>
          </p:cNvSpPr>
          <p:nvPr>
            <p:ph type="title"/>
          </p:nvPr>
        </p:nvSpPr>
        <p:spPr>
          <a:xfrm>
            <a:off x="408997" y="407835"/>
            <a:ext cx="11180329" cy="751470"/>
          </a:xfrm>
          <a:prstGeom prst="rect">
            <a:avLst/>
          </a:prstGeom>
        </p:spPr>
        <p:txBody>
          <a:bodyPr spcFirstLastPara="1" wrap="square" lIns="0" tIns="0" rIns="0" bIns="0" anchor="ctr" anchorCtr="0">
            <a:normAutofit/>
          </a:bodyPr>
          <a:lstStyle/>
          <a:p>
            <a:r>
              <a:rPr lang="en" sz="3937" b="1">
                <a:solidFill>
                  <a:schemeClr val="bg1"/>
                </a:solidFill>
              </a:rPr>
              <a:t>Cara Kerja Pemrograman PHP</a:t>
            </a:r>
            <a:endParaRPr sz="3937" b="1">
              <a:solidFill>
                <a:schemeClr val="bg1"/>
              </a:solidFill>
            </a:endParaRPr>
          </a:p>
        </p:txBody>
      </p:sp>
      <p:grpSp>
        <p:nvGrpSpPr>
          <p:cNvPr id="4" name="Group 3">
            <a:extLst>
              <a:ext uri="{FF2B5EF4-FFF2-40B4-BE49-F238E27FC236}">
                <a16:creationId xmlns:a16="http://schemas.microsoft.com/office/drawing/2014/main" id="{B63B68D2-3398-4B3A-B590-7B310C8288A0}"/>
              </a:ext>
            </a:extLst>
          </p:cNvPr>
          <p:cNvGrpSpPr>
            <a:grpSpLocks/>
          </p:cNvGrpSpPr>
          <p:nvPr/>
        </p:nvGrpSpPr>
        <p:grpSpPr bwMode="auto">
          <a:xfrm>
            <a:off x="2994252" y="1693000"/>
            <a:ext cx="6387492" cy="2842424"/>
            <a:chOff x="890" y="714"/>
            <a:chExt cx="4181" cy="1605"/>
          </a:xfrm>
        </p:grpSpPr>
        <p:sp>
          <p:nvSpPr>
            <p:cNvPr id="6" name="AutoShape 4">
              <a:extLst>
                <a:ext uri="{FF2B5EF4-FFF2-40B4-BE49-F238E27FC236}">
                  <a16:creationId xmlns:a16="http://schemas.microsoft.com/office/drawing/2014/main" id="{E1A448A0-58A5-4822-B701-A8238E5061F4}"/>
                </a:ext>
              </a:extLst>
            </p:cNvPr>
            <p:cNvSpPr>
              <a:spLocks noChangeArrowheads="1"/>
            </p:cNvSpPr>
            <p:nvPr/>
          </p:nvSpPr>
          <p:spPr bwMode="auto">
            <a:xfrm>
              <a:off x="890" y="714"/>
              <a:ext cx="4181" cy="1605"/>
            </a:xfrm>
            <a:prstGeom prst="roundRect">
              <a:avLst>
                <a:gd name="adj" fmla="val 60"/>
              </a:avLst>
            </a:prstGeom>
            <a:solidFill>
              <a:srgbClr val="808080">
                <a:alpha val="50000"/>
              </a:srgbClr>
            </a:solidFill>
            <a:ln w="9360">
              <a:solidFill>
                <a:srgbClr val="000000"/>
              </a:solidFill>
              <a:prstDash val="sysDot"/>
              <a:round/>
              <a:headEnd/>
              <a:tailEnd/>
            </a:ln>
          </p:spPr>
          <p:txBody>
            <a:bodyPr wrap="none" anchor="ctr"/>
            <a:lstStyle/>
            <a:p>
              <a:endParaRPr lang="en-US" sz="1488"/>
            </a:p>
          </p:txBody>
        </p:sp>
        <p:grpSp>
          <p:nvGrpSpPr>
            <p:cNvPr id="7" name="Group 5">
              <a:extLst>
                <a:ext uri="{FF2B5EF4-FFF2-40B4-BE49-F238E27FC236}">
                  <a16:creationId xmlns:a16="http://schemas.microsoft.com/office/drawing/2014/main" id="{0765A0F2-C57F-44CD-B208-F5B9A4E134AE}"/>
                </a:ext>
              </a:extLst>
            </p:cNvPr>
            <p:cNvGrpSpPr>
              <a:grpSpLocks/>
            </p:cNvGrpSpPr>
            <p:nvPr/>
          </p:nvGrpSpPr>
          <p:grpSpPr bwMode="auto">
            <a:xfrm>
              <a:off x="1541" y="793"/>
              <a:ext cx="2998" cy="1417"/>
              <a:chOff x="1541" y="793"/>
              <a:chExt cx="2998" cy="1417"/>
            </a:xfrm>
          </p:grpSpPr>
          <p:sp>
            <p:nvSpPr>
              <p:cNvPr id="8" name="Line 6">
                <a:extLst>
                  <a:ext uri="{FF2B5EF4-FFF2-40B4-BE49-F238E27FC236}">
                    <a16:creationId xmlns:a16="http://schemas.microsoft.com/office/drawing/2014/main" id="{4AC80976-C07B-4DBD-A6C0-6EE2F58837A1}"/>
                  </a:ext>
                </a:extLst>
              </p:cNvPr>
              <p:cNvSpPr>
                <a:spLocks noChangeShapeType="1"/>
              </p:cNvSpPr>
              <p:nvPr/>
            </p:nvSpPr>
            <p:spPr bwMode="auto">
              <a:xfrm>
                <a:off x="1790" y="1230"/>
                <a:ext cx="341" cy="540"/>
              </a:xfrm>
              <a:prstGeom prst="line">
                <a:avLst/>
              </a:prstGeom>
              <a:noFill/>
              <a:ln w="9360">
                <a:solidFill>
                  <a:srgbClr val="000000"/>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en-US" sz="1488"/>
              </a:p>
            </p:txBody>
          </p:sp>
          <p:grpSp>
            <p:nvGrpSpPr>
              <p:cNvPr id="9" name="Group 7">
                <a:extLst>
                  <a:ext uri="{FF2B5EF4-FFF2-40B4-BE49-F238E27FC236}">
                    <a16:creationId xmlns:a16="http://schemas.microsoft.com/office/drawing/2014/main" id="{79E3EBC1-C615-40D1-A74B-72CC24564072}"/>
                  </a:ext>
                </a:extLst>
              </p:cNvPr>
              <p:cNvGrpSpPr>
                <a:grpSpLocks/>
              </p:cNvGrpSpPr>
              <p:nvPr/>
            </p:nvGrpSpPr>
            <p:grpSpPr bwMode="auto">
              <a:xfrm>
                <a:off x="1541" y="793"/>
                <a:ext cx="2998" cy="1417"/>
                <a:chOff x="1541" y="793"/>
                <a:chExt cx="2998" cy="1417"/>
              </a:xfrm>
            </p:grpSpPr>
            <p:sp>
              <p:nvSpPr>
                <p:cNvPr id="10" name="Text Box 8">
                  <a:extLst>
                    <a:ext uri="{FF2B5EF4-FFF2-40B4-BE49-F238E27FC236}">
                      <a16:creationId xmlns:a16="http://schemas.microsoft.com/office/drawing/2014/main" id="{9876A808-F1AF-44C9-A269-0AC51B35454C}"/>
                    </a:ext>
                  </a:extLst>
                </p:cNvPr>
                <p:cNvSpPr txBox="1">
                  <a:spLocks noChangeArrowheads="1"/>
                </p:cNvSpPr>
                <p:nvPr/>
              </p:nvSpPr>
              <p:spPr bwMode="auto">
                <a:xfrm>
                  <a:off x="3319" y="1994"/>
                  <a:ext cx="9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9pPr>
                </a:lstStyle>
                <a:p>
                  <a:pPr eaLnBrk="1">
                    <a:lnSpc>
                      <a:spcPct val="101000"/>
                    </a:lnSpc>
                    <a:buClr>
                      <a:srgbClr val="000000"/>
                    </a:buClr>
                    <a:buSzPct val="45000"/>
                    <a:buFont typeface="StarSymbol" charset="0"/>
                    <a:buNone/>
                  </a:pPr>
                  <a:r>
                    <a:rPr lang="en-GB" altLang="en-US" sz="1984">
                      <a:latin typeface="Verdana" panose="020B0604030504040204" pitchFamily="34" charset="0"/>
                      <a:ea typeface="HG Mincho Light J" charset="0"/>
                      <a:cs typeface="HG Mincho Light J" charset="0"/>
                    </a:rPr>
                    <a:t>2</a:t>
                  </a:r>
                </a:p>
              </p:txBody>
            </p:sp>
            <p:grpSp>
              <p:nvGrpSpPr>
                <p:cNvPr id="11" name="Group 9">
                  <a:extLst>
                    <a:ext uri="{FF2B5EF4-FFF2-40B4-BE49-F238E27FC236}">
                      <a16:creationId xmlns:a16="http://schemas.microsoft.com/office/drawing/2014/main" id="{EA1B0E55-5B43-432B-A733-07538B4F3A63}"/>
                    </a:ext>
                  </a:extLst>
                </p:cNvPr>
                <p:cNvGrpSpPr>
                  <a:grpSpLocks/>
                </p:cNvGrpSpPr>
                <p:nvPr/>
              </p:nvGrpSpPr>
              <p:grpSpPr bwMode="auto">
                <a:xfrm>
                  <a:off x="1541" y="793"/>
                  <a:ext cx="783" cy="432"/>
                  <a:chOff x="1541" y="793"/>
                  <a:chExt cx="783" cy="432"/>
                </a:xfrm>
              </p:grpSpPr>
              <p:sp>
                <p:nvSpPr>
                  <p:cNvPr id="24" name="AutoShape 10">
                    <a:extLst>
                      <a:ext uri="{FF2B5EF4-FFF2-40B4-BE49-F238E27FC236}">
                        <a16:creationId xmlns:a16="http://schemas.microsoft.com/office/drawing/2014/main" id="{F34F43A3-D225-4986-8BDA-0183D12A650F}"/>
                      </a:ext>
                    </a:extLst>
                  </p:cNvPr>
                  <p:cNvSpPr>
                    <a:spLocks noChangeArrowheads="1"/>
                  </p:cNvSpPr>
                  <p:nvPr/>
                </p:nvSpPr>
                <p:spPr bwMode="auto">
                  <a:xfrm>
                    <a:off x="1541" y="793"/>
                    <a:ext cx="783" cy="432"/>
                  </a:xfrm>
                  <a:prstGeom prst="roundRect">
                    <a:avLst>
                      <a:gd name="adj" fmla="val 231"/>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88"/>
                  </a:p>
                </p:txBody>
              </p:sp>
              <p:sp>
                <p:nvSpPr>
                  <p:cNvPr id="25" name="Text Box 11">
                    <a:extLst>
                      <a:ext uri="{FF2B5EF4-FFF2-40B4-BE49-F238E27FC236}">
                        <a16:creationId xmlns:a16="http://schemas.microsoft.com/office/drawing/2014/main" id="{9D2B9CC9-2ABE-4BE8-A597-1BD224D220DD}"/>
                      </a:ext>
                    </a:extLst>
                  </p:cNvPr>
                  <p:cNvSpPr txBox="1">
                    <a:spLocks noChangeArrowheads="1"/>
                  </p:cNvSpPr>
                  <p:nvPr/>
                </p:nvSpPr>
                <p:spPr bwMode="auto">
                  <a:xfrm>
                    <a:off x="1541" y="862"/>
                    <a:ext cx="78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9pPr>
                  </a:lstStyle>
                  <a:p>
                    <a:pPr algn="ctr">
                      <a:lnSpc>
                        <a:spcPts val="1488"/>
                      </a:lnSpc>
                      <a:buClr>
                        <a:srgbClr val="000000"/>
                      </a:buClr>
                    </a:pPr>
                    <a:r>
                      <a:rPr lang="en-GB" altLang="en-US" sz="1488" b="1">
                        <a:latin typeface="Verdana" panose="020B0604030504040204" pitchFamily="34" charset="0"/>
                        <a:ea typeface="HG Mincho Light J" charset="0"/>
                        <a:cs typeface="HG Mincho Light J" charset="0"/>
                      </a:rPr>
                      <a:t>Client Browser</a:t>
                    </a:r>
                  </a:p>
                </p:txBody>
              </p:sp>
            </p:grpSp>
            <p:sp>
              <p:nvSpPr>
                <p:cNvPr id="12" name="Text Box 12">
                  <a:extLst>
                    <a:ext uri="{FF2B5EF4-FFF2-40B4-BE49-F238E27FC236}">
                      <a16:creationId xmlns:a16="http://schemas.microsoft.com/office/drawing/2014/main" id="{ECE26CFF-6FB1-4D2D-ACBA-F9B525F991F4}"/>
                    </a:ext>
                  </a:extLst>
                </p:cNvPr>
                <p:cNvSpPr txBox="1">
                  <a:spLocks noChangeArrowheads="1"/>
                </p:cNvSpPr>
                <p:nvPr/>
              </p:nvSpPr>
              <p:spPr bwMode="auto">
                <a:xfrm>
                  <a:off x="1841" y="1440"/>
                  <a:ext cx="11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9pPr>
                </a:lstStyle>
                <a:p>
                  <a:pPr eaLnBrk="1">
                    <a:lnSpc>
                      <a:spcPct val="101000"/>
                    </a:lnSpc>
                    <a:buClr>
                      <a:srgbClr val="000000"/>
                    </a:buClr>
                    <a:buSzPct val="45000"/>
                    <a:buFont typeface="StarSymbol" charset="0"/>
                    <a:buNone/>
                  </a:pPr>
                  <a:r>
                    <a:rPr lang="en-GB" altLang="en-US" sz="1984">
                      <a:latin typeface="Verdana" panose="020B0604030504040204" pitchFamily="34" charset="0"/>
                      <a:ea typeface="HG Mincho Light J" charset="0"/>
                      <a:cs typeface="HG Mincho Light J" charset="0"/>
                    </a:rPr>
                    <a:t>1</a:t>
                  </a:r>
                </a:p>
              </p:txBody>
            </p:sp>
            <p:grpSp>
              <p:nvGrpSpPr>
                <p:cNvPr id="13" name="Group 13">
                  <a:extLst>
                    <a:ext uri="{FF2B5EF4-FFF2-40B4-BE49-F238E27FC236}">
                      <a16:creationId xmlns:a16="http://schemas.microsoft.com/office/drawing/2014/main" id="{2683FD90-2526-4DE6-A8AF-DBA2E9D4D907}"/>
                    </a:ext>
                  </a:extLst>
                </p:cNvPr>
                <p:cNvGrpSpPr>
                  <a:grpSpLocks/>
                </p:cNvGrpSpPr>
                <p:nvPr/>
              </p:nvGrpSpPr>
              <p:grpSpPr bwMode="auto">
                <a:xfrm>
                  <a:off x="3756" y="1434"/>
                  <a:ext cx="783" cy="456"/>
                  <a:chOff x="3756" y="1434"/>
                  <a:chExt cx="783" cy="456"/>
                </a:xfrm>
              </p:grpSpPr>
              <p:sp>
                <p:nvSpPr>
                  <p:cNvPr id="22" name="AutoShape 14">
                    <a:extLst>
                      <a:ext uri="{FF2B5EF4-FFF2-40B4-BE49-F238E27FC236}">
                        <a16:creationId xmlns:a16="http://schemas.microsoft.com/office/drawing/2014/main" id="{A4034442-8E7A-44E5-A163-1E55A1F6A9C8}"/>
                      </a:ext>
                    </a:extLst>
                  </p:cNvPr>
                  <p:cNvSpPr>
                    <a:spLocks noChangeArrowheads="1"/>
                  </p:cNvSpPr>
                  <p:nvPr/>
                </p:nvSpPr>
                <p:spPr bwMode="auto">
                  <a:xfrm>
                    <a:off x="3756" y="1434"/>
                    <a:ext cx="783" cy="456"/>
                  </a:xfrm>
                  <a:prstGeom prst="roundRect">
                    <a:avLst>
                      <a:gd name="adj" fmla="val 218"/>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88"/>
                  </a:p>
                </p:txBody>
              </p:sp>
              <p:sp>
                <p:nvSpPr>
                  <p:cNvPr id="23" name="Text Box 15">
                    <a:extLst>
                      <a:ext uri="{FF2B5EF4-FFF2-40B4-BE49-F238E27FC236}">
                        <a16:creationId xmlns:a16="http://schemas.microsoft.com/office/drawing/2014/main" id="{DC7CD672-9ECE-465C-A325-7BE8130DC135}"/>
                      </a:ext>
                    </a:extLst>
                  </p:cNvPr>
                  <p:cNvSpPr txBox="1">
                    <a:spLocks noChangeArrowheads="1"/>
                  </p:cNvSpPr>
                  <p:nvPr/>
                </p:nvSpPr>
                <p:spPr bwMode="auto">
                  <a:xfrm>
                    <a:off x="3756" y="1515"/>
                    <a:ext cx="78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9pPr>
                  </a:lstStyle>
                  <a:p>
                    <a:pPr algn="ctr">
                      <a:lnSpc>
                        <a:spcPts val="1488"/>
                      </a:lnSpc>
                      <a:buClr>
                        <a:srgbClr val="000000"/>
                      </a:buClr>
                    </a:pPr>
                    <a:r>
                      <a:rPr lang="en-GB" altLang="en-US" sz="1488" b="1">
                        <a:latin typeface="Verdana" panose="020B0604030504040204" pitchFamily="34" charset="0"/>
                        <a:ea typeface="HG Mincho Light J" charset="0"/>
                        <a:cs typeface="HG Mincho Light J" charset="0"/>
                      </a:rPr>
                      <a:t>PHP module</a:t>
                    </a:r>
                  </a:p>
                </p:txBody>
              </p:sp>
            </p:grpSp>
            <p:sp>
              <p:nvSpPr>
                <p:cNvPr id="14" name="Text Box 16">
                  <a:extLst>
                    <a:ext uri="{FF2B5EF4-FFF2-40B4-BE49-F238E27FC236}">
                      <a16:creationId xmlns:a16="http://schemas.microsoft.com/office/drawing/2014/main" id="{64057926-4BCC-486C-99B0-4137540C78F5}"/>
                    </a:ext>
                  </a:extLst>
                </p:cNvPr>
                <p:cNvSpPr txBox="1">
                  <a:spLocks noChangeArrowheads="1"/>
                </p:cNvSpPr>
                <p:nvPr/>
              </p:nvSpPr>
              <p:spPr bwMode="auto">
                <a:xfrm>
                  <a:off x="3157" y="1519"/>
                  <a:ext cx="12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9pPr>
                </a:lstStyle>
                <a:p>
                  <a:pPr eaLnBrk="1">
                    <a:lnSpc>
                      <a:spcPct val="101000"/>
                    </a:lnSpc>
                    <a:buClr>
                      <a:srgbClr val="000000"/>
                    </a:buClr>
                    <a:buSzPct val="45000"/>
                    <a:buFont typeface="StarSymbol" charset="0"/>
                    <a:buNone/>
                  </a:pPr>
                  <a:r>
                    <a:rPr lang="en-GB" altLang="en-US" sz="1984">
                      <a:latin typeface="Verdana" panose="020B0604030504040204" pitchFamily="34" charset="0"/>
                      <a:ea typeface="HG Mincho Light J" charset="0"/>
                      <a:cs typeface="HG Mincho Light J" charset="0"/>
                    </a:rPr>
                    <a:t>3</a:t>
                  </a:r>
                </a:p>
              </p:txBody>
            </p:sp>
            <p:sp>
              <p:nvSpPr>
                <p:cNvPr id="15" name="Text Box 17">
                  <a:extLst>
                    <a:ext uri="{FF2B5EF4-FFF2-40B4-BE49-F238E27FC236}">
                      <a16:creationId xmlns:a16="http://schemas.microsoft.com/office/drawing/2014/main" id="{66458C86-1C62-461D-810A-5B8870CAFFC9}"/>
                    </a:ext>
                  </a:extLst>
                </p:cNvPr>
                <p:cNvSpPr txBox="1">
                  <a:spLocks noChangeArrowheads="1"/>
                </p:cNvSpPr>
                <p:nvPr/>
              </p:nvSpPr>
              <p:spPr bwMode="auto">
                <a:xfrm>
                  <a:off x="2265" y="1367"/>
                  <a:ext cx="12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9pPr>
                </a:lstStyle>
                <a:p>
                  <a:pPr eaLnBrk="1">
                    <a:lnSpc>
                      <a:spcPct val="101000"/>
                    </a:lnSpc>
                    <a:buClr>
                      <a:srgbClr val="000000"/>
                    </a:buClr>
                    <a:buSzPct val="45000"/>
                    <a:buFont typeface="StarSymbol" charset="0"/>
                    <a:buNone/>
                  </a:pPr>
                  <a:r>
                    <a:rPr lang="en-GB" altLang="en-US" sz="1984" dirty="0">
                      <a:latin typeface="Verdana" panose="020B0604030504040204" pitchFamily="34" charset="0"/>
                      <a:ea typeface="HG Mincho Light J" charset="0"/>
                      <a:cs typeface="HG Mincho Light J" charset="0"/>
                    </a:rPr>
                    <a:t>4</a:t>
                  </a:r>
                </a:p>
              </p:txBody>
            </p:sp>
            <p:sp>
              <p:nvSpPr>
                <p:cNvPr id="16" name="Line 18">
                  <a:extLst>
                    <a:ext uri="{FF2B5EF4-FFF2-40B4-BE49-F238E27FC236}">
                      <a16:creationId xmlns:a16="http://schemas.microsoft.com/office/drawing/2014/main" id="{5966854D-7B51-4C85-99D8-32230A5A24CB}"/>
                    </a:ext>
                  </a:extLst>
                </p:cNvPr>
                <p:cNvSpPr>
                  <a:spLocks noChangeShapeType="1"/>
                </p:cNvSpPr>
                <p:nvPr/>
              </p:nvSpPr>
              <p:spPr bwMode="auto">
                <a:xfrm flipH="1" flipV="1">
                  <a:off x="2039" y="1225"/>
                  <a:ext cx="330" cy="541"/>
                </a:xfrm>
                <a:prstGeom prst="line">
                  <a:avLst/>
                </a:prstGeom>
                <a:noFill/>
                <a:ln w="9360">
                  <a:solidFill>
                    <a:srgbClr val="000000"/>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en-US" sz="1488"/>
                </a:p>
              </p:txBody>
            </p:sp>
            <p:sp>
              <p:nvSpPr>
                <p:cNvPr id="17" name="Line 19">
                  <a:extLst>
                    <a:ext uri="{FF2B5EF4-FFF2-40B4-BE49-F238E27FC236}">
                      <a16:creationId xmlns:a16="http://schemas.microsoft.com/office/drawing/2014/main" id="{872D707F-7D95-4019-BC65-46F503B4E334}"/>
                    </a:ext>
                  </a:extLst>
                </p:cNvPr>
                <p:cNvSpPr>
                  <a:spLocks noChangeShapeType="1"/>
                </p:cNvSpPr>
                <p:nvPr/>
              </p:nvSpPr>
              <p:spPr bwMode="auto">
                <a:xfrm flipV="1">
                  <a:off x="2804" y="1735"/>
                  <a:ext cx="947" cy="412"/>
                </a:xfrm>
                <a:prstGeom prst="line">
                  <a:avLst/>
                </a:prstGeom>
                <a:noFill/>
                <a:ln w="9360">
                  <a:solidFill>
                    <a:srgbClr val="000000"/>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en-US" sz="1488"/>
                </a:p>
              </p:txBody>
            </p:sp>
            <p:sp>
              <p:nvSpPr>
                <p:cNvPr id="18" name="Line 20">
                  <a:extLst>
                    <a:ext uri="{FF2B5EF4-FFF2-40B4-BE49-F238E27FC236}">
                      <a16:creationId xmlns:a16="http://schemas.microsoft.com/office/drawing/2014/main" id="{642B86B1-1D27-485F-A17F-0866555A2FAA}"/>
                    </a:ext>
                  </a:extLst>
                </p:cNvPr>
                <p:cNvSpPr>
                  <a:spLocks noChangeShapeType="1"/>
                </p:cNvSpPr>
                <p:nvPr/>
              </p:nvSpPr>
              <p:spPr bwMode="auto">
                <a:xfrm flipH="1">
                  <a:off x="2807" y="1525"/>
                  <a:ext cx="963" cy="350"/>
                </a:xfrm>
                <a:prstGeom prst="line">
                  <a:avLst/>
                </a:prstGeom>
                <a:noFill/>
                <a:ln w="9360">
                  <a:solidFill>
                    <a:srgbClr val="000000"/>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en-US" sz="1488"/>
                </a:p>
              </p:txBody>
            </p:sp>
            <p:grpSp>
              <p:nvGrpSpPr>
                <p:cNvPr id="19" name="Group 21">
                  <a:extLst>
                    <a:ext uri="{FF2B5EF4-FFF2-40B4-BE49-F238E27FC236}">
                      <a16:creationId xmlns:a16="http://schemas.microsoft.com/office/drawing/2014/main" id="{27932730-91C2-4A5E-8FC2-39756002FCEC}"/>
                    </a:ext>
                  </a:extLst>
                </p:cNvPr>
                <p:cNvGrpSpPr>
                  <a:grpSpLocks/>
                </p:cNvGrpSpPr>
                <p:nvPr/>
              </p:nvGrpSpPr>
              <p:grpSpPr bwMode="auto">
                <a:xfrm>
                  <a:off x="2014" y="1774"/>
                  <a:ext cx="783" cy="432"/>
                  <a:chOff x="2014" y="1774"/>
                  <a:chExt cx="783" cy="432"/>
                </a:xfrm>
              </p:grpSpPr>
              <p:sp>
                <p:nvSpPr>
                  <p:cNvPr id="20" name="AutoShape 22">
                    <a:extLst>
                      <a:ext uri="{FF2B5EF4-FFF2-40B4-BE49-F238E27FC236}">
                        <a16:creationId xmlns:a16="http://schemas.microsoft.com/office/drawing/2014/main" id="{106C57FD-D3DB-4037-8A26-84F11576B370}"/>
                      </a:ext>
                    </a:extLst>
                  </p:cNvPr>
                  <p:cNvSpPr>
                    <a:spLocks noChangeArrowheads="1"/>
                  </p:cNvSpPr>
                  <p:nvPr/>
                </p:nvSpPr>
                <p:spPr bwMode="auto">
                  <a:xfrm>
                    <a:off x="2014" y="1774"/>
                    <a:ext cx="783" cy="432"/>
                  </a:xfrm>
                  <a:prstGeom prst="roundRect">
                    <a:avLst>
                      <a:gd name="adj" fmla="val 231"/>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488"/>
                  </a:p>
                </p:txBody>
              </p:sp>
              <p:sp>
                <p:nvSpPr>
                  <p:cNvPr id="21" name="Text Box 23">
                    <a:extLst>
                      <a:ext uri="{FF2B5EF4-FFF2-40B4-BE49-F238E27FC236}">
                        <a16:creationId xmlns:a16="http://schemas.microsoft.com/office/drawing/2014/main" id="{897486F7-F61C-4D38-89FB-D1550DEA31A2}"/>
                      </a:ext>
                    </a:extLst>
                  </p:cNvPr>
                  <p:cNvSpPr txBox="1">
                    <a:spLocks noChangeArrowheads="1"/>
                  </p:cNvSpPr>
                  <p:nvPr/>
                </p:nvSpPr>
                <p:spPr bwMode="auto">
                  <a:xfrm>
                    <a:off x="2014" y="1916"/>
                    <a:ext cx="783"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anose="02020603050405020304" pitchFamily="18" charset="0"/>
                      </a:defRPr>
                    </a:lvl9pPr>
                  </a:lstStyle>
                  <a:p>
                    <a:pPr algn="ctr">
                      <a:lnSpc>
                        <a:spcPts val="1488"/>
                      </a:lnSpc>
                      <a:buClr>
                        <a:srgbClr val="000000"/>
                      </a:buClr>
                    </a:pPr>
                    <a:r>
                      <a:rPr lang="en-GB" altLang="en-US" sz="1488" b="1">
                        <a:latin typeface="Verdana" panose="020B0604030504040204" pitchFamily="34" charset="0"/>
                        <a:ea typeface="HG Mincho Light J" charset="0"/>
                        <a:cs typeface="HG Mincho Light J" charset="0"/>
                      </a:rPr>
                      <a:t>Apache</a:t>
                    </a:r>
                  </a:p>
                </p:txBody>
              </p:sp>
            </p:grpSp>
          </p:grpSp>
        </p:grpSp>
      </p:grpSp>
      <p:sp>
        <p:nvSpPr>
          <p:cNvPr id="26" name="Rectangle 25">
            <a:extLst>
              <a:ext uri="{FF2B5EF4-FFF2-40B4-BE49-F238E27FC236}">
                <a16:creationId xmlns:a16="http://schemas.microsoft.com/office/drawing/2014/main" id="{C52C3B85-2AC8-4288-ABDB-AF73E641AF1E}"/>
              </a:ext>
            </a:extLst>
          </p:cNvPr>
          <p:cNvSpPr/>
          <p:nvPr/>
        </p:nvSpPr>
        <p:spPr>
          <a:xfrm>
            <a:off x="280981" y="4907262"/>
            <a:ext cx="11308345" cy="2128853"/>
          </a:xfrm>
          <a:prstGeom prst="rect">
            <a:avLst/>
          </a:prstGeom>
        </p:spPr>
        <p:txBody>
          <a:bodyPr wrap="square">
            <a:spAutoFit/>
          </a:bodyPr>
          <a:lstStyle/>
          <a:p>
            <a:pPr marL="457200" indent="-457200" algn="just">
              <a:lnSpc>
                <a:spcPts val="1488"/>
              </a:lnSpc>
              <a:buClr>
                <a:srgbClr val="000000"/>
              </a:buClr>
              <a:buFont typeface="+mj-lt"/>
              <a:buAutoNum type="arabicPeriod"/>
            </a:pPr>
            <a:r>
              <a:rPr lang="en-GB" altLang="en-US" sz="2400">
                <a:latin typeface="Times New Roman" panose="02020603050405020304" pitchFamily="18" charset="0"/>
                <a:ea typeface="HG Mincho Light J" charset="0"/>
                <a:cs typeface="Times New Roman" panose="02020603050405020304" pitchFamily="18" charset="0"/>
              </a:rPr>
              <a:t>Client </a:t>
            </a:r>
            <a:r>
              <a:rPr lang="en-GB" altLang="en-US" sz="2400" dirty="0" err="1">
                <a:latin typeface="Times New Roman" panose="02020603050405020304" pitchFamily="18" charset="0"/>
                <a:ea typeface="HG Mincho Light J" charset="0"/>
                <a:cs typeface="Times New Roman" panose="02020603050405020304" pitchFamily="18" charset="0"/>
              </a:rPr>
              <a:t>akses</a:t>
            </a:r>
            <a:r>
              <a:rPr lang="en-GB" altLang="en-US" sz="2400" dirty="0">
                <a:latin typeface="Times New Roman" panose="02020603050405020304" pitchFamily="18" charset="0"/>
                <a:ea typeface="HG Mincho Light J" charset="0"/>
                <a:cs typeface="Times New Roman" panose="02020603050405020304" pitchFamily="18" charset="0"/>
              </a:rPr>
              <a:t> </a:t>
            </a:r>
            <a:r>
              <a:rPr lang="en-GB" altLang="en-US" sz="2400" dirty="0" err="1">
                <a:latin typeface="Times New Roman" panose="02020603050405020304" pitchFamily="18" charset="0"/>
                <a:ea typeface="HG Mincho Light J" charset="0"/>
                <a:cs typeface="Times New Roman" panose="02020603050405020304" pitchFamily="18" charset="0"/>
              </a:rPr>
              <a:t>melalui</a:t>
            </a:r>
            <a:r>
              <a:rPr lang="en-GB" altLang="en-US" sz="2400" dirty="0">
                <a:latin typeface="Times New Roman" panose="02020603050405020304" pitchFamily="18" charset="0"/>
                <a:ea typeface="HG Mincho Light J" charset="0"/>
                <a:cs typeface="Times New Roman" panose="02020603050405020304" pitchFamily="18" charset="0"/>
              </a:rPr>
              <a:t> browser </a:t>
            </a:r>
            <a:r>
              <a:rPr lang="en-GB" altLang="en-US" sz="2400" dirty="0" err="1">
                <a:latin typeface="Times New Roman" panose="02020603050405020304" pitchFamily="18" charset="0"/>
                <a:ea typeface="HG Mincho Light J" charset="0"/>
                <a:cs typeface="Times New Roman" panose="02020603050405020304" pitchFamily="18" charset="0"/>
              </a:rPr>
              <a:t>mengirim</a:t>
            </a:r>
            <a:r>
              <a:rPr lang="en-GB" altLang="en-US" sz="2400" dirty="0">
                <a:latin typeface="Times New Roman" panose="02020603050405020304" pitchFamily="18" charset="0"/>
                <a:ea typeface="HG Mincho Light J" charset="0"/>
                <a:cs typeface="Times New Roman" panose="02020603050405020304" pitchFamily="18" charset="0"/>
              </a:rPr>
              <a:t> request HTTP (POST/GET variables)</a:t>
            </a:r>
          </a:p>
          <a:p>
            <a:pPr marL="457200" indent="-457200" algn="just">
              <a:lnSpc>
                <a:spcPct val="101000"/>
              </a:lnSpc>
              <a:buClr>
                <a:srgbClr val="000000"/>
              </a:buClr>
              <a:buFont typeface="+mj-lt"/>
              <a:buAutoNum type="arabicPeriod"/>
            </a:pPr>
            <a:r>
              <a:rPr lang="en-GB" altLang="en-US" sz="2400">
                <a:latin typeface="Times New Roman" panose="02020603050405020304" pitchFamily="18" charset="0"/>
                <a:ea typeface="HG Mincho Light J" charset="0"/>
                <a:cs typeface="Times New Roman" panose="02020603050405020304" pitchFamily="18" charset="0"/>
              </a:rPr>
              <a:t>Web </a:t>
            </a:r>
            <a:r>
              <a:rPr lang="en-GB" altLang="en-US" sz="2400" dirty="0">
                <a:latin typeface="Times New Roman" panose="02020603050405020304" pitchFamily="18" charset="0"/>
                <a:ea typeface="HG Mincho Light J" charset="0"/>
                <a:cs typeface="Times New Roman" panose="02020603050405020304" pitchFamily="18" charset="0"/>
              </a:rPr>
              <a:t>Server Apache </a:t>
            </a:r>
            <a:r>
              <a:rPr lang="en-GB" altLang="en-US" sz="2400" dirty="0" err="1">
                <a:latin typeface="Times New Roman" panose="02020603050405020304" pitchFamily="18" charset="0"/>
                <a:ea typeface="HG Mincho Light J" charset="0"/>
                <a:cs typeface="Times New Roman" panose="02020603050405020304" pitchFamily="18" charset="0"/>
              </a:rPr>
              <a:t>mendeteksi</a:t>
            </a:r>
            <a:r>
              <a:rPr lang="en-GB" altLang="en-US" sz="2400" dirty="0">
                <a:latin typeface="Times New Roman" panose="02020603050405020304" pitchFamily="18" charset="0"/>
                <a:ea typeface="HG Mincho Light J" charset="0"/>
                <a:cs typeface="Times New Roman" panose="02020603050405020304" pitchFamily="18" charset="0"/>
              </a:rPr>
              <a:t> PHP script yang </a:t>
            </a:r>
            <a:r>
              <a:rPr lang="en-GB" altLang="en-US" sz="2400" dirty="0" err="1">
                <a:latin typeface="Times New Roman" panose="02020603050405020304" pitchFamily="18" charset="0"/>
                <a:ea typeface="HG Mincho Light J" charset="0"/>
                <a:cs typeface="Times New Roman" panose="02020603050405020304" pitchFamily="18" charset="0"/>
              </a:rPr>
              <a:t>diminta</a:t>
            </a:r>
            <a:r>
              <a:rPr lang="en-GB" altLang="en-US" sz="2400" dirty="0">
                <a:latin typeface="Times New Roman" panose="02020603050405020304" pitchFamily="18" charset="0"/>
                <a:ea typeface="HG Mincho Light J" charset="0"/>
                <a:cs typeface="Times New Roman" panose="02020603050405020304" pitchFamily="18" charset="0"/>
              </a:rPr>
              <a:t> oleh </a:t>
            </a:r>
            <a:r>
              <a:rPr lang="en-GB" altLang="en-US" sz="2400">
                <a:latin typeface="Times New Roman" panose="02020603050405020304" pitchFamily="18" charset="0"/>
                <a:ea typeface="HG Mincho Light J" charset="0"/>
                <a:cs typeface="Times New Roman" panose="02020603050405020304" pitchFamily="18" charset="0"/>
              </a:rPr>
              <a:t>request browser dan </a:t>
            </a:r>
            <a:r>
              <a:rPr lang="en-GB" altLang="en-US" sz="2400" dirty="0" err="1">
                <a:latin typeface="Times New Roman" panose="02020603050405020304" pitchFamily="18" charset="0"/>
                <a:ea typeface="HG Mincho Light J" charset="0"/>
                <a:cs typeface="Times New Roman" panose="02020603050405020304" pitchFamily="18" charset="0"/>
              </a:rPr>
              <a:t>mengirimkan</a:t>
            </a:r>
            <a:r>
              <a:rPr lang="en-GB" altLang="en-US" sz="2400" dirty="0">
                <a:latin typeface="Times New Roman" panose="02020603050405020304" pitchFamily="18" charset="0"/>
                <a:ea typeface="HG Mincho Light J" charset="0"/>
                <a:cs typeface="Times New Roman" panose="02020603050405020304" pitchFamily="18" charset="0"/>
              </a:rPr>
              <a:t> request </a:t>
            </a:r>
            <a:r>
              <a:rPr lang="en-GB" altLang="en-US" sz="2400" dirty="0" err="1">
                <a:latin typeface="Times New Roman" panose="02020603050405020304" pitchFamily="18" charset="0"/>
                <a:ea typeface="HG Mincho Light J" charset="0"/>
                <a:cs typeface="Times New Roman" panose="02020603050405020304" pitchFamily="18" charset="0"/>
              </a:rPr>
              <a:t>ke</a:t>
            </a:r>
            <a:r>
              <a:rPr lang="en-GB" altLang="en-US" sz="2400" dirty="0">
                <a:latin typeface="Times New Roman" panose="02020603050405020304" pitchFamily="18" charset="0"/>
                <a:ea typeface="HG Mincho Light J" charset="0"/>
                <a:cs typeface="Times New Roman" panose="02020603050405020304" pitchFamily="18" charset="0"/>
              </a:rPr>
              <a:t> PHP module</a:t>
            </a:r>
          </a:p>
          <a:p>
            <a:pPr marL="457200" indent="-457200" algn="just">
              <a:lnSpc>
                <a:spcPct val="101000"/>
              </a:lnSpc>
              <a:buClr>
                <a:srgbClr val="000000"/>
              </a:buClr>
              <a:buFont typeface="+mj-lt"/>
              <a:buAutoNum type="arabicPeriod"/>
            </a:pPr>
            <a:r>
              <a:rPr lang="en-GB" altLang="en-US" sz="2400">
                <a:latin typeface="Times New Roman" panose="02020603050405020304" pitchFamily="18" charset="0"/>
                <a:ea typeface="HG Mincho Light J" charset="0"/>
                <a:cs typeface="Times New Roman" panose="02020603050405020304" pitchFamily="18" charset="0"/>
              </a:rPr>
              <a:t>PHP </a:t>
            </a:r>
            <a:r>
              <a:rPr lang="en-GB" altLang="en-US" sz="2400" dirty="0">
                <a:latin typeface="Times New Roman" panose="02020603050405020304" pitchFamily="18" charset="0"/>
                <a:ea typeface="HG Mincho Light J" charset="0"/>
                <a:cs typeface="Times New Roman" panose="02020603050405020304" pitchFamily="18" charset="0"/>
              </a:rPr>
              <a:t>interpreter </a:t>
            </a:r>
            <a:r>
              <a:rPr lang="en-GB" altLang="en-US" sz="2400" dirty="0" err="1">
                <a:latin typeface="Times New Roman" panose="02020603050405020304" pitchFamily="18" charset="0"/>
                <a:ea typeface="HG Mincho Light J" charset="0"/>
                <a:cs typeface="Times New Roman" panose="02020603050405020304" pitchFamily="18" charset="0"/>
              </a:rPr>
              <a:t>eksekusi</a:t>
            </a:r>
            <a:r>
              <a:rPr lang="en-GB" altLang="en-US" sz="2400" dirty="0">
                <a:latin typeface="Times New Roman" panose="02020603050405020304" pitchFamily="18" charset="0"/>
                <a:ea typeface="HG Mincho Light J" charset="0"/>
                <a:cs typeface="Times New Roman" panose="02020603050405020304" pitchFamily="18" charset="0"/>
              </a:rPr>
              <a:t> PHP script, </a:t>
            </a:r>
            <a:r>
              <a:rPr lang="en-GB" altLang="en-US" sz="2400" dirty="0" err="1">
                <a:latin typeface="Times New Roman" panose="02020603050405020304" pitchFamily="18" charset="0"/>
                <a:ea typeface="HG Mincho Light J" charset="0"/>
                <a:cs typeface="Times New Roman" panose="02020603050405020304" pitchFamily="18" charset="0"/>
              </a:rPr>
              <a:t>skrip</a:t>
            </a:r>
            <a:r>
              <a:rPr lang="en-GB" altLang="en-US" sz="2400" dirty="0">
                <a:latin typeface="Times New Roman" panose="02020603050405020304" pitchFamily="18" charset="0"/>
                <a:ea typeface="HG Mincho Light J" charset="0"/>
                <a:cs typeface="Times New Roman" panose="02020603050405020304" pitchFamily="18" charset="0"/>
              </a:rPr>
              <a:t> output </a:t>
            </a:r>
            <a:r>
              <a:rPr lang="en-GB" altLang="en-US" sz="2400" dirty="0" err="1">
                <a:latin typeface="Times New Roman" panose="02020603050405020304" pitchFamily="18" charset="0"/>
                <a:ea typeface="HG Mincho Light J" charset="0"/>
                <a:cs typeface="Times New Roman" panose="02020603050405020304" pitchFamily="18" charset="0"/>
              </a:rPr>
              <a:t>dikumpulkan</a:t>
            </a:r>
            <a:r>
              <a:rPr lang="en-GB" altLang="en-US" sz="2400" dirty="0">
                <a:latin typeface="Times New Roman" panose="02020603050405020304" pitchFamily="18" charset="0"/>
                <a:ea typeface="HG Mincho Light J" charset="0"/>
                <a:cs typeface="Times New Roman" panose="02020603050405020304" pitchFamily="18" charset="0"/>
              </a:rPr>
              <a:t> dan </a:t>
            </a:r>
            <a:r>
              <a:rPr lang="en-GB" altLang="en-US" sz="2400" dirty="0" err="1">
                <a:latin typeface="Times New Roman" panose="02020603050405020304" pitchFamily="18" charset="0"/>
                <a:ea typeface="HG Mincho Light J" charset="0"/>
                <a:cs typeface="Times New Roman" panose="02020603050405020304" pitchFamily="18" charset="0"/>
              </a:rPr>
              <a:t>dikirim</a:t>
            </a:r>
            <a:r>
              <a:rPr lang="en-GB" altLang="en-US" sz="2400" dirty="0">
                <a:latin typeface="Times New Roman" panose="02020603050405020304" pitchFamily="18" charset="0"/>
                <a:ea typeface="HG Mincho Light J" charset="0"/>
                <a:cs typeface="Times New Roman" panose="02020603050405020304" pitchFamily="18" charset="0"/>
              </a:rPr>
              <a:t> </a:t>
            </a:r>
            <a:r>
              <a:rPr lang="en-GB" altLang="en-US" sz="2400" dirty="0" err="1">
                <a:latin typeface="Times New Roman" panose="02020603050405020304" pitchFamily="18" charset="0"/>
                <a:ea typeface="HG Mincho Light J" charset="0"/>
                <a:cs typeface="Times New Roman" panose="02020603050405020304" pitchFamily="18" charset="0"/>
              </a:rPr>
              <a:t>kembali</a:t>
            </a:r>
            <a:endParaRPr lang="en-GB" altLang="en-US" sz="2400" dirty="0">
              <a:latin typeface="Times New Roman" panose="02020603050405020304" pitchFamily="18" charset="0"/>
              <a:ea typeface="HG Mincho Light J" charset="0"/>
              <a:cs typeface="Times New Roman" panose="02020603050405020304" pitchFamily="18" charset="0"/>
            </a:endParaRPr>
          </a:p>
          <a:p>
            <a:pPr marL="457200" indent="-457200" algn="just">
              <a:lnSpc>
                <a:spcPct val="101000"/>
              </a:lnSpc>
              <a:buClr>
                <a:srgbClr val="000000"/>
              </a:buClr>
              <a:buFont typeface="+mj-lt"/>
              <a:buAutoNum type="arabicPeriod"/>
            </a:pPr>
            <a:r>
              <a:rPr lang="en-GB" altLang="en-US" sz="2400">
                <a:latin typeface="Times New Roman" panose="02020603050405020304" pitchFamily="18" charset="0"/>
                <a:ea typeface="HG Mincho Light J" charset="0"/>
                <a:cs typeface="Times New Roman" panose="02020603050405020304" pitchFamily="18" charset="0"/>
              </a:rPr>
              <a:t>Web </a:t>
            </a:r>
            <a:r>
              <a:rPr lang="en-GB" altLang="en-US" sz="2400" dirty="0">
                <a:latin typeface="Times New Roman" panose="02020603050405020304" pitchFamily="18" charset="0"/>
                <a:ea typeface="HG Mincho Light J" charset="0"/>
                <a:cs typeface="Times New Roman" panose="02020603050405020304" pitchFamily="18" charset="0"/>
              </a:rPr>
              <a:t>Server Apache </a:t>
            </a:r>
            <a:r>
              <a:rPr lang="en-GB" altLang="en-US" sz="2400" dirty="0" err="1">
                <a:latin typeface="Times New Roman" panose="02020603050405020304" pitchFamily="18" charset="0"/>
                <a:ea typeface="HG Mincho Light J" charset="0"/>
                <a:cs typeface="Times New Roman" panose="02020603050405020304" pitchFamily="18" charset="0"/>
              </a:rPr>
              <a:t>membalas</a:t>
            </a:r>
            <a:r>
              <a:rPr lang="en-GB" altLang="en-US" sz="2400" dirty="0">
                <a:latin typeface="Times New Roman" panose="02020603050405020304" pitchFamily="18" charset="0"/>
                <a:ea typeface="HG Mincho Light J" charset="0"/>
                <a:cs typeface="Times New Roman" panose="02020603050405020304" pitchFamily="18" charset="0"/>
              </a:rPr>
              <a:t> client </a:t>
            </a:r>
            <a:r>
              <a:rPr lang="en-GB" altLang="en-US" sz="2400" dirty="0" err="1">
                <a:latin typeface="Times New Roman" panose="02020603050405020304" pitchFamily="18" charset="0"/>
                <a:ea typeface="HG Mincho Light J" charset="0"/>
                <a:cs typeface="Times New Roman" panose="02020603050405020304" pitchFamily="18" charset="0"/>
              </a:rPr>
              <a:t>menggunakan</a:t>
            </a:r>
            <a:r>
              <a:rPr lang="en-GB" altLang="en-US" sz="2400" dirty="0">
                <a:latin typeface="Times New Roman" panose="02020603050405020304" pitchFamily="18" charset="0"/>
                <a:ea typeface="HG Mincho Light J" charset="0"/>
                <a:cs typeface="Times New Roman" panose="02020603050405020304" pitchFamily="18" charset="0"/>
              </a:rPr>
              <a:t> </a:t>
            </a:r>
            <a:r>
              <a:rPr lang="en-GB" altLang="en-US" sz="2400" dirty="0" err="1">
                <a:latin typeface="Times New Roman" panose="02020603050405020304" pitchFamily="18" charset="0"/>
                <a:ea typeface="HG Mincho Light J" charset="0"/>
                <a:cs typeface="Times New Roman" panose="02020603050405020304" pitchFamily="18" charset="0"/>
              </a:rPr>
              <a:t>skrip</a:t>
            </a:r>
            <a:r>
              <a:rPr lang="en-GB" altLang="en-US" sz="2400" dirty="0">
                <a:latin typeface="Times New Roman" panose="02020603050405020304" pitchFamily="18" charset="0"/>
                <a:ea typeface="HG Mincho Light J" charset="0"/>
                <a:cs typeface="Times New Roman" panose="02020603050405020304" pitchFamily="18" charset="0"/>
              </a:rPr>
              <a:t> output PHP </a:t>
            </a:r>
            <a:r>
              <a:rPr lang="en-GB" altLang="en-US" sz="2400" dirty="0" err="1">
                <a:latin typeface="Times New Roman" panose="02020603050405020304" pitchFamily="18" charset="0"/>
                <a:ea typeface="HG Mincho Light J" charset="0"/>
                <a:cs typeface="Times New Roman" panose="02020603050405020304" pitchFamily="18" charset="0"/>
              </a:rPr>
              <a:t>sebagai</a:t>
            </a:r>
            <a:r>
              <a:rPr lang="en-GB" altLang="en-US" sz="2400" dirty="0">
                <a:latin typeface="Times New Roman" panose="02020603050405020304" pitchFamily="18" charset="0"/>
                <a:ea typeface="HG Mincho Light J" charset="0"/>
                <a:cs typeface="Times New Roman" panose="02020603050405020304" pitchFamily="18" charset="0"/>
              </a:rPr>
              <a:t> output HTML</a:t>
            </a:r>
          </a:p>
        </p:txBody>
      </p:sp>
    </p:spTree>
    <p:extLst>
      <p:ext uri="{BB962C8B-B14F-4D97-AF65-F5344CB8AC3E}">
        <p14:creationId xmlns:p14="http://schemas.microsoft.com/office/powerpoint/2010/main" val="135929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60"/>
          <p:cNvSpPr txBox="1">
            <a:spLocks noGrp="1"/>
          </p:cNvSpPr>
          <p:nvPr>
            <p:ph type="title"/>
          </p:nvPr>
        </p:nvSpPr>
        <p:spPr>
          <a:xfrm>
            <a:off x="408998" y="407835"/>
            <a:ext cx="11180329" cy="751470"/>
          </a:xfrm>
          <a:prstGeom prst="rect">
            <a:avLst/>
          </a:prstGeom>
        </p:spPr>
        <p:txBody>
          <a:bodyPr spcFirstLastPara="1" wrap="square" lIns="0" tIns="0" rIns="0" bIns="0" anchor="ctr" anchorCtr="0">
            <a:normAutofit/>
          </a:bodyPr>
          <a:lstStyle/>
          <a:p>
            <a:r>
              <a:rPr lang="en" sz="3937" b="1">
                <a:solidFill>
                  <a:schemeClr val="bg1"/>
                </a:solidFill>
              </a:rPr>
              <a:t>Apa itu Pemrograman PHP?</a:t>
            </a:r>
            <a:endParaRPr sz="3937" b="1">
              <a:solidFill>
                <a:schemeClr val="bg1"/>
              </a:solidFill>
            </a:endParaRPr>
          </a:p>
        </p:txBody>
      </p:sp>
      <p:sp>
        <p:nvSpPr>
          <p:cNvPr id="8" name="TextBox 7">
            <a:extLst>
              <a:ext uri="{FF2B5EF4-FFF2-40B4-BE49-F238E27FC236}">
                <a16:creationId xmlns:a16="http://schemas.microsoft.com/office/drawing/2014/main" id="{60EAFF43-AF48-468F-B7DB-30D5731679A3}"/>
              </a:ext>
            </a:extLst>
          </p:cNvPr>
          <p:cNvSpPr txBox="1"/>
          <p:nvPr/>
        </p:nvSpPr>
        <p:spPr>
          <a:xfrm>
            <a:off x="408998" y="1807232"/>
            <a:ext cx="11180328" cy="5262979"/>
          </a:xfrm>
          <a:prstGeom prst="rect">
            <a:avLst/>
          </a:prstGeom>
          <a:noFill/>
        </p:spPr>
        <p:txBody>
          <a:bodyPr wrap="square">
            <a:spAutoFit/>
          </a:bodyPr>
          <a:lstStyle/>
          <a:p>
            <a:pPr algn="just"/>
            <a:r>
              <a:rPr lang="en-US" sz="2800">
                <a:latin typeface="Times New Roman" panose="02020603050405020304" pitchFamily="18" charset="0"/>
                <a:cs typeface="Times New Roman" panose="02020603050405020304" pitchFamily="18" charset="0"/>
              </a:rPr>
              <a:t>PHP atau Hypertext Preprocessor adalah bahasa pemrograman yang berjalan pada server side scripting dan bersifat open source (sumber terbuka). Untuk penggunaan dari bahasa ini sering digunakan untuk pembuatan aplikasi berbasis website yang berjalan secara dinamis, sehingga dapat terintegrasi dengan basis data (database).</a:t>
            </a:r>
          </a:p>
          <a:p>
            <a:pPr algn="just"/>
            <a:endParaRPr lang="en-US" sz="2800">
              <a:latin typeface="Times New Roman" panose="02020603050405020304" pitchFamily="18" charset="0"/>
              <a:cs typeface="Times New Roman" panose="02020603050405020304" pitchFamily="18" charset="0"/>
            </a:endParaRPr>
          </a:p>
          <a:p>
            <a:pPr algn="just"/>
            <a:r>
              <a:rPr lang="en-US" sz="2800">
                <a:latin typeface="Times New Roman" panose="02020603050405020304" pitchFamily="18" charset="0"/>
                <a:cs typeface="Times New Roman" panose="02020603050405020304" pitchFamily="18" charset="0"/>
              </a:rPr>
              <a:t>PHP adalah bahasa pemrograman yang berjalan di server, karena itu kita membutuhkan sebuah web server. Web server bisa dibuat dengan berbagai macam cara. Ada yang menggunakan PHP secara manual dengan web server bawaan PHP, ada yang menggunakan WSL lalu menginstal LAMPP Stack, ada yang menggunakan XAMPP, ada yang menggunakan Docker, dan lain sebagainya.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nduan_Menyusun_dan_Mereview_Modul_Pelatihan_NF_COMPUTER.pptx" id="{6A7C84BD-FECB-4F08-B00D-BB53D8CA55DF}" vid="{03FCB7D6-D073-4739-8F9D-085FDA196125}"/>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modul_es6</Template>
  <TotalTime>4428</TotalTime>
  <Words>1162</Words>
  <Application>Microsoft Office PowerPoint</Application>
  <PresentationFormat>Custom</PresentationFormat>
  <Paragraphs>90</Paragraphs>
  <Slides>24</Slides>
  <Notes>22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24</vt:i4>
      </vt:variant>
    </vt:vector>
  </HeadingPairs>
  <TitlesOfParts>
    <vt:vector size="38" baseType="lpstr">
      <vt:lpstr>STXinwei</vt:lpstr>
      <vt:lpstr>Arial</vt:lpstr>
      <vt:lpstr>Georgia</vt:lpstr>
      <vt:lpstr>PT Serif</vt:lpstr>
      <vt:lpstr>Source Sans Pro</vt:lpstr>
      <vt:lpstr>Source Sans Pro Black</vt:lpstr>
      <vt:lpstr>Source Sans Pro Light</vt:lpstr>
      <vt:lpstr>StarSymbol</vt:lpstr>
      <vt:lpstr>Symbol</vt:lpstr>
      <vt:lpstr>Times New Roman</vt:lpstr>
      <vt:lpstr>Verdana</vt:lpstr>
      <vt:lpstr>Wingdings</vt:lpstr>
      <vt:lpstr>Office Theme</vt:lpstr>
      <vt:lpstr>1_Office Theme</vt:lpstr>
      <vt:lpstr>PowerPoint Presentation</vt:lpstr>
      <vt:lpstr>PowerPoint Presentation</vt:lpstr>
      <vt:lpstr>PowerPoint Presentation</vt:lpstr>
      <vt:lpstr>PowerPoint Presentation</vt:lpstr>
      <vt:lpstr>Compiler vs Interpreter</vt:lpstr>
      <vt:lpstr>Compiler vs Interpreter</vt:lpstr>
      <vt:lpstr>Eksekusi Pemrograman PHP</vt:lpstr>
      <vt:lpstr>Cara Kerja Pemrograman PHP</vt:lpstr>
      <vt:lpstr>Apa itu Pemrograman PHP?</vt:lpstr>
      <vt:lpstr>Sejarah Pemrograman PHP#1</vt:lpstr>
      <vt:lpstr>Sejarah Pemrograman PHP#2</vt:lpstr>
      <vt:lpstr>Fungsi Pemrograman PHP</vt:lpstr>
      <vt:lpstr>Download XAMPP</vt:lpstr>
      <vt:lpstr>Installasi XAMPP#1</vt:lpstr>
      <vt:lpstr>Installasi XAMPP#2</vt:lpstr>
      <vt:lpstr>Installasi XAMPP#3</vt:lpstr>
      <vt:lpstr>Installasi XAMPP#4</vt:lpstr>
      <vt:lpstr>Installasi XAMPP#5</vt:lpstr>
      <vt:lpstr>Installasi XAMPP#6</vt:lpstr>
      <vt:lpstr>Installasi XAMPP#7</vt:lpstr>
      <vt:lpstr>Menjalankan XAMPP</vt:lpstr>
      <vt:lpstr>Lingkungan Kerja PHP#1</vt:lpstr>
      <vt:lpstr>Lingkungan Kerja PHP#2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nasrul</dc:creator>
  <dc:description/>
  <cp:lastModifiedBy>nasrul ivan</cp:lastModifiedBy>
  <cp:revision>159</cp:revision>
  <cp:lastPrinted>2020-02-04T05:56:17Z</cp:lastPrinted>
  <dcterms:created xsi:type="dcterms:W3CDTF">2020-03-11T07:55:13Z</dcterms:created>
  <dcterms:modified xsi:type="dcterms:W3CDTF">2022-04-06T07:30:32Z</dcterms:modified>
  <dc:language>en-US</dc:language>
</cp:coreProperties>
</file>