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</p:sldMasterIdLst>
  <p:notesMasterIdLst>
    <p:notesMasterId r:id="rId20"/>
  </p:notesMasterIdLst>
  <p:sldIdLst>
    <p:sldId id="685" r:id="rId4"/>
    <p:sldId id="684" r:id="rId5"/>
    <p:sldId id="507" r:id="rId6"/>
    <p:sldId id="515" r:id="rId7"/>
    <p:sldId id="266" r:id="rId8"/>
    <p:sldId id="267" r:id="rId9"/>
    <p:sldId id="268" r:id="rId10"/>
    <p:sldId id="269" r:id="rId11"/>
    <p:sldId id="270" r:id="rId12"/>
    <p:sldId id="514" r:id="rId13"/>
    <p:sldId id="516" r:id="rId14"/>
    <p:sldId id="518" r:id="rId15"/>
    <p:sldId id="519" r:id="rId16"/>
    <p:sldId id="686" r:id="rId17"/>
    <p:sldId id="687" r:id="rId18"/>
    <p:sldId id="31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774" autoAdjust="0"/>
  </p:normalViewPr>
  <p:slideViewPr>
    <p:cSldViewPr snapToGrid="0">
      <p:cViewPr>
        <p:scale>
          <a:sx n="37" d="100"/>
          <a:sy n="37" d="100"/>
        </p:scale>
        <p:origin x="193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1BB004-A18F-4288-B250-F31E18613973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1AC4DF-7947-4318-94A1-7E38B576568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>
            <a:latin typeface="STXinwei" panose="02010800040101010101" pitchFamily="2" charset="-122"/>
            <a:ea typeface="STXinwei" panose="02010800040101010101" pitchFamily="2" charset="-122"/>
          </a:endParaRPr>
        </a:p>
      </dgm:t>
    </dgm:pt>
    <dgm:pt modelId="{06069517-387E-41A4-BF69-0E36BB695ED9}" type="parTrans" cxnId="{4FAFCB29-E0EF-4BA5-9F84-8428E3677DA0}">
      <dgm:prSet/>
      <dgm:spPr/>
      <dgm:t>
        <a:bodyPr/>
        <a:lstStyle/>
        <a:p>
          <a:endParaRPr lang="en-US"/>
        </a:p>
      </dgm:t>
    </dgm:pt>
    <dgm:pt modelId="{E239BE60-0965-4AE6-B4E5-0806867327DB}" type="sibTrans" cxnId="{4FAFCB29-E0EF-4BA5-9F84-8428E3677DA0}">
      <dgm:prSet/>
      <dgm:spPr/>
      <dgm:t>
        <a:bodyPr/>
        <a:lstStyle/>
        <a:p>
          <a:endParaRPr lang="en-US"/>
        </a:p>
      </dgm:t>
    </dgm:pt>
    <dgm:pt modelId="{09C9A7D5-2E28-434A-BBBD-F16460F0BEA2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0DD8D2FC-75F4-4C4D-983A-29A418333677}" type="parTrans" cxnId="{0B870B96-BFAF-4F0A-A21B-C7DB10E19B38}">
      <dgm:prSet/>
      <dgm:spPr/>
      <dgm:t>
        <a:bodyPr/>
        <a:lstStyle/>
        <a:p>
          <a:endParaRPr lang="en-US"/>
        </a:p>
      </dgm:t>
    </dgm:pt>
    <dgm:pt modelId="{A09FB0DB-F55C-4038-87B9-B03776A700F6}" type="sibTrans" cxnId="{0B870B96-BFAF-4F0A-A21B-C7DB10E19B38}">
      <dgm:prSet/>
      <dgm:spPr/>
      <dgm:t>
        <a:bodyPr/>
        <a:lstStyle/>
        <a:p>
          <a:endParaRPr lang="en-US"/>
        </a:p>
      </dgm:t>
    </dgm:pt>
    <dgm:pt modelId="{10331030-184C-409D-B98A-72FA4102D1C8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7DBEA13E-5C79-4CB5-8959-3AE91CB37191}" type="parTrans" cxnId="{C1820617-4AEB-4089-AB72-35B76A0F5771}">
      <dgm:prSet/>
      <dgm:spPr/>
      <dgm:t>
        <a:bodyPr/>
        <a:lstStyle/>
        <a:p>
          <a:endParaRPr lang="en-US"/>
        </a:p>
      </dgm:t>
    </dgm:pt>
    <dgm:pt modelId="{E966F441-378B-4619-8BCE-F8D5383E3BE5}" type="sibTrans" cxnId="{C1820617-4AEB-4089-AB72-35B76A0F5771}">
      <dgm:prSet/>
      <dgm:spPr/>
      <dgm:t>
        <a:bodyPr/>
        <a:lstStyle/>
        <a:p>
          <a:endParaRPr lang="en-US"/>
        </a:p>
      </dgm:t>
    </dgm:pt>
    <dgm:pt modelId="{D0076939-4D45-477A-8EED-4DD6CD617B94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3C234485-47E0-4BBE-9DFA-ABD82B65CAAD}" type="parTrans" cxnId="{54495E26-22F8-49E0-9BE2-C17AF0A55B7C}">
      <dgm:prSet/>
      <dgm:spPr/>
      <dgm:t>
        <a:bodyPr/>
        <a:lstStyle/>
        <a:p>
          <a:endParaRPr lang="en-US"/>
        </a:p>
      </dgm:t>
    </dgm:pt>
    <dgm:pt modelId="{0EE9B6A5-560D-4800-907B-720ED1E0A5C6}" type="sibTrans" cxnId="{54495E26-22F8-49E0-9BE2-C17AF0A55B7C}">
      <dgm:prSet/>
      <dgm:spPr/>
      <dgm:t>
        <a:bodyPr/>
        <a:lstStyle/>
        <a:p>
          <a:endParaRPr lang="en-US"/>
        </a:p>
      </dgm:t>
    </dgm:pt>
    <dgm:pt modelId="{855623AC-CE1B-449D-8ACD-082420D710D1}" type="pres">
      <dgm:prSet presAssocID="{291BB004-A18F-4288-B250-F31E18613973}" presName="diagram" presStyleCnt="0">
        <dgm:presLayoutVars>
          <dgm:dir/>
          <dgm:resizeHandles val="exact"/>
        </dgm:presLayoutVars>
      </dgm:prSet>
      <dgm:spPr/>
    </dgm:pt>
    <dgm:pt modelId="{14E3A39E-DC56-4998-840B-B8EBA7B7C2E8}" type="pres">
      <dgm:prSet presAssocID="{9A1AC4DF-7947-4318-94A1-7E38B576568B}" presName="node" presStyleLbl="node1" presStyleIdx="0" presStyleCnt="4">
        <dgm:presLayoutVars>
          <dgm:bulletEnabled val="1"/>
        </dgm:presLayoutVars>
      </dgm:prSet>
      <dgm:spPr/>
    </dgm:pt>
    <dgm:pt modelId="{2D5F3B4F-4676-470A-B3FD-652072F2CF5E}" type="pres">
      <dgm:prSet presAssocID="{E239BE60-0965-4AE6-B4E5-0806867327DB}" presName="sibTrans" presStyleCnt="0"/>
      <dgm:spPr/>
    </dgm:pt>
    <dgm:pt modelId="{A87BF6F2-DF1E-4054-B3D9-5A796278EB4F}" type="pres">
      <dgm:prSet presAssocID="{09C9A7D5-2E28-434A-BBBD-F16460F0BEA2}" presName="node" presStyleLbl="node1" presStyleIdx="1" presStyleCnt="4">
        <dgm:presLayoutVars>
          <dgm:bulletEnabled val="1"/>
        </dgm:presLayoutVars>
      </dgm:prSet>
      <dgm:spPr/>
    </dgm:pt>
    <dgm:pt modelId="{7A506C96-A0DF-47C9-A99F-9941AE1AC66D}" type="pres">
      <dgm:prSet presAssocID="{A09FB0DB-F55C-4038-87B9-B03776A700F6}" presName="sibTrans" presStyleCnt="0"/>
      <dgm:spPr/>
    </dgm:pt>
    <dgm:pt modelId="{E1688ABB-9B7B-450A-AC3B-DC709204A2DC}" type="pres">
      <dgm:prSet presAssocID="{10331030-184C-409D-B98A-72FA4102D1C8}" presName="node" presStyleLbl="node1" presStyleIdx="2" presStyleCnt="4">
        <dgm:presLayoutVars>
          <dgm:bulletEnabled val="1"/>
        </dgm:presLayoutVars>
      </dgm:prSet>
      <dgm:spPr/>
    </dgm:pt>
    <dgm:pt modelId="{553ED34E-094D-4376-AC70-5BD790F3A5AE}" type="pres">
      <dgm:prSet presAssocID="{E966F441-378B-4619-8BCE-F8D5383E3BE5}" presName="sibTrans" presStyleCnt="0"/>
      <dgm:spPr/>
    </dgm:pt>
    <dgm:pt modelId="{E852AFCB-1EDC-479B-AFC9-C72B243D0770}" type="pres">
      <dgm:prSet presAssocID="{D0076939-4D45-477A-8EED-4DD6CD617B94}" presName="node" presStyleLbl="node1" presStyleIdx="3" presStyleCnt="4">
        <dgm:presLayoutVars>
          <dgm:bulletEnabled val="1"/>
        </dgm:presLayoutVars>
      </dgm:prSet>
      <dgm:spPr/>
    </dgm:pt>
  </dgm:ptLst>
  <dgm:cxnLst>
    <dgm:cxn modelId="{9EB7FD05-BAD2-4241-B339-E3F575730C8B}" type="presOf" srcId="{9A1AC4DF-7947-4318-94A1-7E38B576568B}" destId="{14E3A39E-DC56-4998-840B-B8EBA7B7C2E8}" srcOrd="0" destOrd="0" presId="urn:microsoft.com/office/officeart/2005/8/layout/default"/>
    <dgm:cxn modelId="{C1820617-4AEB-4089-AB72-35B76A0F5771}" srcId="{291BB004-A18F-4288-B250-F31E18613973}" destId="{10331030-184C-409D-B98A-72FA4102D1C8}" srcOrd="2" destOrd="0" parTransId="{7DBEA13E-5C79-4CB5-8959-3AE91CB37191}" sibTransId="{E966F441-378B-4619-8BCE-F8D5383E3BE5}"/>
    <dgm:cxn modelId="{54495E26-22F8-49E0-9BE2-C17AF0A55B7C}" srcId="{291BB004-A18F-4288-B250-F31E18613973}" destId="{D0076939-4D45-477A-8EED-4DD6CD617B94}" srcOrd="3" destOrd="0" parTransId="{3C234485-47E0-4BBE-9DFA-ABD82B65CAAD}" sibTransId="{0EE9B6A5-560D-4800-907B-720ED1E0A5C6}"/>
    <dgm:cxn modelId="{4FAFCB29-E0EF-4BA5-9F84-8428E3677DA0}" srcId="{291BB004-A18F-4288-B250-F31E18613973}" destId="{9A1AC4DF-7947-4318-94A1-7E38B576568B}" srcOrd="0" destOrd="0" parTransId="{06069517-387E-41A4-BF69-0E36BB695ED9}" sibTransId="{E239BE60-0965-4AE6-B4E5-0806867327DB}"/>
    <dgm:cxn modelId="{C801DC3D-2FE9-4DEC-BC5C-504A89FDCCBA}" type="presOf" srcId="{10331030-184C-409D-B98A-72FA4102D1C8}" destId="{E1688ABB-9B7B-450A-AC3B-DC709204A2DC}" srcOrd="0" destOrd="0" presId="urn:microsoft.com/office/officeart/2005/8/layout/default"/>
    <dgm:cxn modelId="{08CB534D-DB15-4535-889B-CACEB334EA8B}" type="presOf" srcId="{09C9A7D5-2E28-434A-BBBD-F16460F0BEA2}" destId="{A87BF6F2-DF1E-4054-B3D9-5A796278EB4F}" srcOrd="0" destOrd="0" presId="urn:microsoft.com/office/officeart/2005/8/layout/default"/>
    <dgm:cxn modelId="{0BA86877-4051-450F-8472-077D268F243D}" type="presOf" srcId="{291BB004-A18F-4288-B250-F31E18613973}" destId="{855623AC-CE1B-449D-8ACD-082420D710D1}" srcOrd="0" destOrd="0" presId="urn:microsoft.com/office/officeart/2005/8/layout/default"/>
    <dgm:cxn modelId="{2ACB437C-B794-4917-A8F8-276506F50652}" type="presOf" srcId="{D0076939-4D45-477A-8EED-4DD6CD617B94}" destId="{E852AFCB-1EDC-479B-AFC9-C72B243D0770}" srcOrd="0" destOrd="0" presId="urn:microsoft.com/office/officeart/2005/8/layout/default"/>
    <dgm:cxn modelId="{0B870B96-BFAF-4F0A-A21B-C7DB10E19B38}" srcId="{291BB004-A18F-4288-B250-F31E18613973}" destId="{09C9A7D5-2E28-434A-BBBD-F16460F0BEA2}" srcOrd="1" destOrd="0" parTransId="{0DD8D2FC-75F4-4C4D-983A-29A418333677}" sibTransId="{A09FB0DB-F55C-4038-87B9-B03776A700F6}"/>
    <dgm:cxn modelId="{3174A5BE-4308-4811-B7FE-EB07EDE83F53}" type="presParOf" srcId="{855623AC-CE1B-449D-8ACD-082420D710D1}" destId="{14E3A39E-DC56-4998-840B-B8EBA7B7C2E8}" srcOrd="0" destOrd="0" presId="urn:microsoft.com/office/officeart/2005/8/layout/default"/>
    <dgm:cxn modelId="{732A632D-6CBC-490C-BB31-2254983D5348}" type="presParOf" srcId="{855623AC-CE1B-449D-8ACD-082420D710D1}" destId="{2D5F3B4F-4676-470A-B3FD-652072F2CF5E}" srcOrd="1" destOrd="0" presId="urn:microsoft.com/office/officeart/2005/8/layout/default"/>
    <dgm:cxn modelId="{E0C3DE58-EDA6-4094-9392-0D33CE47B29C}" type="presParOf" srcId="{855623AC-CE1B-449D-8ACD-082420D710D1}" destId="{A87BF6F2-DF1E-4054-B3D9-5A796278EB4F}" srcOrd="2" destOrd="0" presId="urn:microsoft.com/office/officeart/2005/8/layout/default"/>
    <dgm:cxn modelId="{6629A986-7375-4E5A-B1C0-4D1D87CD711A}" type="presParOf" srcId="{855623AC-CE1B-449D-8ACD-082420D710D1}" destId="{7A506C96-A0DF-47C9-A99F-9941AE1AC66D}" srcOrd="3" destOrd="0" presId="urn:microsoft.com/office/officeart/2005/8/layout/default"/>
    <dgm:cxn modelId="{29C51135-CA16-447A-947A-B4CEE95072B3}" type="presParOf" srcId="{855623AC-CE1B-449D-8ACD-082420D710D1}" destId="{E1688ABB-9B7B-450A-AC3B-DC709204A2DC}" srcOrd="4" destOrd="0" presId="urn:microsoft.com/office/officeart/2005/8/layout/default"/>
    <dgm:cxn modelId="{5B7F8D1D-B629-4E6F-9519-8EAF6F2028E2}" type="presParOf" srcId="{855623AC-CE1B-449D-8ACD-082420D710D1}" destId="{553ED34E-094D-4376-AC70-5BD790F3A5AE}" srcOrd="5" destOrd="0" presId="urn:microsoft.com/office/officeart/2005/8/layout/default"/>
    <dgm:cxn modelId="{E46E5E4C-30C5-404A-BF91-9C630A31A240}" type="presParOf" srcId="{855623AC-CE1B-449D-8ACD-082420D710D1}" destId="{E852AFCB-1EDC-479B-AFC9-C72B243D077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41E339-6BCE-4164-988B-1460A372386C}" type="doc">
      <dgm:prSet loTypeId="urn:microsoft.com/office/officeart/2005/8/layout/v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6FBC56-3FF8-4F3F-A101-FE83833A81D5}">
      <dgm:prSet phldrT="[Text]"/>
      <dgm:spPr/>
      <dgm:t>
        <a:bodyPr/>
        <a:lstStyle/>
        <a:p>
          <a:r>
            <a:rPr lang="en-US"/>
            <a:t>query()</a:t>
          </a:r>
        </a:p>
      </dgm:t>
    </dgm:pt>
    <dgm:pt modelId="{EEC60550-3FB1-4CCF-B2AD-F6A2166FC96A}" type="parTrans" cxnId="{8DAF0D2A-5752-4FCE-9E72-997A439A7262}">
      <dgm:prSet/>
      <dgm:spPr/>
      <dgm:t>
        <a:bodyPr/>
        <a:lstStyle/>
        <a:p>
          <a:endParaRPr lang="en-US"/>
        </a:p>
      </dgm:t>
    </dgm:pt>
    <dgm:pt modelId="{C2D4BC32-D7E6-488E-AC16-4000F1C38AAE}" type="sibTrans" cxnId="{8DAF0D2A-5752-4FCE-9E72-997A439A7262}">
      <dgm:prSet/>
      <dgm:spPr/>
      <dgm:t>
        <a:bodyPr/>
        <a:lstStyle/>
        <a:p>
          <a:endParaRPr lang="en-US"/>
        </a:p>
      </dgm:t>
    </dgm:pt>
    <dgm:pt modelId="{A639E6D6-CA86-4A1F-87EF-67527EC5C5E3}">
      <dgm:prSet phldrT="[Text]"/>
      <dgm:spPr/>
      <dgm:t>
        <a:bodyPr/>
        <a:lstStyle/>
        <a:p>
          <a:r>
            <a:rPr lang="en-US"/>
            <a:t>Eksekusi query dan mendapatkan datanya</a:t>
          </a:r>
        </a:p>
      </dgm:t>
    </dgm:pt>
    <dgm:pt modelId="{AFDA3872-3230-4AB8-8B91-D1E8EA12EC2C}" type="parTrans" cxnId="{EA5F4F6D-5ACE-410C-8CE5-31CBE9DC6CF0}">
      <dgm:prSet/>
      <dgm:spPr/>
      <dgm:t>
        <a:bodyPr/>
        <a:lstStyle/>
        <a:p>
          <a:endParaRPr lang="en-US"/>
        </a:p>
      </dgm:t>
    </dgm:pt>
    <dgm:pt modelId="{A4810EC3-65E4-4A1D-8604-578359C32B15}" type="sibTrans" cxnId="{EA5F4F6D-5ACE-410C-8CE5-31CBE9DC6CF0}">
      <dgm:prSet/>
      <dgm:spPr/>
      <dgm:t>
        <a:bodyPr/>
        <a:lstStyle/>
        <a:p>
          <a:endParaRPr lang="en-US"/>
        </a:p>
      </dgm:t>
    </dgm:pt>
    <dgm:pt modelId="{C8390819-49DF-41E2-A6EA-02284AAC9335}">
      <dgm:prSet phldrT="[Text]"/>
      <dgm:spPr/>
      <dgm:t>
        <a:bodyPr/>
        <a:lstStyle/>
        <a:p>
          <a:r>
            <a:rPr lang="en-US"/>
            <a:t>prepare()</a:t>
          </a:r>
        </a:p>
      </dgm:t>
    </dgm:pt>
    <dgm:pt modelId="{4DE5B589-5005-4B72-98E9-8F7357356DC8}" type="parTrans" cxnId="{249E5883-C5E3-4D1B-8A08-3A392E037E71}">
      <dgm:prSet/>
      <dgm:spPr/>
      <dgm:t>
        <a:bodyPr/>
        <a:lstStyle/>
        <a:p>
          <a:endParaRPr lang="en-US"/>
        </a:p>
      </dgm:t>
    </dgm:pt>
    <dgm:pt modelId="{21ABD99F-19F1-4114-9899-D8721CD9D596}" type="sibTrans" cxnId="{249E5883-C5E3-4D1B-8A08-3A392E037E71}">
      <dgm:prSet/>
      <dgm:spPr/>
      <dgm:t>
        <a:bodyPr/>
        <a:lstStyle/>
        <a:p>
          <a:endParaRPr lang="en-US"/>
        </a:p>
      </dgm:t>
    </dgm:pt>
    <dgm:pt modelId="{6ED06240-7E96-4F8E-B98E-11FB9F212786}">
      <dgm:prSet phldrT="[Text]"/>
      <dgm:spPr/>
      <dgm:t>
        <a:bodyPr/>
        <a:lstStyle/>
        <a:p>
          <a:r>
            <a:rPr lang="en-US"/>
            <a:t>Menyiapkan statement query</a:t>
          </a:r>
        </a:p>
      </dgm:t>
    </dgm:pt>
    <dgm:pt modelId="{C4C5B97A-EDBE-4C86-9043-47BDFB8DCC08}" type="parTrans" cxnId="{4014A920-7BAA-4A34-A278-60E2EB3A6B21}">
      <dgm:prSet/>
      <dgm:spPr/>
      <dgm:t>
        <a:bodyPr/>
        <a:lstStyle/>
        <a:p>
          <a:endParaRPr lang="en-US"/>
        </a:p>
      </dgm:t>
    </dgm:pt>
    <dgm:pt modelId="{86FDA27B-C6EE-4FE4-A6F8-F907E2A2C88B}" type="sibTrans" cxnId="{4014A920-7BAA-4A34-A278-60E2EB3A6B21}">
      <dgm:prSet/>
      <dgm:spPr/>
      <dgm:t>
        <a:bodyPr/>
        <a:lstStyle/>
        <a:p>
          <a:endParaRPr lang="en-US"/>
        </a:p>
      </dgm:t>
    </dgm:pt>
    <dgm:pt modelId="{6EA2873E-A9CB-4BB1-BC1D-840BC05F3B99}">
      <dgm:prSet phldrT="[Text]"/>
      <dgm:spPr/>
      <dgm:t>
        <a:bodyPr/>
        <a:lstStyle/>
        <a:p>
          <a:r>
            <a:rPr lang="en-US"/>
            <a:t>fetch()</a:t>
          </a:r>
        </a:p>
      </dgm:t>
    </dgm:pt>
    <dgm:pt modelId="{80A643FA-4E64-489A-87E1-36942F515F16}" type="parTrans" cxnId="{6670317F-2ACB-4B3F-B709-1CF2ADC01557}">
      <dgm:prSet/>
      <dgm:spPr/>
      <dgm:t>
        <a:bodyPr/>
        <a:lstStyle/>
        <a:p>
          <a:endParaRPr lang="en-US"/>
        </a:p>
      </dgm:t>
    </dgm:pt>
    <dgm:pt modelId="{04C629EB-5A76-47DC-86C8-8943F110940D}" type="sibTrans" cxnId="{6670317F-2ACB-4B3F-B709-1CF2ADC01557}">
      <dgm:prSet/>
      <dgm:spPr/>
      <dgm:t>
        <a:bodyPr/>
        <a:lstStyle/>
        <a:p>
          <a:endParaRPr lang="en-US"/>
        </a:p>
      </dgm:t>
    </dgm:pt>
    <dgm:pt modelId="{F847FD29-BAA6-422D-8391-C267AD9F947B}">
      <dgm:prSet phldrT="[Text]"/>
      <dgm:spPr/>
      <dgm:t>
        <a:bodyPr/>
        <a:lstStyle/>
        <a:p>
          <a:r>
            <a:rPr lang="en-US"/>
            <a:t>Mengambil satu baris data, hasil eksekusi query</a:t>
          </a:r>
        </a:p>
      </dgm:t>
    </dgm:pt>
    <dgm:pt modelId="{35CBC683-1E80-4146-A85E-E87B18778A18}" type="parTrans" cxnId="{2892A751-4B77-4BC1-8FE1-C0B6DAA7F1DF}">
      <dgm:prSet/>
      <dgm:spPr/>
      <dgm:t>
        <a:bodyPr/>
        <a:lstStyle/>
        <a:p>
          <a:endParaRPr lang="en-US"/>
        </a:p>
      </dgm:t>
    </dgm:pt>
    <dgm:pt modelId="{7CC41521-6C1F-488A-BF83-ECA8F1AB355E}" type="sibTrans" cxnId="{2892A751-4B77-4BC1-8FE1-C0B6DAA7F1DF}">
      <dgm:prSet/>
      <dgm:spPr/>
      <dgm:t>
        <a:bodyPr/>
        <a:lstStyle/>
        <a:p>
          <a:endParaRPr lang="en-US"/>
        </a:p>
      </dgm:t>
    </dgm:pt>
    <dgm:pt modelId="{8B73ED89-4EF3-4849-BB6B-527C8A118A3F}">
      <dgm:prSet phldrT="[Text]"/>
      <dgm:spPr/>
      <dgm:t>
        <a:bodyPr/>
        <a:lstStyle/>
        <a:p>
          <a:r>
            <a:rPr lang="en-US"/>
            <a:t>execute()</a:t>
          </a:r>
        </a:p>
      </dgm:t>
    </dgm:pt>
    <dgm:pt modelId="{4B69B51F-67A6-48B8-8F0A-16AEBB17694A}" type="parTrans" cxnId="{05FD854C-4B08-48CB-989B-2BC3797276A0}">
      <dgm:prSet/>
      <dgm:spPr/>
      <dgm:t>
        <a:bodyPr/>
        <a:lstStyle/>
        <a:p>
          <a:endParaRPr lang="en-US"/>
        </a:p>
      </dgm:t>
    </dgm:pt>
    <dgm:pt modelId="{A0828C27-D130-4864-84F3-5443740C2EBA}" type="sibTrans" cxnId="{05FD854C-4B08-48CB-989B-2BC3797276A0}">
      <dgm:prSet/>
      <dgm:spPr/>
      <dgm:t>
        <a:bodyPr/>
        <a:lstStyle/>
        <a:p>
          <a:endParaRPr lang="en-US"/>
        </a:p>
      </dgm:t>
    </dgm:pt>
    <dgm:pt modelId="{F512510A-B6D5-46A8-897A-C35C6B136F11}">
      <dgm:prSet phldrT="[Text]"/>
      <dgm:spPr/>
      <dgm:t>
        <a:bodyPr/>
        <a:lstStyle/>
        <a:p>
          <a:r>
            <a:rPr lang="en-US"/>
            <a:t>Eksekusi query</a:t>
          </a:r>
        </a:p>
      </dgm:t>
    </dgm:pt>
    <dgm:pt modelId="{EBC61D7C-8540-474D-BE53-FC73488C2228}" type="parTrans" cxnId="{040E9297-B1C2-4308-8719-685B3D4383B1}">
      <dgm:prSet/>
      <dgm:spPr/>
      <dgm:t>
        <a:bodyPr/>
        <a:lstStyle/>
        <a:p>
          <a:endParaRPr lang="en-US"/>
        </a:p>
      </dgm:t>
    </dgm:pt>
    <dgm:pt modelId="{77303A00-D8A9-4055-A75D-15477730D1E6}" type="sibTrans" cxnId="{040E9297-B1C2-4308-8719-685B3D4383B1}">
      <dgm:prSet/>
      <dgm:spPr/>
      <dgm:t>
        <a:bodyPr/>
        <a:lstStyle/>
        <a:p>
          <a:endParaRPr lang="en-US"/>
        </a:p>
      </dgm:t>
    </dgm:pt>
    <dgm:pt modelId="{35C2C82A-E0CF-4480-86B5-259BEB7D6713}">
      <dgm:prSet phldrT="[Text]"/>
      <dgm:spPr/>
      <dgm:t>
        <a:bodyPr/>
        <a:lstStyle/>
        <a:p>
          <a:r>
            <a:rPr lang="en-US"/>
            <a:t>fetchAll()</a:t>
          </a:r>
        </a:p>
      </dgm:t>
    </dgm:pt>
    <dgm:pt modelId="{AE25D5F6-F413-422F-89D8-429372F4495D}" type="parTrans" cxnId="{882A7FD8-157F-4396-AE3D-FE72384AF179}">
      <dgm:prSet/>
      <dgm:spPr/>
      <dgm:t>
        <a:bodyPr/>
        <a:lstStyle/>
        <a:p>
          <a:endParaRPr lang="en-US"/>
        </a:p>
      </dgm:t>
    </dgm:pt>
    <dgm:pt modelId="{AD04A673-2DA5-4A4A-BC21-00F74E155DB0}" type="sibTrans" cxnId="{882A7FD8-157F-4396-AE3D-FE72384AF179}">
      <dgm:prSet/>
      <dgm:spPr/>
      <dgm:t>
        <a:bodyPr/>
        <a:lstStyle/>
        <a:p>
          <a:endParaRPr lang="en-US"/>
        </a:p>
      </dgm:t>
    </dgm:pt>
    <dgm:pt modelId="{9F18175A-C1DF-4ECA-A852-8F16BF19A15E}">
      <dgm:prSet phldrT="[Text]"/>
      <dgm:spPr/>
      <dgm:t>
        <a:bodyPr/>
        <a:lstStyle/>
        <a:p>
          <a:r>
            <a:rPr lang="en-US"/>
            <a:t>Mengambil seluruh baris data, hasil eksekusi query</a:t>
          </a:r>
        </a:p>
      </dgm:t>
    </dgm:pt>
    <dgm:pt modelId="{DE868843-4458-40F2-B0B3-46EA7CB7A810}" type="parTrans" cxnId="{8E1BFE89-434C-4DC1-A9CD-82CDA8909D78}">
      <dgm:prSet/>
      <dgm:spPr/>
      <dgm:t>
        <a:bodyPr/>
        <a:lstStyle/>
        <a:p>
          <a:endParaRPr lang="en-US"/>
        </a:p>
      </dgm:t>
    </dgm:pt>
    <dgm:pt modelId="{5891D2F7-CC23-4B3D-B7F6-88588AC64795}" type="sibTrans" cxnId="{8E1BFE89-434C-4DC1-A9CD-82CDA8909D78}">
      <dgm:prSet/>
      <dgm:spPr/>
      <dgm:t>
        <a:bodyPr/>
        <a:lstStyle/>
        <a:p>
          <a:endParaRPr lang="en-US"/>
        </a:p>
      </dgm:t>
    </dgm:pt>
    <dgm:pt modelId="{C5A13F11-1216-4E09-98C5-DD8484B10E72}" type="pres">
      <dgm:prSet presAssocID="{B241E339-6BCE-4164-988B-1460A372386C}" presName="Name0" presStyleCnt="0">
        <dgm:presLayoutVars>
          <dgm:dir/>
          <dgm:animLvl val="lvl"/>
          <dgm:resizeHandles/>
        </dgm:presLayoutVars>
      </dgm:prSet>
      <dgm:spPr/>
    </dgm:pt>
    <dgm:pt modelId="{3B0C6020-798D-4AFA-AC8F-FDE6FF6A5747}" type="pres">
      <dgm:prSet presAssocID="{C96FBC56-3FF8-4F3F-A101-FE83833A81D5}" presName="linNode" presStyleCnt="0"/>
      <dgm:spPr/>
    </dgm:pt>
    <dgm:pt modelId="{BF2BE800-CC20-49D3-B8F1-5062468FE508}" type="pres">
      <dgm:prSet presAssocID="{C96FBC56-3FF8-4F3F-A101-FE83833A81D5}" presName="parentShp" presStyleLbl="node1" presStyleIdx="0" presStyleCnt="5">
        <dgm:presLayoutVars>
          <dgm:bulletEnabled val="1"/>
        </dgm:presLayoutVars>
      </dgm:prSet>
      <dgm:spPr/>
    </dgm:pt>
    <dgm:pt modelId="{CC9DBA09-67D4-4684-9411-215E11F355CC}" type="pres">
      <dgm:prSet presAssocID="{C96FBC56-3FF8-4F3F-A101-FE83833A81D5}" presName="childShp" presStyleLbl="bgAccFollowNode1" presStyleIdx="0" presStyleCnt="5">
        <dgm:presLayoutVars>
          <dgm:bulletEnabled val="1"/>
        </dgm:presLayoutVars>
      </dgm:prSet>
      <dgm:spPr/>
    </dgm:pt>
    <dgm:pt modelId="{56852A67-4C95-4FB5-958D-6D07F7A4C4E9}" type="pres">
      <dgm:prSet presAssocID="{C2D4BC32-D7E6-488E-AC16-4000F1C38AAE}" presName="spacing" presStyleCnt="0"/>
      <dgm:spPr/>
    </dgm:pt>
    <dgm:pt modelId="{2F155A99-EECD-435E-A22E-3F5422414853}" type="pres">
      <dgm:prSet presAssocID="{C8390819-49DF-41E2-A6EA-02284AAC9335}" presName="linNode" presStyleCnt="0"/>
      <dgm:spPr/>
    </dgm:pt>
    <dgm:pt modelId="{54907EF7-68CF-4313-95A3-09908CDAB376}" type="pres">
      <dgm:prSet presAssocID="{C8390819-49DF-41E2-A6EA-02284AAC9335}" presName="parentShp" presStyleLbl="node1" presStyleIdx="1" presStyleCnt="5">
        <dgm:presLayoutVars>
          <dgm:bulletEnabled val="1"/>
        </dgm:presLayoutVars>
      </dgm:prSet>
      <dgm:spPr/>
    </dgm:pt>
    <dgm:pt modelId="{52FC687F-C5E8-4A7D-BDE1-039F830F1ADA}" type="pres">
      <dgm:prSet presAssocID="{C8390819-49DF-41E2-A6EA-02284AAC9335}" presName="childShp" presStyleLbl="bgAccFollowNode1" presStyleIdx="1" presStyleCnt="5">
        <dgm:presLayoutVars>
          <dgm:bulletEnabled val="1"/>
        </dgm:presLayoutVars>
      </dgm:prSet>
      <dgm:spPr/>
    </dgm:pt>
    <dgm:pt modelId="{C5D2E342-3582-4B76-B3D3-B25D5DE7991D}" type="pres">
      <dgm:prSet presAssocID="{21ABD99F-19F1-4114-9899-D8721CD9D596}" presName="spacing" presStyleCnt="0"/>
      <dgm:spPr/>
    </dgm:pt>
    <dgm:pt modelId="{F8E642FA-7438-44C1-96A0-908B541AEC76}" type="pres">
      <dgm:prSet presAssocID="{8B73ED89-4EF3-4849-BB6B-527C8A118A3F}" presName="linNode" presStyleCnt="0"/>
      <dgm:spPr/>
    </dgm:pt>
    <dgm:pt modelId="{CDD1FBFE-D692-45A6-B6C3-F2A94FE9FE71}" type="pres">
      <dgm:prSet presAssocID="{8B73ED89-4EF3-4849-BB6B-527C8A118A3F}" presName="parentShp" presStyleLbl="node1" presStyleIdx="2" presStyleCnt="5">
        <dgm:presLayoutVars>
          <dgm:bulletEnabled val="1"/>
        </dgm:presLayoutVars>
      </dgm:prSet>
      <dgm:spPr/>
    </dgm:pt>
    <dgm:pt modelId="{3FE3EAED-F3FF-4575-954E-C87F14101424}" type="pres">
      <dgm:prSet presAssocID="{8B73ED89-4EF3-4849-BB6B-527C8A118A3F}" presName="childShp" presStyleLbl="bgAccFollowNode1" presStyleIdx="2" presStyleCnt="5">
        <dgm:presLayoutVars>
          <dgm:bulletEnabled val="1"/>
        </dgm:presLayoutVars>
      </dgm:prSet>
      <dgm:spPr/>
    </dgm:pt>
    <dgm:pt modelId="{B7D48659-F091-4465-AE2D-EFE899281555}" type="pres">
      <dgm:prSet presAssocID="{A0828C27-D130-4864-84F3-5443740C2EBA}" presName="spacing" presStyleCnt="0"/>
      <dgm:spPr/>
    </dgm:pt>
    <dgm:pt modelId="{20998CE6-2CBF-4C6B-9AB3-A2E669F44DA6}" type="pres">
      <dgm:prSet presAssocID="{6EA2873E-A9CB-4BB1-BC1D-840BC05F3B99}" presName="linNode" presStyleCnt="0"/>
      <dgm:spPr/>
    </dgm:pt>
    <dgm:pt modelId="{CFB885FC-3E92-4790-8B6D-D3E9A6BB4C42}" type="pres">
      <dgm:prSet presAssocID="{6EA2873E-A9CB-4BB1-BC1D-840BC05F3B99}" presName="parentShp" presStyleLbl="node1" presStyleIdx="3" presStyleCnt="5">
        <dgm:presLayoutVars>
          <dgm:bulletEnabled val="1"/>
        </dgm:presLayoutVars>
      </dgm:prSet>
      <dgm:spPr/>
    </dgm:pt>
    <dgm:pt modelId="{FF0528D4-7884-41F3-92D3-ECAEE4782D11}" type="pres">
      <dgm:prSet presAssocID="{6EA2873E-A9CB-4BB1-BC1D-840BC05F3B99}" presName="childShp" presStyleLbl="bgAccFollowNode1" presStyleIdx="3" presStyleCnt="5">
        <dgm:presLayoutVars>
          <dgm:bulletEnabled val="1"/>
        </dgm:presLayoutVars>
      </dgm:prSet>
      <dgm:spPr/>
    </dgm:pt>
    <dgm:pt modelId="{53394141-C838-4F96-9926-8121798E28F5}" type="pres">
      <dgm:prSet presAssocID="{04C629EB-5A76-47DC-86C8-8943F110940D}" presName="spacing" presStyleCnt="0"/>
      <dgm:spPr/>
    </dgm:pt>
    <dgm:pt modelId="{65CB855C-EB82-4E8E-A6CB-8A9D1D955C47}" type="pres">
      <dgm:prSet presAssocID="{35C2C82A-E0CF-4480-86B5-259BEB7D6713}" presName="linNode" presStyleCnt="0"/>
      <dgm:spPr/>
    </dgm:pt>
    <dgm:pt modelId="{A7D7B0B1-98E3-4E9E-816E-5C3C2DC37193}" type="pres">
      <dgm:prSet presAssocID="{35C2C82A-E0CF-4480-86B5-259BEB7D6713}" presName="parentShp" presStyleLbl="node1" presStyleIdx="4" presStyleCnt="5">
        <dgm:presLayoutVars>
          <dgm:bulletEnabled val="1"/>
        </dgm:presLayoutVars>
      </dgm:prSet>
      <dgm:spPr/>
    </dgm:pt>
    <dgm:pt modelId="{AE8F4E2D-02C1-4B48-8E39-465EDEC8156C}" type="pres">
      <dgm:prSet presAssocID="{35C2C82A-E0CF-4480-86B5-259BEB7D6713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6703360B-70E9-4022-AE8F-B5C2E5372E6C}" type="presOf" srcId="{C8390819-49DF-41E2-A6EA-02284AAC9335}" destId="{54907EF7-68CF-4313-95A3-09908CDAB376}" srcOrd="0" destOrd="0" presId="urn:microsoft.com/office/officeart/2005/8/layout/vList6"/>
    <dgm:cxn modelId="{6A2E390B-F264-4965-B38F-EE645EF6C132}" type="presOf" srcId="{B241E339-6BCE-4164-988B-1460A372386C}" destId="{C5A13F11-1216-4E09-98C5-DD8484B10E72}" srcOrd="0" destOrd="0" presId="urn:microsoft.com/office/officeart/2005/8/layout/vList6"/>
    <dgm:cxn modelId="{4014A920-7BAA-4A34-A278-60E2EB3A6B21}" srcId="{C8390819-49DF-41E2-A6EA-02284AAC9335}" destId="{6ED06240-7E96-4F8E-B98E-11FB9F212786}" srcOrd="0" destOrd="0" parTransId="{C4C5B97A-EDBE-4C86-9043-47BDFB8DCC08}" sibTransId="{86FDA27B-C6EE-4FE4-A6F8-F907E2A2C88B}"/>
    <dgm:cxn modelId="{05D9CA29-4488-4000-8C1E-5BA010A23C04}" type="presOf" srcId="{C96FBC56-3FF8-4F3F-A101-FE83833A81D5}" destId="{BF2BE800-CC20-49D3-B8F1-5062468FE508}" srcOrd="0" destOrd="0" presId="urn:microsoft.com/office/officeart/2005/8/layout/vList6"/>
    <dgm:cxn modelId="{8DAF0D2A-5752-4FCE-9E72-997A439A7262}" srcId="{B241E339-6BCE-4164-988B-1460A372386C}" destId="{C96FBC56-3FF8-4F3F-A101-FE83833A81D5}" srcOrd="0" destOrd="0" parTransId="{EEC60550-3FB1-4CCF-B2AD-F6A2166FC96A}" sibTransId="{C2D4BC32-D7E6-488E-AC16-4000F1C38AAE}"/>
    <dgm:cxn modelId="{7E352330-5D3A-4BCE-8C09-1E815E04755A}" type="presOf" srcId="{35C2C82A-E0CF-4480-86B5-259BEB7D6713}" destId="{A7D7B0B1-98E3-4E9E-816E-5C3C2DC37193}" srcOrd="0" destOrd="0" presId="urn:microsoft.com/office/officeart/2005/8/layout/vList6"/>
    <dgm:cxn modelId="{BA045F39-5930-46DD-9B43-512DDA1E771B}" type="presOf" srcId="{6ED06240-7E96-4F8E-B98E-11FB9F212786}" destId="{52FC687F-C5E8-4A7D-BDE1-039F830F1ADA}" srcOrd="0" destOrd="0" presId="urn:microsoft.com/office/officeart/2005/8/layout/vList6"/>
    <dgm:cxn modelId="{252ABD46-5001-46C2-B5A8-05AA75A2E550}" type="presOf" srcId="{8B73ED89-4EF3-4849-BB6B-527C8A118A3F}" destId="{CDD1FBFE-D692-45A6-B6C3-F2A94FE9FE71}" srcOrd="0" destOrd="0" presId="urn:microsoft.com/office/officeart/2005/8/layout/vList6"/>
    <dgm:cxn modelId="{05FD854C-4B08-48CB-989B-2BC3797276A0}" srcId="{B241E339-6BCE-4164-988B-1460A372386C}" destId="{8B73ED89-4EF3-4849-BB6B-527C8A118A3F}" srcOrd="2" destOrd="0" parTransId="{4B69B51F-67A6-48B8-8F0A-16AEBB17694A}" sibTransId="{A0828C27-D130-4864-84F3-5443740C2EBA}"/>
    <dgm:cxn modelId="{EA5F4F6D-5ACE-410C-8CE5-31CBE9DC6CF0}" srcId="{C96FBC56-3FF8-4F3F-A101-FE83833A81D5}" destId="{A639E6D6-CA86-4A1F-87EF-67527EC5C5E3}" srcOrd="0" destOrd="0" parTransId="{AFDA3872-3230-4AB8-8B91-D1E8EA12EC2C}" sibTransId="{A4810EC3-65E4-4A1D-8604-578359C32B15}"/>
    <dgm:cxn modelId="{2892A751-4B77-4BC1-8FE1-C0B6DAA7F1DF}" srcId="{6EA2873E-A9CB-4BB1-BC1D-840BC05F3B99}" destId="{F847FD29-BAA6-422D-8391-C267AD9F947B}" srcOrd="0" destOrd="0" parTransId="{35CBC683-1E80-4146-A85E-E87B18778A18}" sibTransId="{7CC41521-6C1F-488A-BF83-ECA8F1AB355E}"/>
    <dgm:cxn modelId="{6670317F-2ACB-4B3F-B709-1CF2ADC01557}" srcId="{B241E339-6BCE-4164-988B-1460A372386C}" destId="{6EA2873E-A9CB-4BB1-BC1D-840BC05F3B99}" srcOrd="3" destOrd="0" parTransId="{80A643FA-4E64-489A-87E1-36942F515F16}" sibTransId="{04C629EB-5A76-47DC-86C8-8943F110940D}"/>
    <dgm:cxn modelId="{B013C07F-0134-426A-9916-0FDB973C9145}" type="presOf" srcId="{F512510A-B6D5-46A8-897A-C35C6B136F11}" destId="{3FE3EAED-F3FF-4575-954E-C87F14101424}" srcOrd="0" destOrd="0" presId="urn:microsoft.com/office/officeart/2005/8/layout/vList6"/>
    <dgm:cxn modelId="{A542D882-A531-40C1-B958-29432EB1F098}" type="presOf" srcId="{6EA2873E-A9CB-4BB1-BC1D-840BC05F3B99}" destId="{CFB885FC-3E92-4790-8B6D-D3E9A6BB4C42}" srcOrd="0" destOrd="0" presId="urn:microsoft.com/office/officeart/2005/8/layout/vList6"/>
    <dgm:cxn modelId="{249E5883-C5E3-4D1B-8A08-3A392E037E71}" srcId="{B241E339-6BCE-4164-988B-1460A372386C}" destId="{C8390819-49DF-41E2-A6EA-02284AAC9335}" srcOrd="1" destOrd="0" parTransId="{4DE5B589-5005-4B72-98E9-8F7357356DC8}" sibTransId="{21ABD99F-19F1-4114-9899-D8721CD9D596}"/>
    <dgm:cxn modelId="{8E1BFE89-434C-4DC1-A9CD-82CDA8909D78}" srcId="{35C2C82A-E0CF-4480-86B5-259BEB7D6713}" destId="{9F18175A-C1DF-4ECA-A852-8F16BF19A15E}" srcOrd="0" destOrd="0" parTransId="{DE868843-4458-40F2-B0B3-46EA7CB7A810}" sibTransId="{5891D2F7-CC23-4B3D-B7F6-88588AC64795}"/>
    <dgm:cxn modelId="{040E9297-B1C2-4308-8719-685B3D4383B1}" srcId="{8B73ED89-4EF3-4849-BB6B-527C8A118A3F}" destId="{F512510A-B6D5-46A8-897A-C35C6B136F11}" srcOrd="0" destOrd="0" parTransId="{EBC61D7C-8540-474D-BE53-FC73488C2228}" sibTransId="{77303A00-D8A9-4055-A75D-15477730D1E6}"/>
    <dgm:cxn modelId="{8EFC07AD-50A6-41E8-A782-A5333BB91BE1}" type="presOf" srcId="{A639E6D6-CA86-4A1F-87EF-67527EC5C5E3}" destId="{CC9DBA09-67D4-4684-9411-215E11F355CC}" srcOrd="0" destOrd="0" presId="urn:microsoft.com/office/officeart/2005/8/layout/vList6"/>
    <dgm:cxn modelId="{FD5D1CC1-836F-42A2-92A0-E9AF2546EA94}" type="presOf" srcId="{9F18175A-C1DF-4ECA-A852-8F16BF19A15E}" destId="{AE8F4E2D-02C1-4B48-8E39-465EDEC8156C}" srcOrd="0" destOrd="0" presId="urn:microsoft.com/office/officeart/2005/8/layout/vList6"/>
    <dgm:cxn modelId="{882A7FD8-157F-4396-AE3D-FE72384AF179}" srcId="{B241E339-6BCE-4164-988B-1460A372386C}" destId="{35C2C82A-E0CF-4480-86B5-259BEB7D6713}" srcOrd="4" destOrd="0" parTransId="{AE25D5F6-F413-422F-89D8-429372F4495D}" sibTransId="{AD04A673-2DA5-4A4A-BC21-00F74E155DB0}"/>
    <dgm:cxn modelId="{5A145FE6-AD3F-4791-BFA3-E8680957BE3B}" type="presOf" srcId="{F847FD29-BAA6-422D-8391-C267AD9F947B}" destId="{FF0528D4-7884-41F3-92D3-ECAEE4782D11}" srcOrd="0" destOrd="0" presId="urn:microsoft.com/office/officeart/2005/8/layout/vList6"/>
    <dgm:cxn modelId="{F3401C58-B52C-40BB-8AEB-D3CD10EE65C6}" type="presParOf" srcId="{C5A13F11-1216-4E09-98C5-DD8484B10E72}" destId="{3B0C6020-798D-4AFA-AC8F-FDE6FF6A5747}" srcOrd="0" destOrd="0" presId="urn:microsoft.com/office/officeart/2005/8/layout/vList6"/>
    <dgm:cxn modelId="{506204A1-66FB-4180-957E-3CFA0EC111F2}" type="presParOf" srcId="{3B0C6020-798D-4AFA-AC8F-FDE6FF6A5747}" destId="{BF2BE800-CC20-49D3-B8F1-5062468FE508}" srcOrd="0" destOrd="0" presId="urn:microsoft.com/office/officeart/2005/8/layout/vList6"/>
    <dgm:cxn modelId="{0E23FDF4-B44D-4147-BF6E-CFED640283D0}" type="presParOf" srcId="{3B0C6020-798D-4AFA-AC8F-FDE6FF6A5747}" destId="{CC9DBA09-67D4-4684-9411-215E11F355CC}" srcOrd="1" destOrd="0" presId="urn:microsoft.com/office/officeart/2005/8/layout/vList6"/>
    <dgm:cxn modelId="{E9BC11A2-5ED2-4EF8-9EFE-0DEFDE0FFD67}" type="presParOf" srcId="{C5A13F11-1216-4E09-98C5-DD8484B10E72}" destId="{56852A67-4C95-4FB5-958D-6D07F7A4C4E9}" srcOrd="1" destOrd="0" presId="urn:microsoft.com/office/officeart/2005/8/layout/vList6"/>
    <dgm:cxn modelId="{1FEBDF06-59EC-4D00-AA20-BBA1166FB0B5}" type="presParOf" srcId="{C5A13F11-1216-4E09-98C5-DD8484B10E72}" destId="{2F155A99-EECD-435E-A22E-3F5422414853}" srcOrd="2" destOrd="0" presId="urn:microsoft.com/office/officeart/2005/8/layout/vList6"/>
    <dgm:cxn modelId="{11354F94-87D5-4488-84BE-5C1679BABA5D}" type="presParOf" srcId="{2F155A99-EECD-435E-A22E-3F5422414853}" destId="{54907EF7-68CF-4313-95A3-09908CDAB376}" srcOrd="0" destOrd="0" presId="urn:microsoft.com/office/officeart/2005/8/layout/vList6"/>
    <dgm:cxn modelId="{17A1F332-9DE6-4907-AF02-12D040481F71}" type="presParOf" srcId="{2F155A99-EECD-435E-A22E-3F5422414853}" destId="{52FC687F-C5E8-4A7D-BDE1-039F830F1ADA}" srcOrd="1" destOrd="0" presId="urn:microsoft.com/office/officeart/2005/8/layout/vList6"/>
    <dgm:cxn modelId="{FEA9F19A-0C60-46F0-942F-2D5324F3E42D}" type="presParOf" srcId="{C5A13F11-1216-4E09-98C5-DD8484B10E72}" destId="{C5D2E342-3582-4B76-B3D3-B25D5DE7991D}" srcOrd="3" destOrd="0" presId="urn:microsoft.com/office/officeart/2005/8/layout/vList6"/>
    <dgm:cxn modelId="{4AEB4B67-2830-4798-B52F-F4602C2A204D}" type="presParOf" srcId="{C5A13F11-1216-4E09-98C5-DD8484B10E72}" destId="{F8E642FA-7438-44C1-96A0-908B541AEC76}" srcOrd="4" destOrd="0" presId="urn:microsoft.com/office/officeart/2005/8/layout/vList6"/>
    <dgm:cxn modelId="{254F7BF7-D569-433F-9020-9C7E96A85082}" type="presParOf" srcId="{F8E642FA-7438-44C1-96A0-908B541AEC76}" destId="{CDD1FBFE-D692-45A6-B6C3-F2A94FE9FE71}" srcOrd="0" destOrd="0" presId="urn:microsoft.com/office/officeart/2005/8/layout/vList6"/>
    <dgm:cxn modelId="{247D4725-1436-49C8-AA4A-F8D2391A8908}" type="presParOf" srcId="{F8E642FA-7438-44C1-96A0-908B541AEC76}" destId="{3FE3EAED-F3FF-4575-954E-C87F14101424}" srcOrd="1" destOrd="0" presId="urn:microsoft.com/office/officeart/2005/8/layout/vList6"/>
    <dgm:cxn modelId="{7072F23D-B7F8-44B0-B910-40F86A65E445}" type="presParOf" srcId="{C5A13F11-1216-4E09-98C5-DD8484B10E72}" destId="{B7D48659-F091-4465-AE2D-EFE899281555}" srcOrd="5" destOrd="0" presId="urn:microsoft.com/office/officeart/2005/8/layout/vList6"/>
    <dgm:cxn modelId="{FC8BE8A3-EE55-4155-BB71-05001C50E1B5}" type="presParOf" srcId="{C5A13F11-1216-4E09-98C5-DD8484B10E72}" destId="{20998CE6-2CBF-4C6B-9AB3-A2E669F44DA6}" srcOrd="6" destOrd="0" presId="urn:microsoft.com/office/officeart/2005/8/layout/vList6"/>
    <dgm:cxn modelId="{54CDA0BF-3C64-4825-B5BA-F870D5504DDA}" type="presParOf" srcId="{20998CE6-2CBF-4C6B-9AB3-A2E669F44DA6}" destId="{CFB885FC-3E92-4790-8B6D-D3E9A6BB4C42}" srcOrd="0" destOrd="0" presId="urn:microsoft.com/office/officeart/2005/8/layout/vList6"/>
    <dgm:cxn modelId="{97642029-7414-40A1-B2F0-C4136390A515}" type="presParOf" srcId="{20998CE6-2CBF-4C6B-9AB3-A2E669F44DA6}" destId="{FF0528D4-7884-41F3-92D3-ECAEE4782D11}" srcOrd="1" destOrd="0" presId="urn:microsoft.com/office/officeart/2005/8/layout/vList6"/>
    <dgm:cxn modelId="{56556BBA-5A3A-443B-A8B8-E8BC63000854}" type="presParOf" srcId="{C5A13F11-1216-4E09-98C5-DD8484B10E72}" destId="{53394141-C838-4F96-9926-8121798E28F5}" srcOrd="7" destOrd="0" presId="urn:microsoft.com/office/officeart/2005/8/layout/vList6"/>
    <dgm:cxn modelId="{302FA555-6043-48F1-B719-76E4FBA45B60}" type="presParOf" srcId="{C5A13F11-1216-4E09-98C5-DD8484B10E72}" destId="{65CB855C-EB82-4E8E-A6CB-8A9D1D955C47}" srcOrd="8" destOrd="0" presId="urn:microsoft.com/office/officeart/2005/8/layout/vList6"/>
    <dgm:cxn modelId="{76CC959D-4755-4240-BEA9-1AEFEA757A29}" type="presParOf" srcId="{65CB855C-EB82-4E8E-A6CB-8A9D1D955C47}" destId="{A7D7B0B1-98E3-4E9E-816E-5C3C2DC37193}" srcOrd="0" destOrd="0" presId="urn:microsoft.com/office/officeart/2005/8/layout/vList6"/>
    <dgm:cxn modelId="{EA5A3FEC-E0FF-4B21-9456-DFCADE3D557F}" type="presParOf" srcId="{65CB855C-EB82-4E8E-A6CB-8A9D1D955C47}" destId="{AE8F4E2D-02C1-4B48-8E39-465EDEC8156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3A39E-DC56-4998-840B-B8EBA7B7C2E8}">
      <dsp:nvSpPr>
        <dsp:cNvPr id="0" name=""/>
        <dsp:cNvSpPr/>
      </dsp:nvSpPr>
      <dsp:spPr>
        <a:xfrm>
          <a:off x="743" y="117265"/>
          <a:ext cx="2899854" cy="17399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 kern="1200">
            <a:latin typeface="STXinwei" panose="02010800040101010101" pitchFamily="2" charset="-122"/>
            <a:ea typeface="STXinwei" panose="02010800040101010101" pitchFamily="2" charset="-122"/>
          </a:endParaRPr>
        </a:p>
      </dsp:txBody>
      <dsp:txXfrm>
        <a:off x="743" y="117265"/>
        <a:ext cx="2899854" cy="1739912"/>
      </dsp:txXfrm>
    </dsp:sp>
    <dsp:sp modelId="{A87BF6F2-DF1E-4054-B3D9-5A796278EB4F}">
      <dsp:nvSpPr>
        <dsp:cNvPr id="0" name=""/>
        <dsp:cNvSpPr/>
      </dsp:nvSpPr>
      <dsp:spPr>
        <a:xfrm>
          <a:off x="3190583" y="117265"/>
          <a:ext cx="2899854" cy="17399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190583" y="117265"/>
        <a:ext cx="2899854" cy="1739912"/>
      </dsp:txXfrm>
    </dsp:sp>
    <dsp:sp modelId="{E1688ABB-9B7B-450A-AC3B-DC709204A2DC}">
      <dsp:nvSpPr>
        <dsp:cNvPr id="0" name=""/>
        <dsp:cNvSpPr/>
      </dsp:nvSpPr>
      <dsp:spPr>
        <a:xfrm>
          <a:off x="743" y="2147163"/>
          <a:ext cx="2899854" cy="17399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743" y="2147163"/>
        <a:ext cx="2899854" cy="1739912"/>
      </dsp:txXfrm>
    </dsp:sp>
    <dsp:sp modelId="{E852AFCB-1EDC-479B-AFC9-C72B243D0770}">
      <dsp:nvSpPr>
        <dsp:cNvPr id="0" name=""/>
        <dsp:cNvSpPr/>
      </dsp:nvSpPr>
      <dsp:spPr>
        <a:xfrm>
          <a:off x="3190583" y="2147163"/>
          <a:ext cx="2899854" cy="17399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190583" y="2147163"/>
        <a:ext cx="2899854" cy="1739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DBA09-67D4-4684-9411-215E11F355CC}">
      <dsp:nvSpPr>
        <dsp:cNvPr id="0" name=""/>
        <dsp:cNvSpPr/>
      </dsp:nvSpPr>
      <dsp:spPr>
        <a:xfrm>
          <a:off x="4067721" y="1516"/>
          <a:ext cx="6101582" cy="82121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Eksekusi query dan mendapatkan datanya</a:t>
          </a:r>
        </a:p>
      </dsp:txBody>
      <dsp:txXfrm>
        <a:off x="4067721" y="104168"/>
        <a:ext cx="5793626" cy="615913"/>
      </dsp:txXfrm>
    </dsp:sp>
    <dsp:sp modelId="{BF2BE800-CC20-49D3-B8F1-5062468FE508}">
      <dsp:nvSpPr>
        <dsp:cNvPr id="0" name=""/>
        <dsp:cNvSpPr/>
      </dsp:nvSpPr>
      <dsp:spPr>
        <a:xfrm>
          <a:off x="0" y="1516"/>
          <a:ext cx="4067721" cy="8212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query()</a:t>
          </a:r>
        </a:p>
      </dsp:txBody>
      <dsp:txXfrm>
        <a:off x="40089" y="41605"/>
        <a:ext cx="3987543" cy="741039"/>
      </dsp:txXfrm>
    </dsp:sp>
    <dsp:sp modelId="{52FC687F-C5E8-4A7D-BDE1-039F830F1ADA}">
      <dsp:nvSpPr>
        <dsp:cNvPr id="0" name=""/>
        <dsp:cNvSpPr/>
      </dsp:nvSpPr>
      <dsp:spPr>
        <a:xfrm>
          <a:off x="4067721" y="904856"/>
          <a:ext cx="6101582" cy="82121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Menyiapkan statement query</a:t>
          </a:r>
        </a:p>
      </dsp:txBody>
      <dsp:txXfrm>
        <a:off x="4067721" y="1007508"/>
        <a:ext cx="5793626" cy="615913"/>
      </dsp:txXfrm>
    </dsp:sp>
    <dsp:sp modelId="{54907EF7-68CF-4313-95A3-09908CDAB376}">
      <dsp:nvSpPr>
        <dsp:cNvPr id="0" name=""/>
        <dsp:cNvSpPr/>
      </dsp:nvSpPr>
      <dsp:spPr>
        <a:xfrm>
          <a:off x="0" y="904856"/>
          <a:ext cx="4067721" cy="8212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prepare()</a:t>
          </a:r>
        </a:p>
      </dsp:txBody>
      <dsp:txXfrm>
        <a:off x="40089" y="944945"/>
        <a:ext cx="3987543" cy="741039"/>
      </dsp:txXfrm>
    </dsp:sp>
    <dsp:sp modelId="{3FE3EAED-F3FF-4575-954E-C87F14101424}">
      <dsp:nvSpPr>
        <dsp:cNvPr id="0" name=""/>
        <dsp:cNvSpPr/>
      </dsp:nvSpPr>
      <dsp:spPr>
        <a:xfrm>
          <a:off x="4067721" y="1808195"/>
          <a:ext cx="6101582" cy="82121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Eksekusi query</a:t>
          </a:r>
        </a:p>
      </dsp:txBody>
      <dsp:txXfrm>
        <a:off x="4067721" y="1910847"/>
        <a:ext cx="5793626" cy="615913"/>
      </dsp:txXfrm>
    </dsp:sp>
    <dsp:sp modelId="{CDD1FBFE-D692-45A6-B6C3-F2A94FE9FE71}">
      <dsp:nvSpPr>
        <dsp:cNvPr id="0" name=""/>
        <dsp:cNvSpPr/>
      </dsp:nvSpPr>
      <dsp:spPr>
        <a:xfrm>
          <a:off x="0" y="1808195"/>
          <a:ext cx="4067721" cy="8212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execute()</a:t>
          </a:r>
        </a:p>
      </dsp:txBody>
      <dsp:txXfrm>
        <a:off x="40089" y="1848284"/>
        <a:ext cx="3987543" cy="741039"/>
      </dsp:txXfrm>
    </dsp:sp>
    <dsp:sp modelId="{FF0528D4-7884-41F3-92D3-ECAEE4782D11}">
      <dsp:nvSpPr>
        <dsp:cNvPr id="0" name=""/>
        <dsp:cNvSpPr/>
      </dsp:nvSpPr>
      <dsp:spPr>
        <a:xfrm>
          <a:off x="4067721" y="2711534"/>
          <a:ext cx="6101582" cy="82121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Mengambil satu baris data, hasil eksekusi query</a:t>
          </a:r>
        </a:p>
      </dsp:txBody>
      <dsp:txXfrm>
        <a:off x="4067721" y="2814186"/>
        <a:ext cx="5793626" cy="615913"/>
      </dsp:txXfrm>
    </dsp:sp>
    <dsp:sp modelId="{CFB885FC-3E92-4790-8B6D-D3E9A6BB4C42}">
      <dsp:nvSpPr>
        <dsp:cNvPr id="0" name=""/>
        <dsp:cNvSpPr/>
      </dsp:nvSpPr>
      <dsp:spPr>
        <a:xfrm>
          <a:off x="0" y="2711534"/>
          <a:ext cx="4067721" cy="8212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fetch()</a:t>
          </a:r>
        </a:p>
      </dsp:txBody>
      <dsp:txXfrm>
        <a:off x="40089" y="2751623"/>
        <a:ext cx="3987543" cy="741039"/>
      </dsp:txXfrm>
    </dsp:sp>
    <dsp:sp modelId="{AE8F4E2D-02C1-4B48-8E39-465EDEC8156C}">
      <dsp:nvSpPr>
        <dsp:cNvPr id="0" name=""/>
        <dsp:cNvSpPr/>
      </dsp:nvSpPr>
      <dsp:spPr>
        <a:xfrm>
          <a:off x="4067721" y="3614873"/>
          <a:ext cx="6101582" cy="82121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Mengambil seluruh baris data, hasil eksekusi query</a:t>
          </a:r>
        </a:p>
      </dsp:txBody>
      <dsp:txXfrm>
        <a:off x="4067721" y="3717525"/>
        <a:ext cx="5793626" cy="615913"/>
      </dsp:txXfrm>
    </dsp:sp>
    <dsp:sp modelId="{A7D7B0B1-98E3-4E9E-816E-5C3C2DC37193}">
      <dsp:nvSpPr>
        <dsp:cNvPr id="0" name=""/>
        <dsp:cNvSpPr/>
      </dsp:nvSpPr>
      <dsp:spPr>
        <a:xfrm>
          <a:off x="0" y="3614873"/>
          <a:ext cx="4067721" cy="8212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fetchAll()</a:t>
          </a:r>
        </a:p>
      </dsp:txBody>
      <dsp:txXfrm>
        <a:off x="40089" y="3654962"/>
        <a:ext cx="3987543" cy="741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F7B1F-A410-4181-9041-BAE04186578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807A9-7CA1-4CF7-A4D6-3B6FD49F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2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24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295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798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07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78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136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095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178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BFE6D92F-508A-47C4-A56B-F1D564762B3E}" type="slidenum">
              <a:rPr lang="en-GB" sz="1200">
                <a:solidFill>
                  <a:srgbClr val="000000"/>
                </a:solidFill>
              </a:rPr>
              <a:pPr eaLnBrk="1" hangingPunct="1"/>
              <a:t>16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42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10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28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07125" cy="4518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346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07125" cy="4518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758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07125" cy="4518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558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07125" cy="4518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68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81713" cy="34210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07125" cy="4518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69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76353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41" y="368192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51043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57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903964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497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553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41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497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553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1061372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5" y="228600"/>
            <a:ext cx="10871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5" y="1600200"/>
            <a:ext cx="108712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D4F93-3501-4807-BE5C-AB48AB1224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4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79029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41" y="1604514"/>
            <a:ext cx="10972503" cy="397715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7478847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1097250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565402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57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109591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1730629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41" y="273352"/>
            <a:ext cx="10972503" cy="53073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978975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41" y="1604514"/>
            <a:ext cx="10972503" cy="397715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790882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57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8281898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57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6445095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391379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41" y="368192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1940966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57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8558620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497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553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41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497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553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17759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206867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41" y="1604514"/>
            <a:ext cx="10972503" cy="397715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279416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1097250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3679897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57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66385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1097250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6766542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4743822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41" y="273352"/>
            <a:ext cx="10972503" cy="53073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818545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57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8373596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57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8616742"/>
      </p:ext>
    </p:extLst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917613"/>
      </p:ext>
    </p:extLst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41" y="368192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1596361"/>
      </p:ext>
    </p:extLst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231957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320748"/>
      </p:ext>
    </p:extLst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497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553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41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497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8029553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8662272"/>
      </p:ext>
    </p:extLst>
  </p:cSld>
  <p:clrMapOvr>
    <a:masterClrMapping/>
  </p:clrMapOvr>
  <p:transition spd="slow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2667000"/>
            <a:ext cx="10272889" cy="3332816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  <a:prstGeom prst="rect">
            <a:avLst/>
          </a:prstGeom>
        </p:spPr>
        <p:txBody>
          <a:bodyPr/>
          <a:lstStyle/>
          <a:p>
            <a:fld id="{40EE45A1-6FFC-4620-A236-5D1B41E69B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77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57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027781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836001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41" y="273352"/>
            <a:ext cx="10972503" cy="53073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510785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57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88546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57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827359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53651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8709" y="175376"/>
            <a:ext cx="10972503" cy="114468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3992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84102" y="1244291"/>
            <a:ext cx="11415866" cy="49167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783821" lvl="1" indent="-293933" algn="ctr">
              <a:spcBef>
                <a:spcPts val="102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75731" lvl="2" indent="-261274" algn="ctr">
              <a:spcBef>
                <a:spcPts val="7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567642" lvl="3" indent="-195955" algn="ctr">
              <a:spcBef>
                <a:spcPts val="51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959552" lvl="4" indent="-195955" algn="ctr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351462" lvl="5" indent="-195955" algn="ctr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743373" lvl="6" indent="-195955" algn="ctr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87881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700" r:id="rId13"/>
  </p:sldLayoutIdLst>
  <p:transition spd="slow">
    <p:push dir="u"/>
  </p:transition>
  <p:txStyles>
    <p:titleStyle>
      <a:lvl1pPr algn="l" defTabSz="829544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910" indent="-293933" algn="ctr" defTabSz="829544" rtl="0" eaLnBrk="1" latinLnBrk="0" hangingPunct="1">
        <a:lnSpc>
          <a:spcPct val="90000"/>
        </a:lnSpc>
        <a:spcBef>
          <a:spcPts val="1286"/>
        </a:spcBef>
        <a:buClr>
          <a:srgbClr val="000000"/>
        </a:buClr>
        <a:buSzPct val="45000"/>
        <a:buFont typeface="Wingdings" charset="2"/>
        <a:buChar char="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8709" y="175376"/>
            <a:ext cx="10972503" cy="114468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92" b="1" strike="noStrike" spc="-1">
                <a:solidFill>
                  <a:srgbClr val="04617B"/>
                </a:solidFill>
                <a:latin typeface="Arial"/>
                <a:ea typeface="DejaVu Sans"/>
              </a:rPr>
              <a:t>Click to edit Master title style</a:t>
            </a:r>
            <a:endParaRPr lang="id-ID" sz="3992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1097250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783821" lvl="1" indent="-293933">
              <a:spcBef>
                <a:spcPts val="102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14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75731" lvl="2" indent="-261274">
              <a:spcBef>
                <a:spcPts val="7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633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567642" lvl="3" indent="-195955">
              <a:spcBef>
                <a:spcPts val="51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633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959552" lvl="4" indent="-195955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14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351462" lvl="5" indent="-195955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14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743373" lvl="6" indent="-195955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14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97227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slow">
    <p:push dir="u"/>
  </p:transition>
  <p:txStyles>
    <p:titleStyle>
      <a:lvl1pPr algn="l" defTabSz="829544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910" indent="-293933" algn="l" defTabSz="829544" rtl="0" eaLnBrk="1" latinLnBrk="0" hangingPunct="1">
        <a:lnSpc>
          <a:spcPct val="90000"/>
        </a:lnSpc>
        <a:spcBef>
          <a:spcPts val="1286"/>
        </a:spcBef>
        <a:buClr>
          <a:srgbClr val="000000"/>
        </a:buClr>
        <a:buSzPct val="45000"/>
        <a:buFont typeface="Wingdings" charset="2"/>
        <a:buChar char="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633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1097250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783821" lvl="1" indent="-293933">
              <a:spcBef>
                <a:spcPts val="102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14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75731" lvl="2" indent="-261274">
              <a:spcBef>
                <a:spcPts val="7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633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567642" lvl="3" indent="-195955">
              <a:spcBef>
                <a:spcPts val="51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633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959552" lvl="4" indent="-195955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14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351462" lvl="5" indent="-195955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14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743373" lvl="6" indent="-195955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14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32724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 spd="slow">
    <p:push dir="u"/>
  </p:transition>
  <p:txStyles>
    <p:titleStyle>
      <a:lvl1pPr algn="l" defTabSz="829544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910" indent="-293933" algn="l" defTabSz="829544" rtl="0" eaLnBrk="1" latinLnBrk="0" hangingPunct="1">
        <a:lnSpc>
          <a:spcPct val="90000"/>
        </a:lnSpc>
        <a:spcBef>
          <a:spcPts val="1286"/>
        </a:spcBef>
        <a:buClr>
          <a:srgbClr val="000000"/>
        </a:buClr>
        <a:buSzPct val="45000"/>
        <a:buFont typeface="Wingdings" charset="2"/>
        <a:buChar char="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2"/>
          <p:cNvSpPr/>
          <p:nvPr/>
        </p:nvSpPr>
        <p:spPr>
          <a:xfrm>
            <a:off x="1201952" y="5089625"/>
            <a:ext cx="9788093" cy="5082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 defTabSz="829544">
              <a:defRPr/>
            </a:pPr>
            <a:r>
              <a:rPr lang="en-US" sz="4355" b="1" spc="-1">
                <a:solidFill>
                  <a:srgbClr val="DBF5F9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2. CRUD # READ</a:t>
            </a:r>
          </a:p>
          <a:p>
            <a:pPr algn="ctr" defTabSz="829544">
              <a:defRPr/>
            </a:pPr>
            <a:r>
              <a:rPr lang="en-US" sz="4355" b="1" spc="-1">
                <a:solidFill>
                  <a:srgbClr val="DBF5F9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MENAMPILKAN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9B5729-C273-BD51-3A53-CE64B7F79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101" y="302342"/>
            <a:ext cx="6129797" cy="387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9954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61688" y="273472"/>
            <a:ext cx="10761352" cy="936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000" b="1" spc="-1">
                <a:solidFill>
                  <a:schemeClr val="bg1"/>
                </a:solidFill>
              </a:rPr>
              <a:t>Fungsi-Fungsi PDO untuk CRUD</a:t>
            </a:r>
            <a:endParaRPr lang="id-ID" sz="4000" spc="-1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64A684E-89F9-4887-8C01-8C68F8DA63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005965"/>
              </p:ext>
            </p:extLst>
          </p:nvPr>
        </p:nvGraphicFramePr>
        <p:xfrm>
          <a:off x="1128616" y="1658392"/>
          <a:ext cx="10169304" cy="443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748475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67360" y="391840"/>
            <a:ext cx="7488832" cy="610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lvl="0">
              <a:defRPr/>
            </a:pPr>
            <a:r>
              <a:rPr lang="en-US" sz="4400" b="1" spc="-1">
                <a:solidFill>
                  <a:schemeClr val="bg1"/>
                </a:solidFill>
              </a:rPr>
              <a:t>Membuat Model</a:t>
            </a:r>
            <a:endParaRPr lang="id-ID" sz="4400" spc="-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817C0-5F12-411C-98D5-3DC61F493D7E}"/>
              </a:ext>
            </a:extLst>
          </p:cNvPr>
          <p:cNvSpPr txBox="1"/>
          <p:nvPr/>
        </p:nvSpPr>
        <p:spPr>
          <a:xfrm>
            <a:off x="467360" y="1389296"/>
            <a:ext cx="109728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>
                <a:solidFill>
                  <a:srgbClr val="D73A49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6F42C1"/>
                </a:solidFill>
                <a:latin typeface="Consolas" panose="020B0609020204030204" pitchFamily="49" charset="0"/>
              </a:rPr>
              <a:t>Produk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6A737D"/>
                </a:solidFill>
                <a:latin typeface="Consolas" panose="020B0609020204030204" pitchFamily="49" charset="0"/>
              </a:rPr>
              <a:t>//member1 var</a:t>
            </a:r>
            <a:endParaRPr lang="en-US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73A49"/>
                </a:solidFill>
                <a:latin typeface="Consolas" panose="020B0609020204030204" pitchFamily="49" charset="0"/>
              </a:rPr>
              <a:t>private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$koneksi;</a:t>
            </a:r>
          </a:p>
          <a:p>
            <a:r>
              <a:rPr lang="en-US">
                <a:solidFill>
                  <a:srgbClr val="6A737D"/>
                </a:solidFill>
                <a:latin typeface="Consolas" panose="020B0609020204030204" pitchFamily="49" charset="0"/>
              </a:rPr>
              <a:t>//member2 konstruktor</a:t>
            </a:r>
            <a:endParaRPr lang="en-US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73A49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D73A49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5CC5"/>
                </a:solidFill>
                <a:latin typeface="Consolas" panose="020B0609020204030204" pitchFamily="49" charset="0"/>
              </a:rPr>
              <a:t>__construct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D73A49"/>
                </a:solidFill>
                <a:latin typeface="Consolas" panose="020B0609020204030204" pitchFamily="49" charset="0"/>
              </a:rPr>
              <a:t>global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$dbh; </a:t>
            </a:r>
            <a:r>
              <a:rPr lang="en-US">
                <a:solidFill>
                  <a:srgbClr val="6A737D"/>
                </a:solidFill>
                <a:latin typeface="Consolas" panose="020B0609020204030204" pitchFamily="49" charset="0"/>
              </a:rPr>
              <a:t>//instance obj dbkoneksi.php</a:t>
            </a:r>
            <a:endParaRPr lang="en-US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5CC5"/>
                </a:solidFill>
                <a:latin typeface="Consolas" panose="020B0609020204030204" pitchFamily="49" charset="0"/>
              </a:rPr>
              <a:t>$this</a:t>
            </a:r>
            <a:r>
              <a:rPr lang="en-US">
                <a:solidFill>
                  <a:srgbClr val="D73A49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koneksi </a:t>
            </a:r>
            <a:r>
              <a:rPr lang="en-US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$dbh;</a:t>
            </a:r>
          </a:p>
          <a:p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6A737D"/>
                </a:solidFill>
                <a:latin typeface="Consolas" panose="020B0609020204030204" pitchFamily="49" charset="0"/>
              </a:rPr>
              <a:t>//member3 method CRUD</a:t>
            </a:r>
            <a:endParaRPr lang="en-US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73A49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D73A49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6F42C1"/>
                </a:solidFill>
                <a:latin typeface="Consolas" panose="020B0609020204030204" pitchFamily="49" charset="0"/>
              </a:rPr>
              <a:t>dataProduk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   $sql </a:t>
            </a:r>
            <a:r>
              <a:rPr lang="en-US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32F62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D73A49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produk.</a:t>
            </a:r>
            <a:r>
              <a:rPr lang="en-US">
                <a:solidFill>
                  <a:srgbClr val="D73A49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05CC5"/>
                </a:solidFill>
                <a:latin typeface="Consolas" panose="020B0609020204030204" pitchFamily="49" charset="0"/>
              </a:rPr>
              <a:t>jenis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5CC5"/>
                </a:solidFill>
                <a:latin typeface="Consolas" panose="020B0609020204030204" pitchFamily="49" charset="0"/>
              </a:rPr>
              <a:t>nama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D73A49"/>
                </a:solidFill>
                <a:latin typeface="Consolas" panose="020B0609020204030204" pitchFamily="49" charset="0"/>
              </a:rPr>
              <a:t>as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kategori </a:t>
            </a:r>
            <a:r>
              <a:rPr lang="en-US">
                <a:solidFill>
                  <a:srgbClr val="D73A49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produk </a:t>
            </a:r>
            <a:r>
              <a:rPr lang="en-US">
                <a:solidFill>
                  <a:srgbClr val="D73A49"/>
                </a:solidFill>
                <a:latin typeface="Consolas" panose="020B0609020204030204" pitchFamily="49" charset="0"/>
              </a:rPr>
              <a:t>INNER JOIN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jenis</a:t>
            </a:r>
          </a:p>
          <a:p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>
                <a:solidFill>
                  <a:srgbClr val="D73A49"/>
                </a:solidFill>
                <a:latin typeface="Consolas" panose="020B0609020204030204" pitchFamily="49" charset="0"/>
              </a:rPr>
              <a:t>ON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5CC5"/>
                </a:solidFill>
                <a:latin typeface="Consolas" panose="020B0609020204030204" pitchFamily="49" charset="0"/>
              </a:rPr>
              <a:t>jenis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5CC5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5CC5"/>
                </a:solidFill>
                <a:latin typeface="Consolas" panose="020B0609020204030204" pitchFamily="49" charset="0"/>
              </a:rPr>
              <a:t>produk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5CC5"/>
                </a:solidFill>
                <a:latin typeface="Consolas" panose="020B0609020204030204" pitchFamily="49" charset="0"/>
              </a:rPr>
              <a:t>idjenis</a:t>
            </a:r>
            <a:r>
              <a:rPr lang="en-US">
                <a:solidFill>
                  <a:srgbClr val="032F62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   $ps </a:t>
            </a:r>
            <a:r>
              <a:rPr lang="en-US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5CC5"/>
                </a:solidFill>
                <a:latin typeface="Consolas" panose="020B0609020204030204" pitchFamily="49" charset="0"/>
              </a:rPr>
              <a:t>$this</a:t>
            </a:r>
            <a:r>
              <a:rPr lang="en-US">
                <a:solidFill>
                  <a:srgbClr val="D73A49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koneksi</a:t>
            </a:r>
            <a:r>
              <a:rPr lang="en-US">
                <a:solidFill>
                  <a:srgbClr val="D73A49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6F42C1"/>
                </a:solidFill>
                <a:latin typeface="Consolas" panose="020B0609020204030204" pitchFamily="49" charset="0"/>
              </a:rPr>
              <a:t>prepare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($sql);</a:t>
            </a:r>
            <a:r>
              <a:rPr lang="en-US">
                <a:solidFill>
                  <a:srgbClr val="6A737D"/>
                </a:solidFill>
                <a:latin typeface="Consolas" panose="020B0609020204030204" pitchFamily="49" charset="0"/>
              </a:rPr>
              <a:t> //prepare statement PDO</a:t>
            </a:r>
            <a:endParaRPr lang="en-US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   $ps</a:t>
            </a:r>
            <a:r>
              <a:rPr lang="en-US">
                <a:solidFill>
                  <a:srgbClr val="D73A49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6F42C1"/>
                </a:solidFill>
                <a:latin typeface="Consolas" panose="020B0609020204030204" pitchFamily="49" charset="0"/>
              </a:rPr>
              <a:t>execute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   $rs </a:t>
            </a:r>
            <a:r>
              <a:rPr lang="en-US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$ps</a:t>
            </a:r>
            <a:r>
              <a:rPr lang="en-US">
                <a:solidFill>
                  <a:srgbClr val="D73A49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6F42C1"/>
                </a:solidFill>
                <a:latin typeface="Consolas" panose="020B0609020204030204" pitchFamily="49" charset="0"/>
              </a:rPr>
              <a:t>fetchAll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 $rs;</a:t>
            </a:r>
          </a:p>
          <a:p>
            <a:r>
              <a:rPr lang="en-US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21751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28320" y="371520"/>
            <a:ext cx="7488832" cy="610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lvl="0">
              <a:defRPr/>
            </a:pPr>
            <a:r>
              <a:rPr lang="en-US" sz="4400" b="1" spc="-1">
                <a:solidFill>
                  <a:schemeClr val="bg1"/>
                </a:solidFill>
              </a:rPr>
              <a:t>Membuat View(1)</a:t>
            </a:r>
            <a:endParaRPr lang="id-ID" sz="4400" spc="-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93112-C356-FC5A-40DA-3917AE465061}"/>
              </a:ext>
            </a:extLst>
          </p:cNvPr>
          <p:cNvSpPr txBox="1"/>
          <p:nvPr/>
        </p:nvSpPr>
        <p:spPr>
          <a:xfrm>
            <a:off x="528320" y="1639283"/>
            <a:ext cx="839216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&lt;thead&gt;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&lt;th&gt;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&lt;/th&gt;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&lt;th&gt;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&lt;/th&gt;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&lt;th&gt;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&lt;/th&gt;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&lt;th&gt;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Stok</a:t>
            </a:r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&lt;/th&gt;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&lt;th&gt;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Keterangan</a:t>
            </a:r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&lt;/th&gt;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&lt;th&gt;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Jenis</a:t>
            </a:r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&lt;/th&gt;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&lt;th&gt;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Foto</a:t>
            </a:r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&lt;/th&gt;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&lt;/thead&gt;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36884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68960" y="412160"/>
            <a:ext cx="7488832" cy="610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lvl="0">
              <a:defRPr/>
            </a:pPr>
            <a:r>
              <a:rPr lang="en-US" sz="4400" b="1" spc="-1">
                <a:solidFill>
                  <a:schemeClr val="bg1"/>
                </a:solidFill>
              </a:rPr>
              <a:t>Membuat View(2)</a:t>
            </a:r>
            <a:endParaRPr lang="id-ID" sz="4400" spc="-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7C158-10EA-C9B2-2EBD-7E37AE73B8BD}"/>
              </a:ext>
            </a:extLst>
          </p:cNvPr>
          <p:cNvSpPr txBox="1"/>
          <p:nvPr/>
        </p:nvSpPr>
        <p:spPr>
          <a:xfrm>
            <a:off x="568960" y="1805481"/>
            <a:ext cx="1123986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&lt;tbody&gt;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//ciptakan obj dari class Jenis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$objProduk =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Produk();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$rs = $objProduk-&gt;dataProduk();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$no = </a:t>
            </a:r>
            <a:r>
              <a:rPr lang="en-US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//looping data produk di slide selanjutnya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41694256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68960" y="412160"/>
            <a:ext cx="7488832" cy="610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lvl="0">
              <a:defRPr/>
            </a:pPr>
            <a:r>
              <a:rPr lang="en-US" sz="4400" b="1" spc="-1">
                <a:solidFill>
                  <a:schemeClr val="bg1"/>
                </a:solidFill>
              </a:rPr>
              <a:t>Membuat View(3)</a:t>
            </a:r>
            <a:endParaRPr lang="id-ID" sz="4400" spc="-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7C158-10EA-C9B2-2EBD-7E37AE73B8BD}"/>
              </a:ext>
            </a:extLst>
          </p:cNvPr>
          <p:cNvSpPr txBox="1"/>
          <p:nvPr/>
        </p:nvSpPr>
        <p:spPr>
          <a:xfrm>
            <a:off x="568960" y="1674852"/>
            <a:ext cx="11239863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&lt;td&gt;&lt;?=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$no;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?&gt;&lt;/td&gt;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&lt;td&gt;&lt;?=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$produk[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?&gt;&lt;/td&gt;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&lt;td&gt;&lt;?=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$produk[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'nama'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?&gt;&lt;/td&gt;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&lt;td&gt;&lt;?=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$produk[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'stok'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?&gt;&lt;/td&gt;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&lt;td&gt;&lt;?=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$produk[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'keterangan'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?&gt;&lt;/td&gt;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&lt;td&gt;&lt;?=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$produk[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'kategori'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?&gt;&lt;/td&gt;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"40%"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&gt;&lt;img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$produk[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'foto'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"20%"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/&gt;&lt;/td&gt;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$no++;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}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&lt;/tbody&gt;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533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68960" y="412160"/>
            <a:ext cx="7488832" cy="610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lvl="0">
              <a:defRPr/>
            </a:pPr>
            <a:r>
              <a:rPr lang="en-US" sz="4400" b="1" spc="-1">
                <a:solidFill>
                  <a:schemeClr val="bg1"/>
                </a:solidFill>
              </a:rPr>
              <a:t>Menampilkan Data Produk</a:t>
            </a:r>
            <a:endParaRPr lang="id-ID" sz="4400" spc="-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5EF501-3FDA-3DC2-E183-F735F04D2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20" y="1529169"/>
            <a:ext cx="11087100" cy="5172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402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 anchor="ctr">
            <a:noAutofit/>
          </a:bodyPr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 b="1">
                <a:solidFill>
                  <a:schemeClr val="bg1"/>
                </a:solidFill>
              </a:rPr>
              <a:t>Referensi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5760ED-EBA0-C9F9-E840-5996BD1DE8A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40" y="1868674"/>
            <a:ext cx="10972503" cy="1144682"/>
          </a:xfrm>
        </p:spPr>
        <p:txBody>
          <a:bodyPr>
            <a:normAutofit/>
          </a:bodyPr>
          <a:lstStyle/>
          <a:p>
            <a:r>
              <a:rPr lang="en-US" sz="2800"/>
              <a:t>https://www.php.net/</a:t>
            </a:r>
          </a:p>
          <a:p>
            <a:r>
              <a:rPr lang="en-US" sz="2800"/>
              <a:t>Sirojul Munir, Modul PHP Dasar, NF Computer, 2011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197107" y="110060"/>
            <a:ext cx="9795931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defTabSz="829544">
              <a:defRPr/>
            </a:pPr>
            <a:r>
              <a:rPr lang="en-US" sz="3992" b="1" spc="-1" dirty="0">
                <a:solidFill>
                  <a:srgbClr val="FFFFFF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Nasrul, </a:t>
            </a:r>
            <a:r>
              <a:rPr lang="en-US" sz="3992" b="1" spc="-1" dirty="0" err="1">
                <a:solidFill>
                  <a:srgbClr val="FFFFFF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S.Pd.I</a:t>
            </a:r>
            <a:r>
              <a:rPr lang="en-US" sz="3992" b="1" spc="-1" dirty="0">
                <a:solidFill>
                  <a:srgbClr val="FFFFFF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lang="en-US" sz="3992" b="1" spc="-1" dirty="0" err="1">
                <a:solidFill>
                  <a:srgbClr val="FFFFFF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S.Kom</a:t>
            </a:r>
            <a:r>
              <a:rPr lang="en-US" sz="3992" b="1" spc="-1" dirty="0">
                <a:solidFill>
                  <a:srgbClr val="FFFFFF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lang="en-US" sz="3992" b="1" spc="-1" dirty="0" err="1">
                <a:solidFill>
                  <a:srgbClr val="FFFFFF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M.Kom</a:t>
            </a:r>
            <a:endParaRPr lang="id-ID" sz="3992" spc="-1" dirty="0">
              <a:solidFill>
                <a:prstClr val="black"/>
              </a:solidFill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985480" y="1742007"/>
            <a:ext cx="9953998" cy="42302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97978" algn="ctr" defTabSz="829544">
              <a:spcAft>
                <a:spcPts val="1276"/>
              </a:spcAft>
              <a:defRPr/>
            </a:pPr>
            <a:endParaRPr lang="id-ID" sz="2903" spc="-1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2139019" y="5372375"/>
            <a:ext cx="3300306" cy="120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>
              <a:lnSpc>
                <a:spcPct val="150000"/>
              </a:lnSpc>
              <a:defRPr/>
            </a:pPr>
            <a:r>
              <a:rPr lang="en-US" sz="2540" dirty="0">
                <a:solidFill>
                  <a:prstClr val="black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nasrul99@gmail</a:t>
            </a:r>
            <a:r>
              <a:rPr lang="en-US" sz="2540">
                <a:solidFill>
                  <a:prstClr val="black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.com</a:t>
            </a:r>
          </a:p>
          <a:p>
            <a:pPr defTabSz="829544">
              <a:lnSpc>
                <a:spcPct val="150000"/>
              </a:lnSpc>
              <a:defRPr/>
            </a:pPr>
            <a:r>
              <a:rPr lang="en-US" sz="2540">
                <a:solidFill>
                  <a:prstClr val="black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 tutorial</a:t>
            </a:r>
            <a:endParaRPr lang="en-US" sz="2540" dirty="0">
              <a:solidFill>
                <a:prstClr val="black"/>
              </a:solidFill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FDCCC06-EE85-400B-A119-1880EC71325F}"/>
              </a:ext>
            </a:extLst>
          </p:cNvPr>
          <p:cNvGraphicFramePr/>
          <p:nvPr/>
        </p:nvGraphicFramePr>
        <p:xfrm>
          <a:off x="5300299" y="1504926"/>
          <a:ext cx="6091181" cy="4004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BD2017B-45A0-475F-8B6F-F2282AAFDC3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92" y="1742008"/>
            <a:ext cx="2798105" cy="35831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D699E0-820F-4432-9973-C4377B6983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87018" y="5554826"/>
            <a:ext cx="452002" cy="452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CEEBE4-801D-4DC8-AB7D-44C81B5F34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19" y="6110325"/>
            <a:ext cx="429809" cy="42980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39768" y="456352"/>
            <a:ext cx="7488832" cy="610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lvl="0">
              <a:defRPr/>
            </a:pPr>
            <a:r>
              <a:rPr lang="en-US" sz="4400" b="1" spc="-1">
                <a:solidFill>
                  <a:schemeClr val="bg1"/>
                </a:solidFill>
              </a:rPr>
              <a:t>CRUD</a:t>
            </a:r>
            <a:endParaRPr lang="id-ID" sz="4400" spc="-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ECB79-62B4-43F4-A773-D23B5493E14E}"/>
              </a:ext>
            </a:extLst>
          </p:cNvPr>
          <p:cNvSpPr txBox="1"/>
          <p:nvPr/>
        </p:nvSpPr>
        <p:spPr>
          <a:xfrm>
            <a:off x="739768" y="1532610"/>
            <a:ext cx="108832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/>
              <a:t>CRUD adalah akronim untuk </a:t>
            </a:r>
            <a:r>
              <a:rPr lang="en-US" sz="2800" b="1" i="1"/>
              <a:t>Create, Read, Update, </a:t>
            </a:r>
            <a:r>
              <a:rPr lang="en-US" sz="2800"/>
              <a:t>dan </a:t>
            </a:r>
            <a:r>
              <a:rPr lang="en-US" sz="2800" b="1" i="1"/>
              <a:t>Delete</a:t>
            </a:r>
            <a:r>
              <a:rPr lang="en-US" sz="2800"/>
              <a:t>. Operasi CRUD adalah manipulasi data dasar untuk database. Dalam pembelajaran ini kita akan membuat aplikasi </a:t>
            </a:r>
            <a:r>
              <a:rPr lang="en-US" sz="2800" b="1" i="1"/>
              <a:t>PHP</a:t>
            </a:r>
            <a:r>
              <a:rPr lang="en-US" sz="2800"/>
              <a:t> sederhana untuk melakukan semua operasi ini pada tabel database </a:t>
            </a:r>
            <a:r>
              <a:rPr lang="en-US" sz="2800" b="1" i="1"/>
              <a:t>MariaDB</a:t>
            </a:r>
            <a:r>
              <a:rPr lang="en-US" sz="2800"/>
              <a:t> yang sudah dibuat sebelumnya.</a:t>
            </a:r>
          </a:p>
          <a:p>
            <a:pPr algn="just"/>
            <a:endParaRPr lang="en-US" sz="2800"/>
          </a:p>
          <a:p>
            <a:pPr algn="just"/>
            <a:r>
              <a:rPr lang="en-US" sz="2800"/>
              <a:t>Kita akan membuat sebuah aplikasi  web sederhana dengan </a:t>
            </a:r>
            <a:r>
              <a:rPr lang="en-US" sz="2800" b="1" i="1"/>
              <a:t>RWD Bootstrap </a:t>
            </a:r>
            <a:r>
              <a:rPr lang="en-US" sz="2800"/>
              <a:t>. Terdapat beberapa tombol untuk menambah, mengubah, menghapus dan menampilkan data yang ada di database melalui </a:t>
            </a:r>
            <a:r>
              <a:rPr lang="en-US" sz="2800" b="1" i="1"/>
              <a:t>user interface</a:t>
            </a:r>
            <a:r>
              <a:rPr lang="en-US" sz="2800"/>
              <a:t> (antarmuka) yang kita buat. </a:t>
            </a:r>
          </a:p>
        </p:txBody>
      </p:sp>
    </p:spTree>
    <p:extLst>
      <p:ext uri="{BB962C8B-B14F-4D97-AF65-F5344CB8AC3E}">
        <p14:creationId xmlns:p14="http://schemas.microsoft.com/office/powerpoint/2010/main" val="12520345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56888" y="285931"/>
            <a:ext cx="7488832" cy="610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lvl="0">
              <a:defRPr/>
            </a:pPr>
            <a:r>
              <a:rPr lang="en-US" sz="4400" b="1" spc="-1">
                <a:solidFill>
                  <a:schemeClr val="bg1"/>
                </a:solidFill>
              </a:rPr>
              <a:t>MVC</a:t>
            </a:r>
            <a:endParaRPr lang="id-ID" sz="4400" spc="-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ECB79-62B4-43F4-A773-D23B5493E14E}"/>
              </a:ext>
            </a:extLst>
          </p:cNvPr>
          <p:cNvSpPr txBox="1"/>
          <p:nvPr/>
        </p:nvSpPr>
        <p:spPr>
          <a:xfrm>
            <a:off x="556888" y="1309090"/>
            <a:ext cx="1108647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1"/>
              <a:t>Model View Controller (MVC) </a:t>
            </a:r>
            <a:r>
              <a:rPr lang="en-US" sz="2800"/>
              <a:t>merupakan mekanisme untuk membagi kode program dengan tugasnya masing-masing, sehingga dalam pengkodean lebih rapih, terstruktur dan sederhana. MVC diterapkan pada PHP Framework, namun pada pembuatan aplikasi sederhana menggunakan PHP Native ini, kita coba menerapkan konsep MVC.</a:t>
            </a:r>
          </a:p>
          <a:p>
            <a:pPr algn="just"/>
            <a:r>
              <a:rPr lang="en-US" sz="2800"/>
              <a:t>Tugas MVC: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/>
              <a:t>Model: kode program terkait pembuatan query-query di dalam database.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/>
              <a:t>View: terkait tampilan aplikasi (frontend)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/>
              <a:t>Controller: kode program terkait proses pembuatan fungsi-fungsi untuk CRUD</a:t>
            </a:r>
          </a:p>
        </p:txBody>
      </p:sp>
    </p:spTree>
    <p:extLst>
      <p:ext uri="{BB962C8B-B14F-4D97-AF65-F5344CB8AC3E}">
        <p14:creationId xmlns:p14="http://schemas.microsoft.com/office/powerpoint/2010/main" val="375322021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ChangeArrowheads="1"/>
          </p:cNvSpPr>
          <p:nvPr/>
        </p:nvSpPr>
        <p:spPr bwMode="auto">
          <a:xfrm>
            <a:off x="2551789" y="2419455"/>
            <a:ext cx="355718" cy="41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2935" tIns="41468" rIns="82935" bIns="41468" anchor="ctr"/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/>
            <a:endParaRPr lang="id-ID" sz="1633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41828" y="292963"/>
            <a:ext cx="7776816" cy="76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0" tIns="42447" rIns="81630" bIns="42447">
            <a:spAutoFit/>
          </a:bodyPr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>
              <a:spcBef>
                <a:spcPts val="1361"/>
              </a:spcBef>
            </a:pPr>
            <a:r>
              <a:rPr lang="en-US" sz="4400" b="1">
                <a:latin typeface="+mj-lt"/>
              </a:rPr>
              <a:t>Model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41828" y="1685825"/>
            <a:ext cx="10940572" cy="447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0" tIns="42447" rIns="81630" bIns="42447"/>
          <a:lstStyle>
            <a:lvl1pPr marL="325438" indent="-319088" eaLnBrk="0"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 eaLnBrk="0"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 eaLnBrk="0"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 eaLnBrk="0"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 eaLnBrk="0"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marL="463550" indent="-457200" algn="just" eaLnBrk="1">
              <a:spcBef>
                <a:spcPts val="544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+mj-lt"/>
              </a:rPr>
              <a:t>Model </a:t>
            </a:r>
            <a:r>
              <a:rPr lang="en-US" sz="2800" b="1" i="1">
                <a:solidFill>
                  <a:schemeClr val="tx1"/>
                </a:solidFill>
                <a:latin typeface="+mj-lt"/>
              </a:rPr>
              <a:t>independent</a:t>
            </a:r>
            <a:r>
              <a:rPr lang="en-US" sz="2800">
                <a:solidFill>
                  <a:schemeClr val="tx1"/>
                </a:solidFill>
                <a:latin typeface="+mj-lt"/>
              </a:rPr>
              <a:t> terhadap view dan controller</a:t>
            </a:r>
          </a:p>
          <a:p>
            <a:pPr marL="463550" indent="-457200" algn="just" eaLnBrk="1">
              <a:spcBef>
                <a:spcPts val="544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+mj-lt"/>
              </a:rPr>
              <a:t>Membungkus </a:t>
            </a:r>
            <a:r>
              <a:rPr lang="en-US" sz="2800" b="1" i="1">
                <a:solidFill>
                  <a:schemeClr val="tx1"/>
                </a:solidFill>
                <a:latin typeface="+mj-lt"/>
              </a:rPr>
              <a:t>data</a:t>
            </a:r>
            <a:r>
              <a:rPr lang="en-US" sz="2800">
                <a:solidFill>
                  <a:schemeClr val="tx1"/>
                </a:solidFill>
                <a:latin typeface="+mj-lt"/>
              </a:rPr>
              <a:t> dan </a:t>
            </a:r>
            <a:r>
              <a:rPr lang="en-US" sz="2800" b="1" i="1">
                <a:solidFill>
                  <a:schemeClr val="tx1"/>
                </a:solidFill>
                <a:latin typeface="+mj-lt"/>
              </a:rPr>
              <a:t>fungsionalitas</a:t>
            </a:r>
            <a:r>
              <a:rPr lang="en-US" sz="280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1" i="1">
                <a:solidFill>
                  <a:schemeClr val="tx1"/>
                </a:solidFill>
                <a:latin typeface="+mj-lt"/>
              </a:rPr>
              <a:t>domain logic</a:t>
            </a:r>
            <a:r>
              <a:rPr lang="en-US" sz="2800">
                <a:solidFill>
                  <a:schemeClr val="tx1"/>
                </a:solidFill>
                <a:latin typeface="+mj-lt"/>
              </a:rPr>
              <a:t> dari core aplikasi</a:t>
            </a:r>
          </a:p>
          <a:p>
            <a:pPr marL="463550" indent="-457200" algn="just" eaLnBrk="1">
              <a:spcBef>
                <a:spcPts val="544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+mj-lt"/>
              </a:rPr>
              <a:t>Model secara pasif mensuplai data ke aplikasi dan mewakili logika bisnis proses aplikasi</a:t>
            </a:r>
          </a:p>
          <a:p>
            <a:pPr marL="463550" indent="-457200" algn="just" eaLnBrk="1">
              <a:spcBef>
                <a:spcPts val="544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2800" b="1" i="1">
                <a:solidFill>
                  <a:schemeClr val="tx1"/>
                </a:solidFill>
                <a:latin typeface="+mj-lt"/>
              </a:rPr>
              <a:t>Domain Logic</a:t>
            </a:r>
            <a:r>
              <a:rPr lang="en-US" sz="2800">
                <a:solidFill>
                  <a:schemeClr val="tx1"/>
                </a:solidFill>
                <a:latin typeface="+mj-lt"/>
              </a:rPr>
              <a:t> :  mewakili perhitungan dan penyimpanan data (table pada database) dari form aplikasi, yang diorganisasikan oleh </a:t>
            </a:r>
            <a:r>
              <a:rPr lang="en-US" sz="2800" b="1" i="1">
                <a:solidFill>
                  <a:schemeClr val="tx1"/>
                </a:solidFill>
                <a:latin typeface="+mj-lt"/>
              </a:rPr>
              <a:t>domain model</a:t>
            </a:r>
            <a:r>
              <a:rPr lang="en-US" sz="2800">
                <a:solidFill>
                  <a:schemeClr val="tx1"/>
                </a:solidFill>
                <a:latin typeface="+mj-lt"/>
              </a:rPr>
              <a:t> dan </a:t>
            </a:r>
            <a:r>
              <a:rPr lang="en-US" sz="2800" b="1" i="1">
                <a:solidFill>
                  <a:schemeClr val="tx1"/>
                </a:solidFill>
                <a:latin typeface="+mj-lt"/>
              </a:rPr>
              <a:t>skrip program</a:t>
            </a:r>
            <a:r>
              <a:rPr lang="en-US" sz="280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463550" indent="-457200" algn="just" eaLnBrk="1">
              <a:spcBef>
                <a:spcPts val="544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2800" b="1" i="1">
                <a:solidFill>
                  <a:schemeClr val="tx1"/>
                </a:solidFill>
                <a:latin typeface="+mj-lt"/>
              </a:rPr>
              <a:t>Domain Model</a:t>
            </a:r>
            <a:r>
              <a:rPr lang="en-US" sz="2800">
                <a:solidFill>
                  <a:schemeClr val="tx1"/>
                </a:solidFill>
                <a:latin typeface="+mj-lt"/>
              </a:rPr>
              <a:t> : mengidentifikasi dan menjelaskan alur informasi, struktur data dan </a:t>
            </a:r>
            <a:r>
              <a:rPr lang="en-US" sz="2800" i="1">
                <a:solidFill>
                  <a:schemeClr val="tx1"/>
                </a:solidFill>
                <a:latin typeface="+mj-lt"/>
              </a:rPr>
              <a:t>constraint</a:t>
            </a:r>
            <a:r>
              <a:rPr lang="en-US" sz="2800">
                <a:solidFill>
                  <a:schemeClr val="tx1"/>
                </a:solidFill>
                <a:latin typeface="+mj-lt"/>
              </a:rPr>
              <a:t> didalamnya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ChangeArrowheads="1"/>
          </p:cNvSpPr>
          <p:nvPr/>
        </p:nvSpPr>
        <p:spPr bwMode="auto">
          <a:xfrm>
            <a:off x="2551789" y="2419455"/>
            <a:ext cx="355718" cy="41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2935" tIns="41468" rIns="82935" bIns="41468" anchor="ctr"/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/>
            <a:endParaRPr lang="id-ID" sz="1633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19908" y="292816"/>
            <a:ext cx="7880507" cy="76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0" tIns="42447" rIns="81630" bIns="42447">
            <a:spAutoFit/>
          </a:bodyPr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>
              <a:spcBef>
                <a:spcPts val="1361"/>
              </a:spcBef>
            </a:pPr>
            <a:r>
              <a:rPr lang="en-US" sz="4400" b="1">
                <a:latin typeface="Calibri" panose="020F0502020204030204" pitchFamily="34" charset="0"/>
              </a:rPr>
              <a:t>View 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519908" y="1828065"/>
            <a:ext cx="10960892" cy="409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0" tIns="42447" rIns="81630" bIns="42447"/>
          <a:lstStyle>
            <a:lvl1pPr marL="325438" indent="-319088" eaLnBrk="0"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 eaLnBrk="0"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 eaLnBrk="0"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 eaLnBrk="0"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 eaLnBrk="0"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marL="463550" indent="-457200" algn="just" eaLnBrk="1">
              <a:spcBef>
                <a:spcPts val="544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+mn-lt"/>
              </a:rPr>
              <a:t>Menampilkan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data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dari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diperoleh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oleh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controller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dari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Model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ke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hadapan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user</a:t>
            </a:r>
          </a:p>
          <a:p>
            <a:pPr marL="463550" indent="-457200" algn="just" eaLnBrk="1">
              <a:spcBef>
                <a:spcPts val="544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+mn-lt"/>
              </a:rPr>
              <a:t>Menampilkan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output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dari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aplikasi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  <a:p>
            <a:pPr marL="463550" indent="-457200" algn="just" eaLnBrk="1">
              <a:spcBef>
                <a:spcPts val="544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+mn-lt"/>
              </a:rPr>
              <a:t>Menampilkan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data 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bersi</a:t>
            </a:r>
            <a:r>
              <a:rPr lang="id-ID" sz="2800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at read only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dari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model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dengan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menggunakan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fungsi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query yang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disediakan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oleh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Model	</a:t>
            </a:r>
          </a:p>
          <a:p>
            <a:pPr marL="463550" indent="-457200" algn="just" eaLnBrk="1">
              <a:spcBef>
                <a:spcPts val="544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+mn-lt"/>
              </a:rPr>
              <a:t>Menampilkan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data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berupa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format HTML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atau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XML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ke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user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ChangeArrowheads="1"/>
          </p:cNvSpPr>
          <p:nvPr/>
        </p:nvSpPr>
        <p:spPr bwMode="auto">
          <a:xfrm>
            <a:off x="2551789" y="2419455"/>
            <a:ext cx="355718" cy="41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2935" tIns="41468" rIns="82935" bIns="41468" anchor="ctr"/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/>
            <a:endParaRPr lang="id-ID" sz="1633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621508" y="376401"/>
            <a:ext cx="7906430" cy="76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0" tIns="42447" rIns="81630" bIns="42447">
            <a:spAutoFit/>
          </a:bodyPr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>
              <a:spcBef>
                <a:spcPts val="1361"/>
              </a:spcBef>
            </a:pPr>
            <a:r>
              <a:rPr lang="en-US" sz="4400" b="1">
                <a:latin typeface="+mn-lt"/>
              </a:rPr>
              <a:t>Controller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21508" y="1787425"/>
            <a:ext cx="10879612" cy="409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0" tIns="42447" rIns="81630" bIns="42447"/>
          <a:lstStyle>
            <a:lvl1pPr marL="325438" indent="-319088" eaLnBrk="0"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 eaLnBrk="0"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 eaLnBrk="0"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 eaLnBrk="0"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 eaLnBrk="0"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just" eaLnBrk="1">
              <a:spcBef>
                <a:spcPts val="544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+mn-lt"/>
              </a:rPr>
              <a:t>Sebagai entry point semua request user atau inputan ke aplikasi. </a:t>
            </a:r>
          </a:p>
          <a:p>
            <a:pPr algn="just" eaLnBrk="1">
              <a:spcBef>
                <a:spcPts val="544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+mn-lt"/>
              </a:rPr>
              <a:t>Controller menerima inputan dari user, memproses dan menindak lanjuti terhubung ke Model atau View .</a:t>
            </a:r>
          </a:p>
          <a:p>
            <a:pPr algn="just" eaLnBrk="1">
              <a:spcBef>
                <a:spcPts val="544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+mn-lt"/>
              </a:rPr>
              <a:t>Controller bertanggung jawab memanggil method-method pada Model yang bisa merubah nilai dari object ( model ).</a:t>
            </a:r>
          </a:p>
          <a:p>
            <a:pPr eaLnBrk="1">
              <a:spcBef>
                <a:spcPts val="544"/>
              </a:spcBef>
              <a:buSzPct val="150000"/>
            </a:pPr>
            <a:endParaRPr lang="en-US" sz="2359">
              <a:solidFill>
                <a:srgbClr val="003399"/>
              </a:solidFill>
              <a:latin typeface="Lucida" pitchFamily="1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2551789" y="2419455"/>
            <a:ext cx="355718" cy="41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2935" tIns="41468" rIns="82935" bIns="41468" anchor="ctr"/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/>
            <a:endParaRPr lang="id-ID" sz="1633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6224" y="312542"/>
            <a:ext cx="9175455" cy="76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81630" tIns="42447" rIns="81630" bIns="42447">
            <a:spAutoFit/>
          </a:bodyPr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>
              <a:spcBef>
                <a:spcPts val="1361"/>
              </a:spcBef>
            </a:pPr>
            <a:r>
              <a:rPr lang="en-US" sz="4400" b="1">
                <a:latin typeface="+mj-lt"/>
              </a:rPr>
              <a:t>Model-View-Controller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047" y="1659055"/>
            <a:ext cx="7673126" cy="4355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128" y="1988357"/>
            <a:ext cx="7465744" cy="414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5CB37051-08FA-A6D9-3F69-374C56B47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224" y="312542"/>
            <a:ext cx="9175455" cy="76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81630" tIns="42447" rIns="81630" bIns="42447">
            <a:spAutoFit/>
          </a:bodyPr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>
              <a:spcBef>
                <a:spcPts val="1361"/>
              </a:spcBef>
            </a:pPr>
            <a:r>
              <a:rPr lang="en-US" sz="4400" b="1">
                <a:latin typeface="+mj-lt"/>
              </a:rPr>
              <a:t>Model-View-Controller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801</Words>
  <Application>Microsoft Office PowerPoint</Application>
  <PresentationFormat>Widescreen</PresentationFormat>
  <Paragraphs>112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STXinwei</vt:lpstr>
      <vt:lpstr>Arial</vt:lpstr>
      <vt:lpstr>Calibri</vt:lpstr>
      <vt:lpstr>Consolas</vt:lpstr>
      <vt:lpstr>Lucida</vt:lpstr>
      <vt:lpstr>Symbol</vt:lpstr>
      <vt:lpstr>Times New Roman</vt:lpstr>
      <vt:lpstr>Wingdings</vt:lpstr>
      <vt:lpstr>1_Office Theme</vt:lpstr>
      <vt:lpstr>3_Office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nasrul ivan</dc:creator>
  <cp:lastModifiedBy>nasrul ivan</cp:lastModifiedBy>
  <cp:revision>7</cp:revision>
  <dcterms:created xsi:type="dcterms:W3CDTF">2022-05-10T08:15:54Z</dcterms:created>
  <dcterms:modified xsi:type="dcterms:W3CDTF">2022-05-16T10:13:43Z</dcterms:modified>
</cp:coreProperties>
</file>