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86" r:id="rId3"/>
  </p:sldMasterIdLst>
  <p:notesMasterIdLst>
    <p:notesMasterId r:id="rId16"/>
  </p:notesMasterIdLst>
  <p:sldIdLst>
    <p:sldId id="685" r:id="rId4"/>
    <p:sldId id="684" r:id="rId5"/>
    <p:sldId id="507" r:id="rId6"/>
    <p:sldId id="516" r:id="rId7"/>
    <p:sldId id="518" r:id="rId8"/>
    <p:sldId id="686" r:id="rId9"/>
    <p:sldId id="689" r:id="rId10"/>
    <p:sldId id="688" r:id="rId11"/>
    <p:sldId id="519" r:id="rId12"/>
    <p:sldId id="520" r:id="rId13"/>
    <p:sldId id="687" r:id="rId14"/>
    <p:sldId id="31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4514" autoAdjust="0"/>
  </p:normalViewPr>
  <p:slideViewPr>
    <p:cSldViewPr snapToGrid="0">
      <p:cViewPr varScale="1">
        <p:scale>
          <a:sx n="47" d="100"/>
          <a:sy n="47" d="100"/>
        </p:scale>
        <p:origin x="15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1BB004-A18F-4288-B250-F31E18613973}" type="doc">
      <dgm:prSet loTypeId="urn:microsoft.com/office/officeart/2005/8/layout/defaul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1AC4DF-7947-4318-94A1-7E38B576568B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800" b="1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Dosen STT </a:t>
          </a:r>
        </a:p>
        <a:p>
          <a:pPr>
            <a:buFont typeface="Arial" panose="020B0604020202020204" pitchFamily="34" charset="0"/>
            <a:buChar char="•"/>
          </a:pPr>
          <a:r>
            <a:rPr lang="en-US" sz="2800" b="1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Nurul Fikri</a:t>
          </a:r>
          <a:endParaRPr lang="en-US" sz="2800" b="1">
            <a:latin typeface="STXinwei" panose="02010800040101010101" pitchFamily="2" charset="-122"/>
            <a:ea typeface="STXinwei" panose="02010800040101010101" pitchFamily="2" charset="-122"/>
          </a:endParaRPr>
        </a:p>
      </dgm:t>
    </dgm:pt>
    <dgm:pt modelId="{06069517-387E-41A4-BF69-0E36BB695ED9}" type="parTrans" cxnId="{4FAFCB29-E0EF-4BA5-9F84-8428E3677DA0}">
      <dgm:prSet/>
      <dgm:spPr/>
      <dgm:t>
        <a:bodyPr/>
        <a:lstStyle/>
        <a:p>
          <a:endParaRPr lang="en-US"/>
        </a:p>
      </dgm:t>
    </dgm:pt>
    <dgm:pt modelId="{E239BE60-0965-4AE6-B4E5-0806867327DB}" type="sibTrans" cxnId="{4FAFCB29-E0EF-4BA5-9F84-8428E3677DA0}">
      <dgm:prSet/>
      <dgm:spPr/>
      <dgm:t>
        <a:bodyPr/>
        <a:lstStyle/>
        <a:p>
          <a:endParaRPr lang="en-US"/>
        </a:p>
      </dgm:t>
    </dgm:pt>
    <dgm:pt modelId="{09C9A7D5-2E28-434A-BBBD-F16460F0BEA2}">
      <dgm:prSet custT="1"/>
      <dgm:spPr/>
      <dgm:t>
        <a:bodyPr/>
        <a:lstStyle/>
        <a:p>
          <a:r>
            <a:rPr lang="en-US" sz="2800" b="1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Instruktur IT</a:t>
          </a:r>
        </a:p>
        <a:p>
          <a:r>
            <a:rPr lang="en-US" sz="2800" b="1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 NF Computer</a:t>
          </a:r>
          <a:endParaRPr lang="en-US" sz="2800" b="1" dirty="0">
            <a:latin typeface="STXinwei" panose="02010800040101010101" pitchFamily="2" charset="-122"/>
            <a:ea typeface="STXinwei" panose="02010800040101010101" pitchFamily="2" charset="-122"/>
            <a:cs typeface="Times New Roman" panose="02020603050405020304" pitchFamily="18" charset="0"/>
          </a:endParaRPr>
        </a:p>
      </dgm:t>
    </dgm:pt>
    <dgm:pt modelId="{0DD8D2FC-75F4-4C4D-983A-29A418333677}" type="parTrans" cxnId="{0B870B96-BFAF-4F0A-A21B-C7DB10E19B38}">
      <dgm:prSet/>
      <dgm:spPr/>
      <dgm:t>
        <a:bodyPr/>
        <a:lstStyle/>
        <a:p>
          <a:endParaRPr lang="en-US"/>
        </a:p>
      </dgm:t>
    </dgm:pt>
    <dgm:pt modelId="{A09FB0DB-F55C-4038-87B9-B03776A700F6}" type="sibTrans" cxnId="{0B870B96-BFAF-4F0A-A21B-C7DB10E19B38}">
      <dgm:prSet/>
      <dgm:spPr/>
      <dgm:t>
        <a:bodyPr/>
        <a:lstStyle/>
        <a:p>
          <a:endParaRPr lang="en-US"/>
        </a:p>
      </dgm:t>
    </dgm:pt>
    <dgm:pt modelId="{10331030-184C-409D-B98A-72FA4102D1C8}">
      <dgm:prSet custT="1"/>
      <dgm:spPr/>
      <dgm:t>
        <a:bodyPr/>
        <a:lstStyle/>
        <a:p>
          <a:r>
            <a:rPr lang="en-US" sz="2800" b="1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Instruktur IT Sekolah Programmer YBM PLN</a:t>
          </a:r>
          <a:endParaRPr lang="en-US" sz="2800" b="1" dirty="0">
            <a:latin typeface="STXinwei" panose="02010800040101010101" pitchFamily="2" charset="-122"/>
            <a:ea typeface="STXinwei" panose="02010800040101010101" pitchFamily="2" charset="-122"/>
            <a:cs typeface="Times New Roman" panose="02020603050405020304" pitchFamily="18" charset="0"/>
          </a:endParaRPr>
        </a:p>
      </dgm:t>
    </dgm:pt>
    <dgm:pt modelId="{7DBEA13E-5C79-4CB5-8959-3AE91CB37191}" type="parTrans" cxnId="{C1820617-4AEB-4089-AB72-35B76A0F5771}">
      <dgm:prSet/>
      <dgm:spPr/>
      <dgm:t>
        <a:bodyPr/>
        <a:lstStyle/>
        <a:p>
          <a:endParaRPr lang="en-US"/>
        </a:p>
      </dgm:t>
    </dgm:pt>
    <dgm:pt modelId="{E966F441-378B-4619-8BCE-F8D5383E3BE5}" type="sibTrans" cxnId="{C1820617-4AEB-4089-AB72-35B76A0F5771}">
      <dgm:prSet/>
      <dgm:spPr/>
      <dgm:t>
        <a:bodyPr/>
        <a:lstStyle/>
        <a:p>
          <a:endParaRPr lang="en-US"/>
        </a:p>
      </dgm:t>
    </dgm:pt>
    <dgm:pt modelId="{D0076939-4D45-477A-8EED-4DD6CD617B94}">
      <dgm:prSet custT="1"/>
      <dgm:spPr/>
      <dgm:t>
        <a:bodyPr/>
        <a:lstStyle/>
        <a:p>
          <a:r>
            <a:rPr lang="en-US" sz="2800" b="1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Instruktur IT</a:t>
          </a:r>
        </a:p>
        <a:p>
          <a:r>
            <a:rPr lang="en-US" sz="2800" b="1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 Fast Com</a:t>
          </a:r>
          <a:endParaRPr lang="en-US" sz="2800" b="1" dirty="0">
            <a:latin typeface="STXinwei" panose="02010800040101010101" pitchFamily="2" charset="-122"/>
            <a:ea typeface="STXinwei" panose="02010800040101010101" pitchFamily="2" charset="-122"/>
            <a:cs typeface="Times New Roman" panose="02020603050405020304" pitchFamily="18" charset="0"/>
          </a:endParaRPr>
        </a:p>
      </dgm:t>
    </dgm:pt>
    <dgm:pt modelId="{3C234485-47E0-4BBE-9DFA-ABD82B65CAAD}" type="parTrans" cxnId="{54495E26-22F8-49E0-9BE2-C17AF0A55B7C}">
      <dgm:prSet/>
      <dgm:spPr/>
      <dgm:t>
        <a:bodyPr/>
        <a:lstStyle/>
        <a:p>
          <a:endParaRPr lang="en-US"/>
        </a:p>
      </dgm:t>
    </dgm:pt>
    <dgm:pt modelId="{0EE9B6A5-560D-4800-907B-720ED1E0A5C6}" type="sibTrans" cxnId="{54495E26-22F8-49E0-9BE2-C17AF0A55B7C}">
      <dgm:prSet/>
      <dgm:spPr/>
      <dgm:t>
        <a:bodyPr/>
        <a:lstStyle/>
        <a:p>
          <a:endParaRPr lang="en-US"/>
        </a:p>
      </dgm:t>
    </dgm:pt>
    <dgm:pt modelId="{855623AC-CE1B-449D-8ACD-082420D710D1}" type="pres">
      <dgm:prSet presAssocID="{291BB004-A18F-4288-B250-F31E18613973}" presName="diagram" presStyleCnt="0">
        <dgm:presLayoutVars>
          <dgm:dir/>
          <dgm:resizeHandles val="exact"/>
        </dgm:presLayoutVars>
      </dgm:prSet>
      <dgm:spPr/>
    </dgm:pt>
    <dgm:pt modelId="{14E3A39E-DC56-4998-840B-B8EBA7B7C2E8}" type="pres">
      <dgm:prSet presAssocID="{9A1AC4DF-7947-4318-94A1-7E38B576568B}" presName="node" presStyleLbl="node1" presStyleIdx="0" presStyleCnt="4">
        <dgm:presLayoutVars>
          <dgm:bulletEnabled val="1"/>
        </dgm:presLayoutVars>
      </dgm:prSet>
      <dgm:spPr/>
    </dgm:pt>
    <dgm:pt modelId="{2D5F3B4F-4676-470A-B3FD-652072F2CF5E}" type="pres">
      <dgm:prSet presAssocID="{E239BE60-0965-4AE6-B4E5-0806867327DB}" presName="sibTrans" presStyleCnt="0"/>
      <dgm:spPr/>
    </dgm:pt>
    <dgm:pt modelId="{A87BF6F2-DF1E-4054-B3D9-5A796278EB4F}" type="pres">
      <dgm:prSet presAssocID="{09C9A7D5-2E28-434A-BBBD-F16460F0BEA2}" presName="node" presStyleLbl="node1" presStyleIdx="1" presStyleCnt="4">
        <dgm:presLayoutVars>
          <dgm:bulletEnabled val="1"/>
        </dgm:presLayoutVars>
      </dgm:prSet>
      <dgm:spPr/>
    </dgm:pt>
    <dgm:pt modelId="{7A506C96-A0DF-47C9-A99F-9941AE1AC66D}" type="pres">
      <dgm:prSet presAssocID="{A09FB0DB-F55C-4038-87B9-B03776A700F6}" presName="sibTrans" presStyleCnt="0"/>
      <dgm:spPr/>
    </dgm:pt>
    <dgm:pt modelId="{E1688ABB-9B7B-450A-AC3B-DC709204A2DC}" type="pres">
      <dgm:prSet presAssocID="{10331030-184C-409D-B98A-72FA4102D1C8}" presName="node" presStyleLbl="node1" presStyleIdx="2" presStyleCnt="4">
        <dgm:presLayoutVars>
          <dgm:bulletEnabled val="1"/>
        </dgm:presLayoutVars>
      </dgm:prSet>
      <dgm:spPr/>
    </dgm:pt>
    <dgm:pt modelId="{553ED34E-094D-4376-AC70-5BD790F3A5AE}" type="pres">
      <dgm:prSet presAssocID="{E966F441-378B-4619-8BCE-F8D5383E3BE5}" presName="sibTrans" presStyleCnt="0"/>
      <dgm:spPr/>
    </dgm:pt>
    <dgm:pt modelId="{E852AFCB-1EDC-479B-AFC9-C72B243D0770}" type="pres">
      <dgm:prSet presAssocID="{D0076939-4D45-477A-8EED-4DD6CD617B94}" presName="node" presStyleLbl="node1" presStyleIdx="3" presStyleCnt="4">
        <dgm:presLayoutVars>
          <dgm:bulletEnabled val="1"/>
        </dgm:presLayoutVars>
      </dgm:prSet>
      <dgm:spPr/>
    </dgm:pt>
  </dgm:ptLst>
  <dgm:cxnLst>
    <dgm:cxn modelId="{9EB7FD05-BAD2-4241-B339-E3F575730C8B}" type="presOf" srcId="{9A1AC4DF-7947-4318-94A1-7E38B576568B}" destId="{14E3A39E-DC56-4998-840B-B8EBA7B7C2E8}" srcOrd="0" destOrd="0" presId="urn:microsoft.com/office/officeart/2005/8/layout/default"/>
    <dgm:cxn modelId="{C1820617-4AEB-4089-AB72-35B76A0F5771}" srcId="{291BB004-A18F-4288-B250-F31E18613973}" destId="{10331030-184C-409D-B98A-72FA4102D1C8}" srcOrd="2" destOrd="0" parTransId="{7DBEA13E-5C79-4CB5-8959-3AE91CB37191}" sibTransId="{E966F441-378B-4619-8BCE-F8D5383E3BE5}"/>
    <dgm:cxn modelId="{54495E26-22F8-49E0-9BE2-C17AF0A55B7C}" srcId="{291BB004-A18F-4288-B250-F31E18613973}" destId="{D0076939-4D45-477A-8EED-4DD6CD617B94}" srcOrd="3" destOrd="0" parTransId="{3C234485-47E0-4BBE-9DFA-ABD82B65CAAD}" sibTransId="{0EE9B6A5-560D-4800-907B-720ED1E0A5C6}"/>
    <dgm:cxn modelId="{4FAFCB29-E0EF-4BA5-9F84-8428E3677DA0}" srcId="{291BB004-A18F-4288-B250-F31E18613973}" destId="{9A1AC4DF-7947-4318-94A1-7E38B576568B}" srcOrd="0" destOrd="0" parTransId="{06069517-387E-41A4-BF69-0E36BB695ED9}" sibTransId="{E239BE60-0965-4AE6-B4E5-0806867327DB}"/>
    <dgm:cxn modelId="{C801DC3D-2FE9-4DEC-BC5C-504A89FDCCBA}" type="presOf" srcId="{10331030-184C-409D-B98A-72FA4102D1C8}" destId="{E1688ABB-9B7B-450A-AC3B-DC709204A2DC}" srcOrd="0" destOrd="0" presId="urn:microsoft.com/office/officeart/2005/8/layout/default"/>
    <dgm:cxn modelId="{08CB534D-DB15-4535-889B-CACEB334EA8B}" type="presOf" srcId="{09C9A7D5-2E28-434A-BBBD-F16460F0BEA2}" destId="{A87BF6F2-DF1E-4054-B3D9-5A796278EB4F}" srcOrd="0" destOrd="0" presId="urn:microsoft.com/office/officeart/2005/8/layout/default"/>
    <dgm:cxn modelId="{0BA86877-4051-450F-8472-077D268F243D}" type="presOf" srcId="{291BB004-A18F-4288-B250-F31E18613973}" destId="{855623AC-CE1B-449D-8ACD-082420D710D1}" srcOrd="0" destOrd="0" presId="urn:microsoft.com/office/officeart/2005/8/layout/default"/>
    <dgm:cxn modelId="{2ACB437C-B794-4917-A8F8-276506F50652}" type="presOf" srcId="{D0076939-4D45-477A-8EED-4DD6CD617B94}" destId="{E852AFCB-1EDC-479B-AFC9-C72B243D0770}" srcOrd="0" destOrd="0" presId="urn:microsoft.com/office/officeart/2005/8/layout/default"/>
    <dgm:cxn modelId="{0B870B96-BFAF-4F0A-A21B-C7DB10E19B38}" srcId="{291BB004-A18F-4288-B250-F31E18613973}" destId="{09C9A7D5-2E28-434A-BBBD-F16460F0BEA2}" srcOrd="1" destOrd="0" parTransId="{0DD8D2FC-75F4-4C4D-983A-29A418333677}" sibTransId="{A09FB0DB-F55C-4038-87B9-B03776A700F6}"/>
    <dgm:cxn modelId="{3174A5BE-4308-4811-B7FE-EB07EDE83F53}" type="presParOf" srcId="{855623AC-CE1B-449D-8ACD-082420D710D1}" destId="{14E3A39E-DC56-4998-840B-B8EBA7B7C2E8}" srcOrd="0" destOrd="0" presId="urn:microsoft.com/office/officeart/2005/8/layout/default"/>
    <dgm:cxn modelId="{732A632D-6CBC-490C-BB31-2254983D5348}" type="presParOf" srcId="{855623AC-CE1B-449D-8ACD-082420D710D1}" destId="{2D5F3B4F-4676-470A-B3FD-652072F2CF5E}" srcOrd="1" destOrd="0" presId="urn:microsoft.com/office/officeart/2005/8/layout/default"/>
    <dgm:cxn modelId="{E0C3DE58-EDA6-4094-9392-0D33CE47B29C}" type="presParOf" srcId="{855623AC-CE1B-449D-8ACD-082420D710D1}" destId="{A87BF6F2-DF1E-4054-B3D9-5A796278EB4F}" srcOrd="2" destOrd="0" presId="urn:microsoft.com/office/officeart/2005/8/layout/default"/>
    <dgm:cxn modelId="{6629A986-7375-4E5A-B1C0-4D1D87CD711A}" type="presParOf" srcId="{855623AC-CE1B-449D-8ACD-082420D710D1}" destId="{7A506C96-A0DF-47C9-A99F-9941AE1AC66D}" srcOrd="3" destOrd="0" presId="urn:microsoft.com/office/officeart/2005/8/layout/default"/>
    <dgm:cxn modelId="{29C51135-CA16-447A-947A-B4CEE95072B3}" type="presParOf" srcId="{855623AC-CE1B-449D-8ACD-082420D710D1}" destId="{E1688ABB-9B7B-450A-AC3B-DC709204A2DC}" srcOrd="4" destOrd="0" presId="urn:microsoft.com/office/officeart/2005/8/layout/default"/>
    <dgm:cxn modelId="{5B7F8D1D-B629-4E6F-9519-8EAF6F2028E2}" type="presParOf" srcId="{855623AC-CE1B-449D-8ACD-082420D710D1}" destId="{553ED34E-094D-4376-AC70-5BD790F3A5AE}" srcOrd="5" destOrd="0" presId="urn:microsoft.com/office/officeart/2005/8/layout/default"/>
    <dgm:cxn modelId="{E46E5E4C-30C5-404A-BF91-9C630A31A240}" type="presParOf" srcId="{855623AC-CE1B-449D-8ACD-082420D710D1}" destId="{E852AFCB-1EDC-479B-AFC9-C72B243D0770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E3A39E-DC56-4998-840B-B8EBA7B7C2E8}">
      <dsp:nvSpPr>
        <dsp:cNvPr id="0" name=""/>
        <dsp:cNvSpPr/>
      </dsp:nvSpPr>
      <dsp:spPr>
        <a:xfrm>
          <a:off x="743" y="117265"/>
          <a:ext cx="2899854" cy="173991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800" b="1" kern="1200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Dosen STT 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800" b="1" kern="1200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Nurul Fikri</a:t>
          </a:r>
          <a:endParaRPr lang="en-US" sz="2800" b="1" kern="1200">
            <a:latin typeface="STXinwei" panose="02010800040101010101" pitchFamily="2" charset="-122"/>
            <a:ea typeface="STXinwei" panose="02010800040101010101" pitchFamily="2" charset="-122"/>
          </a:endParaRPr>
        </a:p>
      </dsp:txBody>
      <dsp:txXfrm>
        <a:off x="743" y="117265"/>
        <a:ext cx="2899854" cy="1739912"/>
      </dsp:txXfrm>
    </dsp:sp>
    <dsp:sp modelId="{A87BF6F2-DF1E-4054-B3D9-5A796278EB4F}">
      <dsp:nvSpPr>
        <dsp:cNvPr id="0" name=""/>
        <dsp:cNvSpPr/>
      </dsp:nvSpPr>
      <dsp:spPr>
        <a:xfrm>
          <a:off x="3190583" y="117265"/>
          <a:ext cx="2899854" cy="173991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Instruktur IT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 NF Computer</a:t>
          </a:r>
          <a:endParaRPr lang="en-US" sz="2800" b="1" kern="1200" dirty="0">
            <a:latin typeface="STXinwei" panose="02010800040101010101" pitchFamily="2" charset="-122"/>
            <a:ea typeface="STXinwei" panose="02010800040101010101" pitchFamily="2" charset="-122"/>
            <a:cs typeface="Times New Roman" panose="02020603050405020304" pitchFamily="18" charset="0"/>
          </a:endParaRPr>
        </a:p>
      </dsp:txBody>
      <dsp:txXfrm>
        <a:off x="3190583" y="117265"/>
        <a:ext cx="2899854" cy="1739912"/>
      </dsp:txXfrm>
    </dsp:sp>
    <dsp:sp modelId="{E1688ABB-9B7B-450A-AC3B-DC709204A2DC}">
      <dsp:nvSpPr>
        <dsp:cNvPr id="0" name=""/>
        <dsp:cNvSpPr/>
      </dsp:nvSpPr>
      <dsp:spPr>
        <a:xfrm>
          <a:off x="743" y="2147163"/>
          <a:ext cx="2899854" cy="173991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Instruktur IT Sekolah Programmer YBM PLN</a:t>
          </a:r>
          <a:endParaRPr lang="en-US" sz="2800" b="1" kern="1200" dirty="0">
            <a:latin typeface="STXinwei" panose="02010800040101010101" pitchFamily="2" charset="-122"/>
            <a:ea typeface="STXinwei" panose="02010800040101010101" pitchFamily="2" charset="-122"/>
            <a:cs typeface="Times New Roman" panose="02020603050405020304" pitchFamily="18" charset="0"/>
          </a:endParaRPr>
        </a:p>
      </dsp:txBody>
      <dsp:txXfrm>
        <a:off x="743" y="2147163"/>
        <a:ext cx="2899854" cy="1739912"/>
      </dsp:txXfrm>
    </dsp:sp>
    <dsp:sp modelId="{E852AFCB-1EDC-479B-AFC9-C72B243D0770}">
      <dsp:nvSpPr>
        <dsp:cNvPr id="0" name=""/>
        <dsp:cNvSpPr/>
      </dsp:nvSpPr>
      <dsp:spPr>
        <a:xfrm>
          <a:off x="3190583" y="2147163"/>
          <a:ext cx="2899854" cy="173991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Instruktur IT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 Fast Com</a:t>
          </a:r>
          <a:endParaRPr lang="en-US" sz="2800" b="1" kern="1200" dirty="0">
            <a:latin typeface="STXinwei" panose="02010800040101010101" pitchFamily="2" charset="-122"/>
            <a:ea typeface="STXinwei" panose="02010800040101010101" pitchFamily="2" charset="-122"/>
            <a:cs typeface="Times New Roman" panose="02020603050405020304" pitchFamily="18" charset="0"/>
          </a:endParaRPr>
        </a:p>
      </dsp:txBody>
      <dsp:txXfrm>
        <a:off x="3190583" y="2147163"/>
        <a:ext cx="2899854" cy="17399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6F7B1F-A410-4181-9041-BAE04186578F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B807A9-7CA1-4CF7-A4D6-3B6FD49F7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23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66725" y="1009650"/>
            <a:ext cx="6645275" cy="3738563"/>
          </a:xfrm>
          <a:prstGeom prst="rect">
            <a:avLst/>
          </a:prstGeom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594324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endParaRPr lang="id-ID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92950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66725" y="1009650"/>
            <a:ext cx="66452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1256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66725" y="1009650"/>
            <a:ext cx="66452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47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 eaLnBrk="1" hangingPunct="1"/>
            <a:fld id="{BFE6D92F-508A-47C4-A56B-F1D564762B3E}" type="slidenum">
              <a:rPr lang="en-GB" sz="1200">
                <a:solidFill>
                  <a:srgbClr val="000000"/>
                </a:solidFill>
              </a:rPr>
              <a:pPr eaLnBrk="1" hangingPunct="1"/>
              <a:t>12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132099" name="Text Box 1"/>
          <p:cNvSpPr txBox="1">
            <a:spLocks noChangeArrowheads="1"/>
          </p:cNvSpPr>
          <p:nvPr/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32100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6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942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66725" y="1009650"/>
            <a:ext cx="66452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endParaRPr lang="id-ID" sz="12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66725" y="1009650"/>
            <a:ext cx="66452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210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66725" y="1009650"/>
            <a:ext cx="66452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107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66725" y="1009650"/>
            <a:ext cx="66452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578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66725" y="1009650"/>
            <a:ext cx="66452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408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66725" y="1009650"/>
            <a:ext cx="66452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685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66725" y="1009650"/>
            <a:ext cx="66452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6210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66725" y="1009650"/>
            <a:ext cx="66452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136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763536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41" y="273352"/>
            <a:ext cx="10972503" cy="11446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633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41" y="1604515"/>
            <a:ext cx="10972503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41" y="3681925"/>
            <a:ext cx="10972503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510437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41" y="273352"/>
            <a:ext cx="10972503" cy="11446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633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41" y="1604515"/>
            <a:ext cx="5354377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57" y="1604515"/>
            <a:ext cx="5354377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41" y="3681925"/>
            <a:ext cx="5354377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231957" y="3681925"/>
            <a:ext cx="5354377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9039640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41" y="273352"/>
            <a:ext cx="10972503" cy="11446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633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41" y="1604515"/>
            <a:ext cx="3533003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19497" y="1604515"/>
            <a:ext cx="3533003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029553" y="1604515"/>
            <a:ext cx="3533003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41" y="3681925"/>
            <a:ext cx="3533003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19497" y="3681925"/>
            <a:ext cx="3533003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8029553" y="3681925"/>
            <a:ext cx="3533003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1061372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2790299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41" y="273352"/>
            <a:ext cx="10972503" cy="11446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633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41" y="1604514"/>
            <a:ext cx="10972503" cy="397715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d-ID" sz="2903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7478847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41" y="273352"/>
            <a:ext cx="10972503" cy="11446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633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41" y="1604514"/>
            <a:ext cx="10972503" cy="397715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5654024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41" y="273352"/>
            <a:ext cx="10972503" cy="11446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633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41" y="1604514"/>
            <a:ext cx="5354377" cy="397715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57" y="1604514"/>
            <a:ext cx="5354377" cy="397715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8109591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41" y="273352"/>
            <a:ext cx="10972503" cy="11446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633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1730629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41" y="273352"/>
            <a:ext cx="10972503" cy="53073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d-ID" sz="2903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9789754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41" y="273352"/>
            <a:ext cx="10972503" cy="11446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633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41" y="1604515"/>
            <a:ext cx="5354377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57" y="1604514"/>
            <a:ext cx="5354377" cy="397715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41" y="3681925"/>
            <a:ext cx="5354377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828189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41" y="273352"/>
            <a:ext cx="10972503" cy="11446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633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41" y="1604514"/>
            <a:ext cx="10972503" cy="397715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d-ID" sz="2903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1790882"/>
      </p:ext>
    </p:extLst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41" y="273352"/>
            <a:ext cx="10972503" cy="11446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633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41" y="1604514"/>
            <a:ext cx="5354377" cy="397715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57" y="1604515"/>
            <a:ext cx="5354377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57" y="3681925"/>
            <a:ext cx="5354377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6445095"/>
      </p:ext>
    </p:extLst>
  </p:cSld>
  <p:clrMapOvr>
    <a:masterClrMapping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41" y="273352"/>
            <a:ext cx="10972503" cy="11446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633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41" y="1604515"/>
            <a:ext cx="5354377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57" y="1604515"/>
            <a:ext cx="5354377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41" y="3681925"/>
            <a:ext cx="10972503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391379"/>
      </p:ext>
    </p:extLst>
  </p:cSld>
  <p:clrMapOvr>
    <a:masterClrMapping/>
  </p:clrMapOvr>
  <p:transition spd="slow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41" y="273352"/>
            <a:ext cx="10972503" cy="11446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633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41" y="1604515"/>
            <a:ext cx="10972503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41" y="3681925"/>
            <a:ext cx="10972503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91940966"/>
      </p:ext>
    </p:extLst>
  </p:cSld>
  <p:clrMapOvr>
    <a:masterClrMapping/>
  </p:clrMapOvr>
  <p:transition spd="slow">
    <p:push dir="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41" y="273352"/>
            <a:ext cx="10972503" cy="11446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633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41" y="1604515"/>
            <a:ext cx="5354377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57" y="1604515"/>
            <a:ext cx="5354377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41" y="3681925"/>
            <a:ext cx="5354377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57" y="3681925"/>
            <a:ext cx="5354377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8558620"/>
      </p:ext>
    </p:extLst>
  </p:cSld>
  <p:clrMapOvr>
    <a:masterClrMapping/>
  </p:clrMapOvr>
  <p:transition spd="slow">
    <p:push dir="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41" y="273352"/>
            <a:ext cx="10972503" cy="11446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633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41" y="1604515"/>
            <a:ext cx="3533003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497" y="1604515"/>
            <a:ext cx="3533003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553" y="1604515"/>
            <a:ext cx="3533003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41" y="3681925"/>
            <a:ext cx="3533003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497" y="3681925"/>
            <a:ext cx="3533003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553" y="3681925"/>
            <a:ext cx="3533003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017759"/>
      </p:ext>
    </p:extLst>
  </p:cSld>
  <p:clrMapOvr>
    <a:masterClrMapping/>
  </p:clrMapOvr>
  <p:transition spd="slow">
    <p:push dir="u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3206867"/>
      </p:ext>
    </p:extLst>
  </p:cSld>
  <p:clrMapOvr>
    <a:masterClrMapping/>
  </p:clrMapOvr>
  <p:transition spd="slow">
    <p:push dir="u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41" y="273352"/>
            <a:ext cx="10972503" cy="11446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633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609441" y="1604514"/>
            <a:ext cx="10972503" cy="397715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d-ID" sz="2903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3279416"/>
      </p:ext>
    </p:extLst>
  </p:cSld>
  <p:clrMapOvr>
    <a:masterClrMapping/>
  </p:clrMapOvr>
  <p:transition spd="slow">
    <p:push dir="u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41" y="273352"/>
            <a:ext cx="10972503" cy="11446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633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41" y="1604514"/>
            <a:ext cx="10972503" cy="397715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3679897"/>
      </p:ext>
    </p:extLst>
  </p:cSld>
  <p:clrMapOvr>
    <a:masterClrMapping/>
  </p:clrMapOvr>
  <p:transition spd="slow">
    <p:push dir="u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41" y="273352"/>
            <a:ext cx="10972503" cy="11446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633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41" y="1604514"/>
            <a:ext cx="5354377" cy="397715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231957" y="1604514"/>
            <a:ext cx="5354377" cy="397715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6638504"/>
      </p:ext>
    </p:extLst>
  </p:cSld>
  <p:clrMapOvr>
    <a:masterClrMapping/>
  </p:clrMapOvr>
  <p:transition spd="slow">
    <p:push dir="u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41" y="273352"/>
            <a:ext cx="10972503" cy="11446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633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474382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41" y="273352"/>
            <a:ext cx="10972503" cy="11446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633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41" y="1604514"/>
            <a:ext cx="10972503" cy="397715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6766542"/>
      </p:ext>
    </p:extLst>
  </p:cSld>
  <p:clrMapOvr>
    <a:masterClrMapping/>
  </p:clrMapOvr>
  <p:transition spd="slow">
    <p:push dir="u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609441" y="273352"/>
            <a:ext cx="10972503" cy="53073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d-ID" sz="2903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2818545"/>
      </p:ext>
    </p:extLst>
  </p:cSld>
  <p:clrMapOvr>
    <a:masterClrMapping/>
  </p:clrMapOvr>
  <p:transition spd="slow">
    <p:push dir="u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41" y="273352"/>
            <a:ext cx="10972503" cy="11446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633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41" y="1604515"/>
            <a:ext cx="5354377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57" y="1604514"/>
            <a:ext cx="5354377" cy="397715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09441" y="3681925"/>
            <a:ext cx="5354377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8373596"/>
      </p:ext>
    </p:extLst>
  </p:cSld>
  <p:clrMapOvr>
    <a:masterClrMapping/>
  </p:clrMapOvr>
  <p:transition spd="slow">
    <p:push dir="u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41" y="273352"/>
            <a:ext cx="10972503" cy="11446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633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41" y="1604514"/>
            <a:ext cx="5354377" cy="397715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57" y="1604515"/>
            <a:ext cx="5354377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31957" y="3681925"/>
            <a:ext cx="5354377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8616742"/>
      </p:ext>
    </p:extLst>
  </p:cSld>
  <p:clrMapOvr>
    <a:masterClrMapping/>
  </p:clrMapOvr>
  <p:transition spd="slow">
    <p:push dir="u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41" y="273352"/>
            <a:ext cx="10972503" cy="11446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633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41" y="1604515"/>
            <a:ext cx="5354377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57" y="1604515"/>
            <a:ext cx="5354377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41" y="3681925"/>
            <a:ext cx="10972503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917613"/>
      </p:ext>
    </p:extLst>
  </p:cSld>
  <p:clrMapOvr>
    <a:masterClrMapping/>
  </p:clrMapOvr>
  <p:transition spd="slow">
    <p:push dir="u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41" y="273352"/>
            <a:ext cx="10972503" cy="11446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633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41" y="1604515"/>
            <a:ext cx="10972503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09441" y="3681925"/>
            <a:ext cx="10972503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1596361"/>
      </p:ext>
    </p:extLst>
  </p:cSld>
  <p:clrMapOvr>
    <a:masterClrMapping/>
  </p:clrMapOvr>
  <p:transition spd="slow">
    <p:push dir="u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41" y="273352"/>
            <a:ext cx="10972503" cy="11446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633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41" y="1604515"/>
            <a:ext cx="5354377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31957" y="1604515"/>
            <a:ext cx="5354377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09441" y="3681925"/>
            <a:ext cx="5354377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6231957" y="3681925"/>
            <a:ext cx="5354377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1320748"/>
      </p:ext>
    </p:extLst>
  </p:cSld>
  <p:clrMapOvr>
    <a:masterClrMapping/>
  </p:clrMapOvr>
  <p:transition spd="slow">
    <p:push dir="u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41" y="273352"/>
            <a:ext cx="10972503" cy="11446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633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41" y="1604515"/>
            <a:ext cx="3533003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319497" y="1604515"/>
            <a:ext cx="3533003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8029553" y="1604515"/>
            <a:ext cx="3533003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09441" y="3681925"/>
            <a:ext cx="3533003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4319497" y="3681925"/>
            <a:ext cx="3533003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8029553" y="3681925"/>
            <a:ext cx="3533003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8662272"/>
      </p:ext>
    </p:extLst>
  </p:cSld>
  <p:clrMapOvr>
    <a:masterClrMapping/>
  </p:clrMapOvr>
  <p:transition spd="slow">
    <p:push dir="u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512" y="457201"/>
            <a:ext cx="10272889" cy="1981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9512" y="2667000"/>
            <a:ext cx="10272889" cy="3332816"/>
          </a:xfrm>
          <a:prstGeom prst="rect">
            <a:avLst/>
          </a:prstGeo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92440" y="6108174"/>
            <a:ext cx="1143297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30197" y="6108174"/>
            <a:ext cx="708602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11957" y="6108174"/>
            <a:ext cx="570444" cy="365125"/>
          </a:xfrm>
          <a:prstGeom prst="rect">
            <a:avLst/>
          </a:prstGeom>
        </p:spPr>
        <p:txBody>
          <a:bodyPr/>
          <a:lstStyle/>
          <a:p>
            <a:fld id="{40EE45A1-6FFC-4620-A236-5D1B41E69BA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77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41" y="273352"/>
            <a:ext cx="10972503" cy="11446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633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41" y="1604514"/>
            <a:ext cx="5354377" cy="397715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57" y="1604514"/>
            <a:ext cx="5354377" cy="397715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0277816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41" y="273352"/>
            <a:ext cx="10972503" cy="11446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633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8360012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41" y="273352"/>
            <a:ext cx="10972503" cy="53073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d-ID" sz="2903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5107855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41" y="273352"/>
            <a:ext cx="10972503" cy="11446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633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41" y="1604515"/>
            <a:ext cx="5354377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57" y="1604514"/>
            <a:ext cx="5354377" cy="397715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9441" y="3681925"/>
            <a:ext cx="5354377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88546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41" y="273352"/>
            <a:ext cx="10972503" cy="11446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633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41" y="1604514"/>
            <a:ext cx="5354377" cy="397715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57" y="1604515"/>
            <a:ext cx="5354377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57" y="3681925"/>
            <a:ext cx="5354377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827359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41" y="273352"/>
            <a:ext cx="10972503" cy="11446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633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41" y="1604515"/>
            <a:ext cx="5354377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57" y="1604515"/>
            <a:ext cx="5354377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41" y="3681925"/>
            <a:ext cx="10972503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553651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8709" y="175376"/>
            <a:ext cx="10972503" cy="114468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r>
              <a:rPr lang="id-ID" sz="3992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384102" y="1244291"/>
            <a:ext cx="11415866" cy="491674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54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783821" lvl="1" indent="-293933" algn="ctr">
              <a:spcBef>
                <a:spcPts val="102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54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175731" lvl="2" indent="-261274" algn="ctr">
              <a:spcBef>
                <a:spcPts val="77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54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567642" lvl="3" indent="-195955" algn="ctr">
              <a:spcBef>
                <a:spcPts val="51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54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1959552" lvl="4" indent="-195955" algn="ctr">
              <a:spcBef>
                <a:spcPts val="25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54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351462" lvl="5" indent="-195955" algn="ctr">
              <a:spcBef>
                <a:spcPts val="25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54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2743373" lvl="6" indent="-195955" algn="ctr">
              <a:spcBef>
                <a:spcPts val="25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54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3878813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push dir="u"/>
  </p:transition>
  <p:txStyles>
    <p:titleStyle>
      <a:lvl1pPr algn="l" defTabSz="829544" rtl="0" eaLnBrk="1" latinLnBrk="0" hangingPunct="1">
        <a:lnSpc>
          <a:spcPct val="90000"/>
        </a:lnSpc>
        <a:spcBef>
          <a:spcPct val="0"/>
        </a:spcBef>
        <a:buNone/>
        <a:defRPr sz="3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910" indent="-293933" algn="ctr" defTabSz="829544" rtl="0" eaLnBrk="1" latinLnBrk="0" hangingPunct="1">
        <a:lnSpc>
          <a:spcPct val="90000"/>
        </a:lnSpc>
        <a:spcBef>
          <a:spcPts val="1286"/>
        </a:spcBef>
        <a:buClr>
          <a:srgbClr val="000000"/>
        </a:buClr>
        <a:buSzPct val="45000"/>
        <a:buFont typeface="Wingdings" charset="2"/>
        <a:buChar char=""/>
        <a:defRPr sz="2540" kern="1200">
          <a:solidFill>
            <a:schemeClr val="tx1"/>
          </a:solidFill>
          <a:latin typeface="+mn-lt"/>
          <a:ea typeface="+mn-ea"/>
          <a:cs typeface="+mn-cs"/>
        </a:defRPr>
      </a:lvl1pPr>
      <a:lvl2pPr marL="622158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2pPr>
      <a:lvl3pPr marL="1036930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3pPr>
      <a:lvl4pPr marL="1451701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866473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281245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696017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3110789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525561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72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544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316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9087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859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631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403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8175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8709" y="175376"/>
            <a:ext cx="10972503" cy="114468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992" b="1" strike="noStrike" spc="-1">
                <a:solidFill>
                  <a:srgbClr val="04617B"/>
                </a:solidFill>
                <a:latin typeface="Arial"/>
                <a:ea typeface="DejaVu Sans"/>
              </a:rPr>
              <a:t>Click to edit Master title style</a:t>
            </a:r>
            <a:endParaRPr lang="id-ID" sz="3992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41" y="1604514"/>
            <a:ext cx="10972503" cy="397715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54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783821" lvl="1" indent="-293933">
              <a:spcBef>
                <a:spcPts val="102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814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175731" lvl="2" indent="-261274">
              <a:spcBef>
                <a:spcPts val="77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633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567642" lvl="3" indent="-195955">
              <a:spcBef>
                <a:spcPts val="51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633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1959552" lvl="4" indent="-195955">
              <a:spcBef>
                <a:spcPts val="25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14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351462" lvl="5" indent="-195955">
              <a:spcBef>
                <a:spcPts val="25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14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2743373" lvl="6" indent="-195955">
              <a:spcBef>
                <a:spcPts val="25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14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2972273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 spd="slow">
    <p:push dir="u"/>
  </p:transition>
  <p:txStyles>
    <p:titleStyle>
      <a:lvl1pPr algn="l" defTabSz="829544" rtl="0" eaLnBrk="1" latinLnBrk="0" hangingPunct="1">
        <a:lnSpc>
          <a:spcPct val="90000"/>
        </a:lnSpc>
        <a:spcBef>
          <a:spcPct val="0"/>
        </a:spcBef>
        <a:buNone/>
        <a:defRPr sz="3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910" indent="-293933" algn="l" defTabSz="829544" rtl="0" eaLnBrk="1" latinLnBrk="0" hangingPunct="1">
        <a:lnSpc>
          <a:spcPct val="90000"/>
        </a:lnSpc>
        <a:spcBef>
          <a:spcPts val="1286"/>
        </a:spcBef>
        <a:buClr>
          <a:srgbClr val="000000"/>
        </a:buClr>
        <a:buSzPct val="45000"/>
        <a:buFont typeface="Wingdings" charset="2"/>
        <a:buChar char=""/>
        <a:defRPr sz="2540" kern="1200">
          <a:solidFill>
            <a:schemeClr val="tx1"/>
          </a:solidFill>
          <a:latin typeface="+mn-lt"/>
          <a:ea typeface="+mn-ea"/>
          <a:cs typeface="+mn-cs"/>
        </a:defRPr>
      </a:lvl1pPr>
      <a:lvl2pPr marL="622158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2pPr>
      <a:lvl3pPr marL="1036930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3pPr>
      <a:lvl4pPr marL="1451701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866473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281245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696017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3110789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525561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72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544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316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9087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859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631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403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8175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41" y="273352"/>
            <a:ext cx="10972503" cy="11446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id-ID" sz="1633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41" y="1604514"/>
            <a:ext cx="10972503" cy="397715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54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783821" lvl="1" indent="-293933">
              <a:spcBef>
                <a:spcPts val="102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814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175731" lvl="2" indent="-261274">
              <a:spcBef>
                <a:spcPts val="77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633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567642" lvl="3" indent="-195955">
              <a:spcBef>
                <a:spcPts val="51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633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1959552" lvl="4" indent="-195955">
              <a:spcBef>
                <a:spcPts val="25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14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351462" lvl="5" indent="-195955">
              <a:spcBef>
                <a:spcPts val="25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14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2743373" lvl="6" indent="-195955">
              <a:spcBef>
                <a:spcPts val="25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14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2327249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transition spd="slow">
    <p:push dir="u"/>
  </p:transition>
  <p:txStyles>
    <p:titleStyle>
      <a:lvl1pPr algn="l" defTabSz="829544" rtl="0" eaLnBrk="1" latinLnBrk="0" hangingPunct="1">
        <a:lnSpc>
          <a:spcPct val="90000"/>
        </a:lnSpc>
        <a:spcBef>
          <a:spcPct val="0"/>
        </a:spcBef>
        <a:buNone/>
        <a:defRPr sz="3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910" indent="-293933" algn="l" defTabSz="829544" rtl="0" eaLnBrk="1" latinLnBrk="0" hangingPunct="1">
        <a:lnSpc>
          <a:spcPct val="90000"/>
        </a:lnSpc>
        <a:spcBef>
          <a:spcPts val="1286"/>
        </a:spcBef>
        <a:buClr>
          <a:srgbClr val="000000"/>
        </a:buClr>
        <a:buSzPct val="45000"/>
        <a:buFont typeface="Wingdings" charset="2"/>
        <a:buChar char=""/>
        <a:defRPr sz="2540" kern="1200">
          <a:solidFill>
            <a:schemeClr val="tx1"/>
          </a:solidFill>
          <a:latin typeface="+mn-lt"/>
          <a:ea typeface="+mn-ea"/>
          <a:cs typeface="+mn-cs"/>
        </a:defRPr>
      </a:lvl1pPr>
      <a:lvl2pPr marL="622158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2pPr>
      <a:lvl3pPr marL="1036930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3pPr>
      <a:lvl4pPr marL="1451701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866473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281245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696017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3110789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525561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72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544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316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9087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859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631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403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8175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6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5.png"/><Relationship Id="rId4" Type="http://schemas.openxmlformats.org/officeDocument/2006/relationships/diagramData" Target="../diagrams/data1.xml"/><Relationship Id="rId9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2"/>
          <p:cNvSpPr/>
          <p:nvPr/>
        </p:nvSpPr>
        <p:spPr>
          <a:xfrm>
            <a:off x="1201952" y="5089625"/>
            <a:ext cx="9788093" cy="5082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 defTabSz="829544">
              <a:defRPr/>
            </a:pPr>
            <a:r>
              <a:rPr lang="en-US" sz="4355" b="1" spc="-1">
                <a:solidFill>
                  <a:srgbClr val="DBF5F9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3. CRUD # CREATE</a:t>
            </a:r>
          </a:p>
          <a:p>
            <a:pPr algn="ctr" defTabSz="829544">
              <a:defRPr/>
            </a:pPr>
            <a:r>
              <a:rPr lang="en-US" sz="4355" b="1" spc="-1">
                <a:solidFill>
                  <a:srgbClr val="DBF5F9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MENGINPUT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9B5729-C273-BD51-3A53-CE64B7F79B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101" y="302342"/>
            <a:ext cx="6129797" cy="387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39954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447040" y="413947"/>
            <a:ext cx="10769600" cy="6106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lvl="0">
              <a:defRPr/>
            </a:pPr>
            <a:r>
              <a:rPr lang="en-US" sz="4400" b="1" spc="-1">
                <a:solidFill>
                  <a:schemeClr val="bg1"/>
                </a:solidFill>
              </a:rPr>
              <a:t>Membuat Controller(2)</a:t>
            </a:r>
            <a:endParaRPr lang="id-ID" sz="4400" spc="-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A9EEDC-A33E-45C7-A15A-C89A8761E4DC}"/>
              </a:ext>
            </a:extLst>
          </p:cNvPr>
          <p:cNvSpPr txBox="1"/>
          <p:nvPr/>
        </p:nvSpPr>
        <p:spPr>
          <a:xfrm>
            <a:off x="447040" y="1386012"/>
            <a:ext cx="107696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6A737D"/>
                </a:solidFill>
                <a:latin typeface="Consolas" panose="020B0609020204030204" pitchFamily="49" charset="0"/>
              </a:rPr>
              <a:t>//3.eksekusi tombol</a:t>
            </a:r>
            <a:endParaRPr lang="en-US" sz="160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24292E"/>
                </a:solidFill>
                <a:latin typeface="Consolas" panose="020B0609020204030204" pitchFamily="49" charset="0"/>
              </a:rPr>
              <a:t>$obj </a:t>
            </a:r>
            <a:r>
              <a:rPr lang="en-US" sz="160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en-US" sz="160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D73A49"/>
                </a:solidFill>
                <a:latin typeface="Consolas" panose="020B0609020204030204" pitchFamily="49" charset="0"/>
              </a:rPr>
              <a:t>new</a:t>
            </a:r>
            <a:r>
              <a:rPr lang="en-US" sz="160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005CC5"/>
                </a:solidFill>
                <a:latin typeface="Consolas" panose="020B0609020204030204" pitchFamily="49" charset="0"/>
              </a:rPr>
              <a:t>Produk</a:t>
            </a:r>
            <a:r>
              <a:rPr lang="en-US" sz="1600">
                <a:solidFill>
                  <a:srgbClr val="24292E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>
                <a:solidFill>
                  <a:srgbClr val="D73A49"/>
                </a:solidFill>
                <a:latin typeface="Consolas" panose="020B0609020204030204" pitchFamily="49" charset="0"/>
              </a:rPr>
              <a:t>switch</a:t>
            </a:r>
            <a:r>
              <a:rPr lang="en-US" sz="1600">
                <a:solidFill>
                  <a:srgbClr val="24292E"/>
                </a:solidFill>
                <a:latin typeface="Consolas" panose="020B0609020204030204" pitchFamily="49" charset="0"/>
              </a:rPr>
              <a:t> ($tombol) {</a:t>
            </a:r>
          </a:p>
          <a:p>
            <a:r>
              <a:rPr lang="en-US" sz="160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en-US" sz="1600">
                <a:solidFill>
                  <a:srgbClr val="D73A49"/>
                </a:solidFill>
                <a:latin typeface="Consolas" panose="020B0609020204030204" pitchFamily="49" charset="0"/>
              </a:rPr>
              <a:t>case</a:t>
            </a:r>
            <a:r>
              <a:rPr lang="en-US" sz="160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032F62"/>
                </a:solidFill>
                <a:latin typeface="Consolas" panose="020B0609020204030204" pitchFamily="49" charset="0"/>
              </a:rPr>
              <a:t>'simpan'</a:t>
            </a:r>
            <a:r>
              <a:rPr lang="en-US" sz="1600">
                <a:solidFill>
                  <a:srgbClr val="24292E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600">
                <a:solidFill>
                  <a:srgbClr val="24292E"/>
                </a:solidFill>
                <a:latin typeface="Consolas" panose="020B0609020204030204" pitchFamily="49" charset="0"/>
              </a:rPr>
              <a:t>    	$objBarang</a:t>
            </a:r>
            <a:r>
              <a:rPr lang="en-US" sz="1600">
                <a:solidFill>
                  <a:srgbClr val="D73A49"/>
                </a:solidFill>
                <a:latin typeface="Consolas" panose="020B0609020204030204" pitchFamily="49" charset="0"/>
              </a:rPr>
              <a:t>-&gt;</a:t>
            </a:r>
            <a:r>
              <a:rPr lang="en-US" sz="1600">
                <a:solidFill>
                  <a:srgbClr val="6F42C1"/>
                </a:solidFill>
                <a:latin typeface="Consolas" panose="020B0609020204030204" pitchFamily="49" charset="0"/>
              </a:rPr>
              <a:t>simpan</a:t>
            </a:r>
            <a:r>
              <a:rPr lang="en-US" sz="1600">
                <a:solidFill>
                  <a:srgbClr val="24292E"/>
                </a:solidFill>
                <a:latin typeface="Consolas" panose="020B0609020204030204" pitchFamily="49" charset="0"/>
              </a:rPr>
              <a:t>($data); </a:t>
            </a:r>
            <a:r>
              <a:rPr lang="en-US" sz="1600">
                <a:solidFill>
                  <a:srgbClr val="D73A49"/>
                </a:solidFill>
                <a:latin typeface="Consolas" panose="020B0609020204030204" pitchFamily="49" charset="0"/>
              </a:rPr>
              <a:t>break</a:t>
            </a:r>
            <a:r>
              <a:rPr lang="en-US" sz="160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  <a:r>
              <a:rPr lang="en-US" sz="1600">
                <a:solidFill>
                  <a:srgbClr val="6A737D"/>
                </a:solidFill>
                <a:latin typeface="Consolas" panose="020B0609020204030204" pitchFamily="49" charset="0"/>
              </a:rPr>
              <a:t> //jalankan fungsi simpan</a:t>
            </a:r>
            <a:endParaRPr lang="en-US" sz="160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en-US" sz="1600">
                <a:solidFill>
                  <a:srgbClr val="D73A49"/>
                </a:solidFill>
                <a:latin typeface="Consolas" panose="020B0609020204030204" pitchFamily="49" charset="0"/>
              </a:rPr>
              <a:t>case</a:t>
            </a:r>
            <a:r>
              <a:rPr lang="en-US" sz="160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032F62"/>
                </a:solidFill>
                <a:latin typeface="Consolas" panose="020B0609020204030204" pitchFamily="49" charset="0"/>
              </a:rPr>
              <a:t>'ubah'</a:t>
            </a:r>
            <a:r>
              <a:rPr lang="en-US" sz="1600">
                <a:solidFill>
                  <a:srgbClr val="24292E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600">
                <a:solidFill>
                  <a:srgbClr val="24292E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>
                <a:solidFill>
                  <a:srgbClr val="6A737D"/>
                </a:solidFill>
                <a:latin typeface="Consolas" panose="020B0609020204030204" pitchFamily="49" charset="0"/>
              </a:rPr>
              <a:t>//tangkap hidden field idx</a:t>
            </a:r>
            <a:endParaRPr lang="en-US" sz="160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24292E"/>
                </a:solidFill>
                <a:latin typeface="Consolas" panose="020B0609020204030204" pitchFamily="49" charset="0"/>
              </a:rPr>
              <a:t>        $data[] </a:t>
            </a:r>
            <a:r>
              <a:rPr lang="en-US" sz="160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en-US" sz="1600">
                <a:solidFill>
                  <a:srgbClr val="24292E"/>
                </a:solidFill>
                <a:latin typeface="Consolas" panose="020B0609020204030204" pitchFamily="49" charset="0"/>
              </a:rPr>
              <a:t> $_POST[</a:t>
            </a:r>
            <a:r>
              <a:rPr lang="en-US" sz="1600">
                <a:solidFill>
                  <a:srgbClr val="032F62"/>
                </a:solidFill>
                <a:latin typeface="Consolas" panose="020B0609020204030204" pitchFamily="49" charset="0"/>
              </a:rPr>
              <a:t>'idx'</a:t>
            </a:r>
            <a:r>
              <a:rPr lang="en-US" sz="1600">
                <a:solidFill>
                  <a:srgbClr val="24292E"/>
                </a:solidFill>
                <a:latin typeface="Consolas" panose="020B0609020204030204" pitchFamily="49" charset="0"/>
              </a:rPr>
              <a:t>]; </a:t>
            </a:r>
            <a:r>
              <a:rPr lang="en-US" sz="1600">
                <a:solidFill>
                  <a:srgbClr val="6A737D"/>
                </a:solidFill>
                <a:latin typeface="Consolas" panose="020B0609020204030204" pitchFamily="49" charset="0"/>
              </a:rPr>
              <a:t>// ? ke 7 where id = ?</a:t>
            </a:r>
            <a:endParaRPr lang="en-US" sz="160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24292E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>
                <a:solidFill>
                  <a:srgbClr val="6A737D"/>
                </a:solidFill>
                <a:latin typeface="Consolas" panose="020B0609020204030204" pitchFamily="49" charset="0"/>
              </a:rPr>
              <a:t>//jalankan fungsi ubah</a:t>
            </a:r>
            <a:endParaRPr lang="en-US" sz="160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24292E"/>
                </a:solidFill>
                <a:latin typeface="Consolas" panose="020B0609020204030204" pitchFamily="49" charset="0"/>
              </a:rPr>
              <a:t>        $objBarang</a:t>
            </a:r>
            <a:r>
              <a:rPr lang="en-US" sz="1600">
                <a:solidFill>
                  <a:srgbClr val="D73A49"/>
                </a:solidFill>
                <a:latin typeface="Consolas" panose="020B0609020204030204" pitchFamily="49" charset="0"/>
              </a:rPr>
              <a:t>-&gt;</a:t>
            </a:r>
            <a:r>
              <a:rPr lang="en-US" sz="1600">
                <a:solidFill>
                  <a:srgbClr val="6F42C1"/>
                </a:solidFill>
                <a:latin typeface="Consolas" panose="020B0609020204030204" pitchFamily="49" charset="0"/>
              </a:rPr>
              <a:t>ubah</a:t>
            </a:r>
            <a:r>
              <a:rPr lang="en-US" sz="1600">
                <a:solidFill>
                  <a:srgbClr val="24292E"/>
                </a:solidFill>
                <a:latin typeface="Consolas" panose="020B0609020204030204" pitchFamily="49" charset="0"/>
              </a:rPr>
              <a:t>($data); </a:t>
            </a:r>
            <a:r>
              <a:rPr lang="en-US" sz="1600">
                <a:solidFill>
                  <a:srgbClr val="D73A49"/>
                </a:solidFill>
                <a:latin typeface="Consolas" panose="020B0609020204030204" pitchFamily="49" charset="0"/>
              </a:rPr>
              <a:t>break</a:t>
            </a:r>
            <a:r>
              <a:rPr lang="en-US" sz="160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en-US" sz="1600">
                <a:solidFill>
                  <a:srgbClr val="D73A49"/>
                </a:solidFill>
                <a:latin typeface="Consolas" panose="020B0609020204030204" pitchFamily="49" charset="0"/>
              </a:rPr>
              <a:t>case</a:t>
            </a:r>
            <a:r>
              <a:rPr lang="en-US" sz="160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032F62"/>
                </a:solidFill>
                <a:latin typeface="Consolas" panose="020B0609020204030204" pitchFamily="49" charset="0"/>
              </a:rPr>
              <a:t>'hapus'</a:t>
            </a:r>
            <a:r>
              <a:rPr lang="en-US" sz="1600">
                <a:solidFill>
                  <a:srgbClr val="24292E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600">
                <a:solidFill>
                  <a:srgbClr val="24292E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>
                <a:solidFill>
                  <a:srgbClr val="005CC5"/>
                </a:solidFill>
                <a:latin typeface="Consolas" panose="020B0609020204030204" pitchFamily="49" charset="0"/>
              </a:rPr>
              <a:t>unset</a:t>
            </a:r>
            <a:r>
              <a:rPr lang="en-US" sz="1600">
                <a:solidFill>
                  <a:srgbClr val="24292E"/>
                </a:solidFill>
                <a:latin typeface="Consolas" panose="020B0609020204030204" pitchFamily="49" charset="0"/>
              </a:rPr>
              <a:t>($data); </a:t>
            </a:r>
            <a:r>
              <a:rPr lang="en-US" sz="1600">
                <a:solidFill>
                  <a:srgbClr val="6A737D"/>
                </a:solidFill>
                <a:latin typeface="Consolas" panose="020B0609020204030204" pitchFamily="49" charset="0"/>
              </a:rPr>
              <a:t>//hapus 6 ? di atas</a:t>
            </a:r>
            <a:endParaRPr lang="en-US" sz="160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24292E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>
                <a:solidFill>
                  <a:srgbClr val="6A737D"/>
                </a:solidFill>
                <a:latin typeface="Consolas" panose="020B0609020204030204" pitchFamily="49" charset="0"/>
              </a:rPr>
              <a:t>//tangkap hidden field idx</a:t>
            </a:r>
            <a:endParaRPr lang="en-US" sz="160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24292E"/>
                </a:solidFill>
                <a:latin typeface="Consolas" panose="020B0609020204030204" pitchFamily="49" charset="0"/>
              </a:rPr>
              <a:t>        $data[] </a:t>
            </a:r>
            <a:r>
              <a:rPr lang="en-US" sz="160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en-US" sz="1600">
                <a:solidFill>
                  <a:srgbClr val="24292E"/>
                </a:solidFill>
                <a:latin typeface="Consolas" panose="020B0609020204030204" pitchFamily="49" charset="0"/>
              </a:rPr>
              <a:t> $_POST[</a:t>
            </a:r>
            <a:r>
              <a:rPr lang="en-US" sz="1600">
                <a:solidFill>
                  <a:srgbClr val="032F62"/>
                </a:solidFill>
                <a:latin typeface="Consolas" panose="020B0609020204030204" pitchFamily="49" charset="0"/>
              </a:rPr>
              <a:t>'idx'</a:t>
            </a:r>
            <a:r>
              <a:rPr lang="en-US" sz="1600">
                <a:solidFill>
                  <a:srgbClr val="24292E"/>
                </a:solidFill>
                <a:latin typeface="Consolas" panose="020B0609020204030204" pitchFamily="49" charset="0"/>
              </a:rPr>
              <a:t>]; </a:t>
            </a:r>
            <a:r>
              <a:rPr lang="en-US" sz="1600">
                <a:solidFill>
                  <a:srgbClr val="6A737D"/>
                </a:solidFill>
                <a:latin typeface="Consolas" panose="020B0609020204030204" pitchFamily="49" charset="0"/>
              </a:rPr>
              <a:t>// ? ke 1 where id = ?</a:t>
            </a:r>
            <a:endParaRPr lang="en-US" sz="160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24292E"/>
                </a:solidFill>
                <a:latin typeface="Consolas" panose="020B0609020204030204" pitchFamily="49" charset="0"/>
              </a:rPr>
              <a:t>        $objBarang</a:t>
            </a:r>
            <a:r>
              <a:rPr lang="en-US" sz="1600">
                <a:solidFill>
                  <a:srgbClr val="D73A49"/>
                </a:solidFill>
                <a:latin typeface="Consolas" panose="020B0609020204030204" pitchFamily="49" charset="0"/>
              </a:rPr>
              <a:t>-&gt;</a:t>
            </a:r>
            <a:r>
              <a:rPr lang="en-US" sz="1600">
                <a:solidFill>
                  <a:srgbClr val="6F42C1"/>
                </a:solidFill>
                <a:latin typeface="Consolas" panose="020B0609020204030204" pitchFamily="49" charset="0"/>
              </a:rPr>
              <a:t>hapus</a:t>
            </a:r>
            <a:r>
              <a:rPr lang="en-US" sz="1600">
                <a:solidFill>
                  <a:srgbClr val="24292E"/>
                </a:solidFill>
                <a:latin typeface="Consolas" panose="020B0609020204030204" pitchFamily="49" charset="0"/>
              </a:rPr>
              <a:t>($data); </a:t>
            </a:r>
            <a:r>
              <a:rPr lang="en-US" sz="1600">
                <a:solidFill>
                  <a:srgbClr val="D73A49"/>
                </a:solidFill>
                <a:latin typeface="Consolas" panose="020B0609020204030204" pitchFamily="49" charset="0"/>
              </a:rPr>
              <a:t>break</a:t>
            </a:r>
            <a:r>
              <a:rPr lang="en-US" sz="1600">
                <a:solidFill>
                  <a:srgbClr val="24292E"/>
                </a:solidFill>
                <a:latin typeface="Consolas" panose="020B0609020204030204" pitchFamily="49" charset="0"/>
              </a:rPr>
              <a:t>; </a:t>
            </a:r>
            <a:r>
              <a:rPr lang="en-US" sz="1600">
                <a:solidFill>
                  <a:srgbClr val="6A737D"/>
                </a:solidFill>
                <a:latin typeface="Consolas" panose="020B0609020204030204" pitchFamily="49" charset="0"/>
              </a:rPr>
              <a:t>//jalankan fungsi hapus</a:t>
            </a:r>
            <a:r>
              <a:rPr lang="en-US" sz="160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60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en-US" sz="1600">
                <a:solidFill>
                  <a:srgbClr val="D73A49"/>
                </a:solidFill>
                <a:latin typeface="Consolas" panose="020B0609020204030204" pitchFamily="49" charset="0"/>
              </a:rPr>
              <a:t>default</a:t>
            </a:r>
            <a:r>
              <a:rPr lang="en-US" sz="1600">
                <a:solidFill>
                  <a:srgbClr val="24292E"/>
                </a:solidFill>
                <a:latin typeface="Consolas" panose="020B0609020204030204" pitchFamily="49" charset="0"/>
              </a:rPr>
              <a:t>: </a:t>
            </a:r>
            <a:r>
              <a:rPr lang="en-US" sz="1600">
                <a:solidFill>
                  <a:srgbClr val="6A737D"/>
                </a:solidFill>
                <a:latin typeface="Consolas" panose="020B0609020204030204" pitchFamily="49" charset="0"/>
              </a:rPr>
              <a:t>//tombol Batal</a:t>
            </a:r>
            <a:endParaRPr lang="en-US" sz="160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24292E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>
                <a:solidFill>
                  <a:srgbClr val="005CC5"/>
                </a:solidFill>
                <a:latin typeface="Consolas" panose="020B0609020204030204" pitchFamily="49" charset="0"/>
              </a:rPr>
              <a:t>header</a:t>
            </a:r>
            <a:r>
              <a:rPr lang="en-US" sz="160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032F62"/>
                </a:solidFill>
                <a:latin typeface="Consolas" panose="020B0609020204030204" pitchFamily="49" charset="0"/>
              </a:rPr>
              <a:t>'location:index.php?hal=produk'</a:t>
            </a:r>
            <a:r>
              <a:rPr lang="en-US" sz="1600">
                <a:solidFill>
                  <a:srgbClr val="24292E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>
                <a:solidFill>
                  <a:srgbClr val="24292E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>
                <a:solidFill>
                  <a:srgbClr val="6A737D"/>
                </a:solidFill>
                <a:latin typeface="Consolas" panose="020B0609020204030204" pitchFamily="49" charset="0"/>
              </a:rPr>
              <a:t>//4.landing page</a:t>
            </a:r>
            <a:endParaRPr lang="en-US" sz="160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5CC5"/>
                </a:solidFill>
                <a:latin typeface="Consolas" panose="020B0609020204030204" pitchFamily="49" charset="0"/>
              </a:rPr>
              <a:t>header</a:t>
            </a:r>
            <a:r>
              <a:rPr lang="en-US" sz="160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032F62"/>
                </a:solidFill>
                <a:latin typeface="Consolas" panose="020B0609020204030204" pitchFamily="49" charset="0"/>
              </a:rPr>
              <a:t>'location:index.php?hal=produk'</a:t>
            </a:r>
            <a:r>
              <a:rPr lang="en-US" sz="1600">
                <a:solidFill>
                  <a:srgbClr val="24292E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>
                <a:solidFill>
                  <a:srgbClr val="24292E"/>
                </a:solidFill>
                <a:latin typeface="Consolas" panose="020B0609020204030204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72377178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706264" y="400570"/>
            <a:ext cx="7488832" cy="6106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lvl="0">
              <a:defRPr/>
            </a:pPr>
            <a:r>
              <a:rPr lang="en-US" sz="4400" b="1" spc="-1">
                <a:solidFill>
                  <a:schemeClr val="bg1"/>
                </a:solidFill>
              </a:rPr>
              <a:t>Tampilan Halaman Produk</a:t>
            </a:r>
            <a:endParaRPr lang="id-ID" sz="4400" spc="-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7860A6-6396-5707-B69A-E98CD9C7E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64" y="1496415"/>
            <a:ext cx="10268034" cy="52091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0884614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"/>
          <p:cNvSpPr>
            <a:spLocks noGrp="1" noChangeArrowheads="1"/>
          </p:cNvSpPr>
          <p:nvPr>
            <p:ph type="title"/>
          </p:nvPr>
        </p:nvSpPr>
        <p:spPr/>
        <p:txBody>
          <a:bodyPr lIns="90000" tIns="46800" rIns="90000" bIns="46800" anchor="ctr">
            <a:noAutofit/>
          </a:bodyPr>
          <a:lstStyle/>
          <a:p>
            <a:pPr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4400" b="1">
                <a:solidFill>
                  <a:schemeClr val="bg1"/>
                </a:solidFill>
              </a:rPr>
              <a:t>Referensi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5760ED-EBA0-C9F9-E840-5996BD1DE8AD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09748" y="1735526"/>
            <a:ext cx="10972503" cy="114468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+mn-lt"/>
              </a:rPr>
              <a:t>https://www.php.net/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+mn-lt"/>
              </a:rPr>
              <a:t>Sirojul Munir, Modul PHP Dasar, NF Computer, 2011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1197107" y="110060"/>
            <a:ext cx="9795931" cy="11446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defTabSz="829544">
              <a:defRPr/>
            </a:pPr>
            <a:r>
              <a:rPr lang="en-US" sz="3992" b="1" spc="-1" dirty="0">
                <a:solidFill>
                  <a:srgbClr val="FFFFFF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Nasrul, </a:t>
            </a:r>
            <a:r>
              <a:rPr lang="en-US" sz="3992" b="1" spc="-1" dirty="0" err="1">
                <a:solidFill>
                  <a:srgbClr val="FFFFFF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S.Pd.I</a:t>
            </a:r>
            <a:r>
              <a:rPr lang="en-US" sz="3992" b="1" spc="-1" dirty="0">
                <a:solidFill>
                  <a:srgbClr val="FFFFFF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, </a:t>
            </a:r>
            <a:r>
              <a:rPr lang="en-US" sz="3992" b="1" spc="-1" dirty="0" err="1">
                <a:solidFill>
                  <a:srgbClr val="FFFFFF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S.Kom</a:t>
            </a:r>
            <a:r>
              <a:rPr lang="en-US" sz="3992" b="1" spc="-1" dirty="0">
                <a:solidFill>
                  <a:srgbClr val="FFFFFF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, </a:t>
            </a:r>
            <a:r>
              <a:rPr lang="en-US" sz="3992" b="1" spc="-1" dirty="0" err="1">
                <a:solidFill>
                  <a:srgbClr val="FFFFFF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M.Kom</a:t>
            </a:r>
            <a:endParaRPr lang="id-ID" sz="3992" spc="-1" dirty="0">
              <a:solidFill>
                <a:prstClr val="black"/>
              </a:solidFill>
              <a:latin typeface="STXinwei" panose="02010800040101010101" pitchFamily="2" charset="-122"/>
              <a:ea typeface="STXinwei" panose="02010800040101010101" pitchFamily="2" charset="-122"/>
              <a:cs typeface="DejaVu Sans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985480" y="1742007"/>
            <a:ext cx="9953998" cy="42302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97978" algn="ctr" defTabSz="829544">
              <a:spcAft>
                <a:spcPts val="1276"/>
              </a:spcAft>
              <a:defRPr/>
            </a:pPr>
            <a:endParaRPr lang="id-ID" sz="2903" spc="-1" dirty="0">
              <a:solidFill>
                <a:prstClr val="black"/>
              </a:solidFill>
              <a:latin typeface="Arial"/>
              <a:ea typeface="DejaVu Sans"/>
              <a:cs typeface="DejaVu 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0AC116-5ACF-4A43-8532-E384EC41F674}"/>
              </a:ext>
            </a:extLst>
          </p:cNvPr>
          <p:cNvSpPr txBox="1"/>
          <p:nvPr/>
        </p:nvSpPr>
        <p:spPr>
          <a:xfrm>
            <a:off x="2139019" y="5372375"/>
            <a:ext cx="3300306" cy="1209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>
              <a:lnSpc>
                <a:spcPct val="150000"/>
              </a:lnSpc>
              <a:defRPr/>
            </a:pPr>
            <a:r>
              <a:rPr lang="en-US" sz="2540" dirty="0">
                <a:solidFill>
                  <a:prstClr val="black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nasrul99@gmail</a:t>
            </a:r>
            <a:r>
              <a:rPr lang="en-US" sz="2540">
                <a:solidFill>
                  <a:prstClr val="black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.com</a:t>
            </a:r>
          </a:p>
          <a:p>
            <a:pPr defTabSz="829544">
              <a:lnSpc>
                <a:spcPct val="150000"/>
              </a:lnSpc>
              <a:defRPr/>
            </a:pPr>
            <a:r>
              <a:rPr lang="en-US" sz="2540">
                <a:solidFill>
                  <a:prstClr val="black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nasrul tutorial</a:t>
            </a:r>
            <a:endParaRPr lang="en-US" sz="2540" dirty="0">
              <a:solidFill>
                <a:prstClr val="black"/>
              </a:solidFill>
              <a:latin typeface="STXinwei" panose="02010800040101010101" pitchFamily="2" charset="-122"/>
              <a:ea typeface="STXinwei" panose="02010800040101010101" pitchFamily="2" charset="-122"/>
              <a:cs typeface="DejaVu Sans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FDCCC06-EE85-400B-A119-1880EC71325F}"/>
              </a:ext>
            </a:extLst>
          </p:cNvPr>
          <p:cNvGraphicFramePr/>
          <p:nvPr/>
        </p:nvGraphicFramePr>
        <p:xfrm>
          <a:off x="5300299" y="1504926"/>
          <a:ext cx="6091181" cy="4004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BD2017B-45A0-475F-8B6F-F2282AAFDC3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092" y="1742008"/>
            <a:ext cx="2798105" cy="358315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D699E0-820F-4432-9973-C4377B69837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87018" y="5554826"/>
            <a:ext cx="452002" cy="4520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CEEBE4-801D-4DC8-AB7D-44C81B5F34B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019" y="6110325"/>
            <a:ext cx="429809" cy="429809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739768" y="456352"/>
            <a:ext cx="7488832" cy="6106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 lnSpcReduction="10000"/>
          </a:bodyPr>
          <a:lstStyle/>
          <a:p>
            <a:pPr lvl="0">
              <a:defRPr/>
            </a:pPr>
            <a:r>
              <a:rPr lang="en-US" sz="4400" b="1" spc="-1">
                <a:solidFill>
                  <a:schemeClr val="bg1"/>
                </a:solidFill>
              </a:rPr>
              <a:t>CRUD</a:t>
            </a:r>
            <a:endParaRPr lang="id-ID" sz="4400" spc="-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5ECB79-62B4-43F4-A773-D23B5493E14E}"/>
              </a:ext>
            </a:extLst>
          </p:cNvPr>
          <p:cNvSpPr txBox="1"/>
          <p:nvPr/>
        </p:nvSpPr>
        <p:spPr>
          <a:xfrm>
            <a:off x="739768" y="1532610"/>
            <a:ext cx="1088327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/>
              <a:t>CRUD adalah akronim untuk </a:t>
            </a:r>
            <a:r>
              <a:rPr lang="en-US" sz="2800" b="1" i="1"/>
              <a:t>Create, Read, Update, </a:t>
            </a:r>
            <a:r>
              <a:rPr lang="en-US" sz="2800"/>
              <a:t>dan </a:t>
            </a:r>
            <a:r>
              <a:rPr lang="en-US" sz="2800" b="1" i="1"/>
              <a:t>Delete</a:t>
            </a:r>
            <a:r>
              <a:rPr lang="en-US" sz="2800"/>
              <a:t>. Operasi CRUD adalah manipulasi data dasar untuk database. Dalam pembelajaran ini kita akan membuat aplikasi </a:t>
            </a:r>
            <a:r>
              <a:rPr lang="en-US" sz="2800" b="1" i="1"/>
              <a:t>PHP</a:t>
            </a:r>
            <a:r>
              <a:rPr lang="en-US" sz="2800"/>
              <a:t> sederhana untuk melakukan semua operasi ini pada tabel database </a:t>
            </a:r>
            <a:r>
              <a:rPr lang="en-US" sz="2800" b="1" i="1"/>
              <a:t>MariaDB</a:t>
            </a:r>
            <a:r>
              <a:rPr lang="en-US" sz="2800"/>
              <a:t> yang sudah dibuat sebelumnya.</a:t>
            </a:r>
          </a:p>
          <a:p>
            <a:pPr algn="just"/>
            <a:endParaRPr lang="en-US" sz="2800"/>
          </a:p>
          <a:p>
            <a:pPr algn="just"/>
            <a:r>
              <a:rPr lang="en-US" sz="2800"/>
              <a:t>Kita akan membuat sebuah aplikasi  web sederhana dengan </a:t>
            </a:r>
            <a:r>
              <a:rPr lang="en-US" sz="2800" b="1" i="1"/>
              <a:t>RWD Bootstrap </a:t>
            </a:r>
            <a:r>
              <a:rPr lang="en-US" sz="2800"/>
              <a:t>. Terdapat beberapa tombol untuk menambah, mengubah, menghapus dan menampilkan data yang ada di database melalui </a:t>
            </a:r>
            <a:r>
              <a:rPr lang="en-US" sz="2800" b="1" i="1"/>
              <a:t>user interface</a:t>
            </a:r>
            <a:r>
              <a:rPr lang="en-US" sz="2800"/>
              <a:t> (antarmuka) yang kita buat. </a:t>
            </a:r>
          </a:p>
        </p:txBody>
      </p:sp>
    </p:spTree>
    <p:extLst>
      <p:ext uri="{BB962C8B-B14F-4D97-AF65-F5344CB8AC3E}">
        <p14:creationId xmlns:p14="http://schemas.microsoft.com/office/powerpoint/2010/main" val="125203459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770176" y="330880"/>
            <a:ext cx="7488832" cy="6106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 fontScale="92500" lnSpcReduction="10000"/>
          </a:bodyPr>
          <a:lstStyle/>
          <a:p>
            <a:pPr lvl="0">
              <a:defRPr/>
            </a:pPr>
            <a:r>
              <a:rPr lang="en-US" sz="4400" b="1" spc="-1">
                <a:solidFill>
                  <a:schemeClr val="bg1"/>
                </a:solidFill>
              </a:rPr>
              <a:t>Buat File produk.php di Views</a:t>
            </a:r>
            <a:endParaRPr lang="id-ID" sz="4400" spc="-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7223EC-9146-F723-0956-1570AA6578E5}"/>
              </a:ext>
            </a:extLst>
          </p:cNvPr>
          <p:cNvSpPr txBox="1"/>
          <p:nvPr/>
        </p:nvSpPr>
        <p:spPr>
          <a:xfrm>
            <a:off x="741680" y="1849458"/>
            <a:ext cx="1070864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&lt;?php</a:t>
            </a:r>
            <a:endParaRPr lang="en-US" sz="2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//sertakan file form produk</a:t>
            </a:r>
            <a:endParaRPr lang="en-US" sz="2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include_once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'form_produk.php'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//sertakan file data produk</a:t>
            </a:r>
            <a:endParaRPr lang="en-US" sz="2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echo </a:t>
            </a:r>
            <a:r>
              <a:rPr lang="en-US" sz="2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'&lt;br/&gt;'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include_once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'data_produk.php'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sz="2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17514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706264" y="400570"/>
            <a:ext cx="7488832" cy="6106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lvl="0">
              <a:defRPr/>
            </a:pPr>
            <a:r>
              <a:rPr lang="en-US" sz="4400" b="1" spc="-1">
                <a:solidFill>
                  <a:schemeClr val="bg1"/>
                </a:solidFill>
              </a:rPr>
              <a:t>Membuat Form Produk</a:t>
            </a:r>
            <a:endParaRPr lang="id-ID" sz="4400" spc="-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B2C1B6-DF0F-4A55-92AD-64A7F2EC5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504" y="1592310"/>
            <a:ext cx="9961736" cy="50554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636884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770176" y="330880"/>
            <a:ext cx="7488832" cy="6106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 lnSpcReduction="10000"/>
          </a:bodyPr>
          <a:lstStyle/>
          <a:p>
            <a:pPr lvl="0">
              <a:defRPr/>
            </a:pPr>
            <a:r>
              <a:rPr lang="en-US" sz="4400" b="1" spc="-1">
                <a:solidFill>
                  <a:schemeClr val="bg1"/>
                </a:solidFill>
              </a:rPr>
              <a:t>Fungsi Simpan di Model</a:t>
            </a:r>
            <a:endParaRPr lang="id-ID" sz="4400" spc="-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B4B6DA-CE09-CD1D-DE2C-AF5413A6BF1A}"/>
              </a:ext>
            </a:extLst>
          </p:cNvPr>
          <p:cNvSpPr txBox="1"/>
          <p:nvPr/>
        </p:nvSpPr>
        <p:spPr>
          <a:xfrm>
            <a:off x="618768" y="1397675"/>
            <a:ext cx="10954464" cy="557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&lt;?php</a:t>
            </a:r>
            <a:endParaRPr lang="en-US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$objJenis = </a:t>
            </a: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Jenis();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 //buat obj dari class Jenis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//ambil data jenis dgn memanggil fungsi dataJenis()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untuk di looping di option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$rs = $objJenis-&gt;dataJenis();</a:t>
            </a:r>
          </a:p>
          <a:p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?&gt;</a:t>
            </a:r>
          </a:p>
          <a:p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"form-group"</a:t>
            </a:r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&lt;label&gt;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Jenis Produk</a:t>
            </a:r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</a:t>
            </a:r>
            <a:endParaRPr lang="en-US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&lt;select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"kategori"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"form-control"</a:t>
            </a:r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&lt;option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--Pilih Jenis Produk--</a:t>
            </a:r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&lt;/option&gt;</a:t>
            </a:r>
            <a:endParaRPr lang="en-US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&lt;?php</a:t>
            </a:r>
            <a:endParaRPr lang="en-US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($rs as $opsi){</a:t>
            </a:r>
          </a:p>
          <a:p>
            <a:pPr lvl="1"/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&lt;option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&lt;?=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$opsi[</a:t>
            </a:r>
            <a:r>
              <a:rPr lang="en-US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'id'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 </a:t>
            </a:r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?&gt;</a:t>
            </a: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&gt;&lt;?=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$opsi[</a:t>
            </a:r>
            <a:r>
              <a:rPr lang="en-US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'nama'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 </a:t>
            </a:r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?&gt;&lt;/option&gt;</a:t>
            </a:r>
            <a:endParaRPr lang="en-US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&lt;?php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&lt;/select&gt;</a:t>
            </a:r>
            <a:endParaRPr lang="en-US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21174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706264" y="400570"/>
            <a:ext cx="7488832" cy="6106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lvl="0">
              <a:defRPr/>
            </a:pPr>
            <a:r>
              <a:rPr lang="en-US" sz="4400" b="1" spc="-1">
                <a:solidFill>
                  <a:schemeClr val="bg1"/>
                </a:solidFill>
              </a:rPr>
              <a:t>Membuat Form Produk</a:t>
            </a:r>
            <a:endParaRPr lang="id-ID" sz="4400" spc="-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B2C1B6-DF0F-4A55-92AD-64A7F2EC5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504" y="1592310"/>
            <a:ext cx="9961736" cy="50554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595128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770176" y="330880"/>
            <a:ext cx="7488832" cy="6106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 fontScale="92500" lnSpcReduction="10000"/>
          </a:bodyPr>
          <a:lstStyle/>
          <a:p>
            <a:pPr lvl="0">
              <a:defRPr/>
            </a:pPr>
            <a:r>
              <a:rPr lang="en-US" sz="4400" b="1" spc="-1">
                <a:solidFill>
                  <a:schemeClr val="bg1"/>
                </a:solidFill>
              </a:rPr>
              <a:t>Tampilan Form Produk</a:t>
            </a:r>
            <a:endParaRPr lang="id-ID" sz="4400" spc="-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9C45B4-1417-C91B-F3A5-7596BD6F5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19478"/>
            <a:ext cx="12192000" cy="553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12131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50032" y="402752"/>
            <a:ext cx="7112208" cy="6106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lvl="0">
              <a:defRPr/>
            </a:pPr>
            <a:r>
              <a:rPr lang="en-US" sz="4400" b="1" spc="-1">
                <a:solidFill>
                  <a:schemeClr val="bg1"/>
                </a:solidFill>
              </a:rPr>
              <a:t>Membuat Controller(1)</a:t>
            </a:r>
            <a:endParaRPr lang="id-ID" sz="4400" spc="-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6EBE6-22D0-4836-A16A-23C311BB5BCB}"/>
              </a:ext>
            </a:extLst>
          </p:cNvPr>
          <p:cNvSpPr txBox="1"/>
          <p:nvPr/>
        </p:nvSpPr>
        <p:spPr>
          <a:xfrm>
            <a:off x="650032" y="1438490"/>
            <a:ext cx="11115248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24292E"/>
                </a:solidFill>
                <a:latin typeface="Consolas" panose="020B0609020204030204" pitchFamily="49" charset="0"/>
              </a:rPr>
              <a:t>&lt;?php</a:t>
            </a:r>
          </a:p>
          <a:p>
            <a:r>
              <a:rPr lang="en-US" sz="2000">
                <a:solidFill>
                  <a:srgbClr val="D73A49"/>
                </a:solidFill>
                <a:latin typeface="Consolas" panose="020B0609020204030204" pitchFamily="49" charset="0"/>
              </a:rPr>
              <a:t>require_once</a:t>
            </a:r>
            <a:r>
              <a:rPr lang="en-US" sz="200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en-US" sz="2000">
                <a:solidFill>
                  <a:srgbClr val="032F62"/>
                </a:solidFill>
                <a:latin typeface="Consolas" panose="020B0609020204030204" pitchFamily="49" charset="0"/>
              </a:rPr>
              <a:t>'koneksi.php’</a:t>
            </a:r>
            <a:r>
              <a:rPr lang="en-US" sz="200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>
                <a:solidFill>
                  <a:srgbClr val="D73A49"/>
                </a:solidFill>
                <a:latin typeface="Consolas" panose="020B0609020204030204" pitchFamily="49" charset="0"/>
              </a:rPr>
              <a:t>require_once</a:t>
            </a:r>
            <a:r>
              <a:rPr lang="en-US" sz="200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en-US" sz="2000">
                <a:solidFill>
                  <a:srgbClr val="032F62"/>
                </a:solidFill>
                <a:latin typeface="Consolas" panose="020B0609020204030204" pitchFamily="49" charset="0"/>
              </a:rPr>
              <a:t>'models/Produk.php'</a:t>
            </a:r>
            <a:r>
              <a:rPr lang="en-US" sz="200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>
                <a:solidFill>
                  <a:srgbClr val="6A737D"/>
                </a:solidFill>
                <a:latin typeface="Consolas" panose="020B0609020204030204" pitchFamily="49" charset="0"/>
              </a:rPr>
              <a:t>//1.tangkap request form</a:t>
            </a:r>
            <a:endParaRPr lang="en-US" sz="200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r>
              <a:rPr lang="en-US" sz="2000">
                <a:solidFill>
                  <a:srgbClr val="24292E"/>
                </a:solidFill>
                <a:latin typeface="Consolas" panose="020B0609020204030204" pitchFamily="49" charset="0"/>
              </a:rPr>
              <a:t>$kode </a:t>
            </a:r>
            <a:r>
              <a:rPr lang="en-US" sz="200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en-US" sz="2000">
                <a:solidFill>
                  <a:srgbClr val="24292E"/>
                </a:solidFill>
                <a:latin typeface="Consolas" panose="020B0609020204030204" pitchFamily="49" charset="0"/>
              </a:rPr>
              <a:t> $_POST[</a:t>
            </a:r>
            <a:r>
              <a:rPr lang="en-US" sz="2000">
                <a:solidFill>
                  <a:srgbClr val="032F62"/>
                </a:solidFill>
                <a:latin typeface="Consolas" panose="020B0609020204030204" pitchFamily="49" charset="0"/>
              </a:rPr>
              <a:t>'kode'</a:t>
            </a:r>
            <a:r>
              <a:rPr lang="en-US" sz="2000">
                <a:solidFill>
                  <a:srgbClr val="24292E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2000">
                <a:solidFill>
                  <a:srgbClr val="24292E"/>
                </a:solidFill>
                <a:latin typeface="Consolas" panose="020B0609020204030204" pitchFamily="49" charset="0"/>
              </a:rPr>
              <a:t>$nama </a:t>
            </a:r>
            <a:r>
              <a:rPr lang="en-US" sz="200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en-US" sz="2000">
                <a:solidFill>
                  <a:srgbClr val="24292E"/>
                </a:solidFill>
                <a:latin typeface="Consolas" panose="020B0609020204030204" pitchFamily="49" charset="0"/>
              </a:rPr>
              <a:t> $_POST[</a:t>
            </a:r>
            <a:r>
              <a:rPr lang="en-US" sz="2000">
                <a:solidFill>
                  <a:srgbClr val="032F62"/>
                </a:solidFill>
                <a:latin typeface="Consolas" panose="020B0609020204030204" pitchFamily="49" charset="0"/>
              </a:rPr>
              <a:t>'nama'</a:t>
            </a:r>
            <a:r>
              <a:rPr lang="en-US" sz="2000">
                <a:solidFill>
                  <a:srgbClr val="24292E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2000">
                <a:solidFill>
                  <a:srgbClr val="24292E"/>
                </a:solidFill>
                <a:latin typeface="Consolas" panose="020B0609020204030204" pitchFamily="49" charset="0"/>
              </a:rPr>
              <a:t>$kondisi </a:t>
            </a:r>
            <a:r>
              <a:rPr lang="en-US" sz="200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en-US" sz="2000">
                <a:solidFill>
                  <a:srgbClr val="24292E"/>
                </a:solidFill>
                <a:latin typeface="Consolas" panose="020B0609020204030204" pitchFamily="49" charset="0"/>
              </a:rPr>
              <a:t> $_POST[</a:t>
            </a:r>
            <a:r>
              <a:rPr lang="en-US" sz="2000">
                <a:solidFill>
                  <a:srgbClr val="032F62"/>
                </a:solidFill>
                <a:latin typeface="Consolas" panose="020B0609020204030204" pitchFamily="49" charset="0"/>
              </a:rPr>
              <a:t>'stok'</a:t>
            </a:r>
            <a:r>
              <a:rPr lang="en-US" sz="2000">
                <a:solidFill>
                  <a:srgbClr val="24292E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2000">
                <a:solidFill>
                  <a:srgbClr val="24292E"/>
                </a:solidFill>
                <a:latin typeface="Consolas" panose="020B0609020204030204" pitchFamily="49" charset="0"/>
              </a:rPr>
              <a:t>$keterangan </a:t>
            </a:r>
            <a:r>
              <a:rPr lang="en-US" sz="200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en-US" sz="2000">
                <a:solidFill>
                  <a:srgbClr val="24292E"/>
                </a:solidFill>
                <a:latin typeface="Consolas" panose="020B0609020204030204" pitchFamily="49" charset="0"/>
              </a:rPr>
              <a:t> $_POST[</a:t>
            </a:r>
            <a:r>
              <a:rPr lang="en-US" sz="2000">
                <a:solidFill>
                  <a:srgbClr val="032F62"/>
                </a:solidFill>
                <a:latin typeface="Consolas" panose="020B0609020204030204" pitchFamily="49" charset="0"/>
              </a:rPr>
              <a:t>'</a:t>
            </a:r>
            <a:r>
              <a:rPr lang="en-US" sz="2000">
                <a:solidFill>
                  <a:srgbClr val="24292E"/>
                </a:solidFill>
                <a:latin typeface="Consolas" panose="020B0609020204030204" pitchFamily="49" charset="0"/>
              </a:rPr>
              <a:t>kondisi </a:t>
            </a:r>
            <a:r>
              <a:rPr lang="en-US" sz="2000">
                <a:solidFill>
                  <a:srgbClr val="032F62"/>
                </a:solidFill>
                <a:latin typeface="Consolas" panose="020B0609020204030204" pitchFamily="49" charset="0"/>
              </a:rPr>
              <a:t>'</a:t>
            </a:r>
            <a:r>
              <a:rPr lang="en-US" sz="2000">
                <a:solidFill>
                  <a:srgbClr val="24292E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2000">
                <a:solidFill>
                  <a:srgbClr val="24292E"/>
                </a:solidFill>
                <a:latin typeface="Consolas" panose="020B0609020204030204" pitchFamily="49" charset="0"/>
              </a:rPr>
              <a:t>$harga </a:t>
            </a:r>
            <a:r>
              <a:rPr lang="en-US" sz="200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en-US" sz="2000">
                <a:solidFill>
                  <a:srgbClr val="24292E"/>
                </a:solidFill>
                <a:latin typeface="Consolas" panose="020B0609020204030204" pitchFamily="49" charset="0"/>
              </a:rPr>
              <a:t> $_POST[</a:t>
            </a:r>
            <a:r>
              <a:rPr lang="en-US" sz="2000">
                <a:solidFill>
                  <a:srgbClr val="032F62"/>
                </a:solidFill>
                <a:latin typeface="Consolas" panose="020B0609020204030204" pitchFamily="49" charset="0"/>
              </a:rPr>
              <a:t>'</a:t>
            </a:r>
            <a:r>
              <a:rPr lang="en-US" sz="2000">
                <a:solidFill>
                  <a:srgbClr val="24292E"/>
                </a:solidFill>
                <a:latin typeface="Consolas" panose="020B0609020204030204" pitchFamily="49" charset="0"/>
              </a:rPr>
              <a:t>harga</a:t>
            </a:r>
            <a:r>
              <a:rPr lang="en-US" sz="2000">
                <a:solidFill>
                  <a:srgbClr val="032F62"/>
                </a:solidFill>
                <a:latin typeface="Consolas" panose="020B0609020204030204" pitchFamily="49" charset="0"/>
              </a:rPr>
              <a:t>’</a:t>
            </a:r>
            <a:r>
              <a:rPr lang="en-US" sz="2000">
                <a:solidFill>
                  <a:srgbClr val="24292E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2000">
                <a:solidFill>
                  <a:srgbClr val="24292E"/>
                </a:solidFill>
                <a:latin typeface="Consolas" panose="020B0609020204030204" pitchFamily="49" charset="0"/>
              </a:rPr>
              <a:t>$idjenis </a:t>
            </a:r>
            <a:r>
              <a:rPr lang="en-US" sz="200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en-US" sz="2000">
                <a:solidFill>
                  <a:srgbClr val="24292E"/>
                </a:solidFill>
                <a:latin typeface="Consolas" panose="020B0609020204030204" pitchFamily="49" charset="0"/>
              </a:rPr>
              <a:t> $_POST[</a:t>
            </a:r>
            <a:r>
              <a:rPr lang="en-US" sz="2000">
                <a:solidFill>
                  <a:srgbClr val="032F62"/>
                </a:solidFill>
                <a:latin typeface="Consolas" panose="020B0609020204030204" pitchFamily="49" charset="0"/>
              </a:rPr>
              <a:t>'idjenis'</a:t>
            </a:r>
            <a:r>
              <a:rPr lang="en-US" sz="2000">
                <a:solidFill>
                  <a:srgbClr val="24292E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2000">
                <a:solidFill>
                  <a:srgbClr val="24292E"/>
                </a:solidFill>
                <a:latin typeface="Consolas" panose="020B0609020204030204" pitchFamily="49" charset="0"/>
              </a:rPr>
              <a:t>$foto </a:t>
            </a:r>
            <a:r>
              <a:rPr lang="en-US" sz="200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en-US" sz="2000">
                <a:solidFill>
                  <a:srgbClr val="24292E"/>
                </a:solidFill>
                <a:latin typeface="Consolas" panose="020B0609020204030204" pitchFamily="49" charset="0"/>
              </a:rPr>
              <a:t> $_POST[</a:t>
            </a:r>
            <a:r>
              <a:rPr lang="en-US" sz="2000">
                <a:solidFill>
                  <a:srgbClr val="032F62"/>
                </a:solidFill>
                <a:latin typeface="Consolas" panose="020B0609020204030204" pitchFamily="49" charset="0"/>
              </a:rPr>
              <a:t>'foto’</a:t>
            </a:r>
            <a:r>
              <a:rPr lang="en-US" sz="2000">
                <a:solidFill>
                  <a:srgbClr val="24292E"/>
                </a:solidFill>
                <a:latin typeface="Consolas" panose="020B0609020204030204" pitchFamily="49" charset="0"/>
              </a:rPr>
              <a:t>]; </a:t>
            </a:r>
          </a:p>
          <a:p>
            <a:r>
              <a:rPr lang="en-US" sz="2000">
                <a:solidFill>
                  <a:srgbClr val="6A737D"/>
                </a:solidFill>
                <a:latin typeface="Consolas" panose="020B0609020204030204" pitchFamily="49" charset="0"/>
              </a:rPr>
              <a:t>//2.simpan ke sebuah array</a:t>
            </a:r>
            <a:endParaRPr lang="en-US" sz="200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r>
              <a:rPr lang="en-US" sz="2000">
                <a:solidFill>
                  <a:srgbClr val="24292E"/>
                </a:solidFill>
                <a:latin typeface="Consolas" panose="020B0609020204030204" pitchFamily="49" charset="0"/>
              </a:rPr>
              <a:t>$data </a:t>
            </a:r>
            <a:r>
              <a:rPr lang="en-US" sz="200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en-US" sz="2000">
                <a:solidFill>
                  <a:srgbClr val="24292E"/>
                </a:solidFill>
                <a:latin typeface="Consolas" panose="020B0609020204030204" pitchFamily="49" charset="0"/>
              </a:rPr>
              <a:t> [ </a:t>
            </a:r>
            <a:r>
              <a:rPr lang="en-US" sz="2000">
                <a:solidFill>
                  <a:srgbClr val="6A737D"/>
                </a:solidFill>
                <a:latin typeface="Consolas" panose="020B0609020204030204" pitchFamily="49" charset="0"/>
              </a:rPr>
              <a:t>//ada 7 data</a:t>
            </a:r>
            <a:endParaRPr lang="en-US" sz="200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r>
              <a:rPr lang="en-US" sz="2000">
                <a:solidFill>
                  <a:srgbClr val="24292E"/>
                </a:solidFill>
                <a:latin typeface="Consolas" panose="020B0609020204030204" pitchFamily="49" charset="0"/>
              </a:rPr>
              <a:t>	$kode,$nama,$kondisi,$stok,$keterangan,</a:t>
            </a:r>
          </a:p>
          <a:p>
            <a:r>
              <a:rPr lang="en-US" sz="2000">
                <a:solidFill>
                  <a:srgbClr val="24292E"/>
                </a:solidFill>
                <a:latin typeface="Consolas" panose="020B0609020204030204" pitchFamily="49" charset="0"/>
              </a:rPr>
              <a:t>	$jenis,$foto</a:t>
            </a:r>
          </a:p>
          <a:p>
            <a:r>
              <a:rPr lang="en-US" sz="2000">
                <a:solidFill>
                  <a:srgbClr val="24292E"/>
                </a:solidFill>
                <a:latin typeface="Consolas" panose="020B06090202040302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416942569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621</Words>
  <Application>Microsoft Office PowerPoint</Application>
  <PresentationFormat>Widescreen</PresentationFormat>
  <Paragraphs>88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STXinwei</vt:lpstr>
      <vt:lpstr>Arial</vt:lpstr>
      <vt:lpstr>Calibri</vt:lpstr>
      <vt:lpstr>Consolas</vt:lpstr>
      <vt:lpstr>Symbol</vt:lpstr>
      <vt:lpstr>Times New Roman</vt:lpstr>
      <vt:lpstr>Wingdings</vt:lpstr>
      <vt:lpstr>1_Office Theme</vt:lpstr>
      <vt:lpstr>3_Office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nasrul ivan</dc:creator>
  <cp:lastModifiedBy>nasrul ivan</cp:lastModifiedBy>
  <cp:revision>11</cp:revision>
  <dcterms:created xsi:type="dcterms:W3CDTF">2022-05-10T08:15:54Z</dcterms:created>
  <dcterms:modified xsi:type="dcterms:W3CDTF">2022-05-16T14:31:21Z</dcterms:modified>
</cp:coreProperties>
</file>