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5"/>
  </p:notesMasterIdLst>
  <p:sldIdLst>
    <p:sldId id="256" r:id="rId3"/>
    <p:sldId id="546" r:id="rId4"/>
    <p:sldId id="278" r:id="rId5"/>
    <p:sldId id="404" r:id="rId6"/>
    <p:sldId id="295" r:id="rId7"/>
    <p:sldId id="296" r:id="rId8"/>
    <p:sldId id="405" r:id="rId9"/>
    <p:sldId id="297" r:id="rId10"/>
    <p:sldId id="298" r:id="rId11"/>
    <p:sldId id="299" r:id="rId12"/>
    <p:sldId id="300" r:id="rId13"/>
    <p:sldId id="301" r:id="rId14"/>
    <p:sldId id="408" r:id="rId15"/>
    <p:sldId id="302" r:id="rId16"/>
    <p:sldId id="303" r:id="rId17"/>
    <p:sldId id="304" r:id="rId18"/>
    <p:sldId id="305" r:id="rId19"/>
    <p:sldId id="406" r:id="rId20"/>
    <p:sldId id="407" r:id="rId21"/>
    <p:sldId id="358" r:id="rId22"/>
    <p:sldId id="410" r:id="rId23"/>
    <p:sldId id="409" r:id="rId24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6851" autoAdjust="0"/>
  </p:normalViewPr>
  <p:slideViewPr>
    <p:cSldViewPr snapToGrid="0">
      <p:cViewPr varScale="1">
        <p:scale>
          <a:sx n="38" d="100"/>
          <a:sy n="38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lulus.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gagal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if?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/statement.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if.</a:t>
            </a:r>
          </a:p>
        </p:txBody>
      </p:sp>
    </p:spTree>
    <p:extLst>
      <p:ext uri="{BB962C8B-B14F-4D97-AF65-F5344CB8AC3E}">
        <p14:creationId xmlns:p14="http://schemas.microsoft.com/office/powerpoint/2010/main" val="347394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variabel dengan struktur kendali ternary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localhost/belajarphp/belajar_ternary.php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strukutur kendali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3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1212761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75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lihat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persyaratan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dihubungan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&amp;&amp;. </a:t>
            </a:r>
          </a:p>
        </p:txBody>
      </p:sp>
    </p:spTree>
    <p:extLst>
      <p:ext uri="{BB962C8B-B14F-4D97-AF65-F5344CB8AC3E}">
        <p14:creationId xmlns:p14="http://schemas.microsoft.com/office/powerpoint/2010/main" val="150601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1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variabel dengan struktur kendali if multi kondisi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localhost/belajarphp/belajar_ifmultikondisi.php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strukutur kendali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5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Bedanya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masing-masing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/value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keyword DEFAULT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2174342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predikat.js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Memuaskan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B,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C,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Cukup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agar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7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variabel dengan struktur kendali dengan switch case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localhost/belajarphp/belajar_switch_case.php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strukutur kendali yang sudah Anda buat.</a:t>
            </a:r>
            <a:endParaRPr lang="en-US" sz="12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4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3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8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8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403058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100832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di web browser: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web browser favorit Anda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localhost/belajarphp/belajar_if.php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strukutur kendali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singkat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? ).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titik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: ).</a:t>
            </a:r>
          </a:p>
        </p:txBody>
      </p:sp>
    </p:spTree>
    <p:extLst>
      <p:ext uri="{BB962C8B-B14F-4D97-AF65-F5344CB8AC3E}">
        <p14:creationId xmlns:p14="http://schemas.microsoft.com/office/powerpoint/2010/main" val="12793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986521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lnSpcReduction="10000"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Struktur Kendali</a:t>
            </a:r>
          </a:p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Percabangan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894648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Pemrograman PHP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Ternary(2)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98CFD-1ED1-43E6-8649-C2AB0434EE4A}"/>
              </a:ext>
            </a:extLst>
          </p:cNvPr>
          <p:cNvSpPr txBox="1"/>
          <p:nvPr/>
        </p:nvSpPr>
        <p:spPr>
          <a:xfrm>
            <a:off x="599040" y="1736248"/>
            <a:ext cx="10798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//ternary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$keterangan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"Lulus"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"Gagal"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Siswa: &lt;?= $nama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Nilai: Rp. &lt;?= $nilai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Keterangan: &lt;?= $keterangan ?&gt;</a:t>
            </a:r>
          </a:p>
        </p:txBody>
      </p:sp>
    </p:spTree>
    <p:extLst>
      <p:ext uri="{BB962C8B-B14F-4D97-AF65-F5344CB8AC3E}">
        <p14:creationId xmlns:p14="http://schemas.microsoft.com/office/powerpoint/2010/main" val="5373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- Ternary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3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3D61C-D86D-4CF9-8F25-78AD1764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22" y="2587574"/>
            <a:ext cx="7630479" cy="238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25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 Multi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Kondisi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DDCAC-F24A-49D7-A29C-E2421AB3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82" y="1954057"/>
            <a:ext cx="6273960" cy="45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5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 Multi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Kondisi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D1A45-3707-4E83-BB33-7EDED6C2878F}"/>
              </a:ext>
            </a:extLst>
          </p:cNvPr>
          <p:cNvSpPr txBox="1"/>
          <p:nvPr/>
        </p:nvSpPr>
        <p:spPr>
          <a:xfrm>
            <a:off x="599039" y="1681152"/>
            <a:ext cx="10798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//if multi kondisi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$grade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8620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 Multi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Kondisi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D1A45-3707-4E83-BB33-7EDED6C2878F}"/>
              </a:ext>
            </a:extLst>
          </p:cNvPr>
          <p:cNvSpPr txBox="1"/>
          <p:nvPr/>
        </p:nvSpPr>
        <p:spPr>
          <a:xfrm>
            <a:off x="599040" y="2220414"/>
            <a:ext cx="107981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Siswa: &lt;?= $nama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Nilai: Rp. &lt;?= $nilai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Grade Nilai: &lt;?= $grade ?&gt;</a:t>
            </a:r>
          </a:p>
        </p:txBody>
      </p:sp>
    </p:spTree>
    <p:extLst>
      <p:ext uri="{BB962C8B-B14F-4D97-AF65-F5344CB8AC3E}">
        <p14:creationId xmlns:p14="http://schemas.microsoft.com/office/powerpoint/2010/main" val="215171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IF Multi </a:t>
            </a:r>
            <a:r>
              <a:rPr lang="en-US" sz="4400" b="1" spc="-1" err="1">
                <a:solidFill>
                  <a:srgbClr val="FFFFFF"/>
                </a:solidFill>
              </a:rPr>
              <a:t>Kondisi</a:t>
            </a:r>
            <a:r>
              <a:rPr lang="en-US" sz="4400" b="1" spc="-1">
                <a:solidFill>
                  <a:srgbClr val="FFFFFF"/>
                </a:solidFill>
              </a:rPr>
              <a:t>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96EE-B6DF-4534-B37D-13D338FD6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05" y="2974749"/>
            <a:ext cx="7772314" cy="221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72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Case(1)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96299-99E6-4959-9720-62EE44FB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00" y="1631577"/>
            <a:ext cx="4360323" cy="509307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17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Case(2)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33960-2D6A-4E2E-AFA8-50B4449800F2}"/>
              </a:ext>
            </a:extLst>
          </p:cNvPr>
          <p:cNvSpPr txBox="1"/>
          <p:nvPr/>
        </p:nvSpPr>
        <p:spPr>
          <a:xfrm>
            <a:off x="599040" y="1650365"/>
            <a:ext cx="10798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 variabel</a:t>
            </a:r>
            <a:endParaRPr lang="en-US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//if multi kondisi</a:t>
            </a:r>
            <a:endParaRPr lang="en-US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$grade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//predikat dengan switch case</a:t>
            </a:r>
            <a:endParaRPr lang="en-US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($grade) {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'Memuaskan'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'Bagus'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'Cukup'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'Kurang'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'Buruk'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2321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Case(3)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2222A-78E6-4066-9D5E-D35A82980DEE}"/>
              </a:ext>
            </a:extLst>
          </p:cNvPr>
          <p:cNvSpPr txBox="1"/>
          <p:nvPr/>
        </p:nvSpPr>
        <p:spPr>
          <a:xfrm>
            <a:off x="599039" y="2072698"/>
            <a:ext cx="10798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Siswa: &lt;?= $nama ?&gt;</a:t>
            </a:r>
          </a:p>
          <a:p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3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Nilai: Rp. &lt;?= $nilai ?&gt;</a:t>
            </a:r>
          </a:p>
          <a:p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3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Grade Nilai: &lt;?= $grade ?&gt;</a:t>
            </a:r>
          </a:p>
          <a:p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3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Predikat: &lt;?= $predikat ?&gt;</a:t>
            </a:r>
          </a:p>
        </p:txBody>
      </p:sp>
    </p:spTree>
    <p:extLst>
      <p:ext uri="{BB962C8B-B14F-4D97-AF65-F5344CB8AC3E}">
        <p14:creationId xmlns:p14="http://schemas.microsoft.com/office/powerpoint/2010/main" val="216203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Case(4)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1EAAB-C71C-4AB0-AFBA-1D275B56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634" y="2503425"/>
            <a:ext cx="7513055" cy="2552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85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Tugas#1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A519F-C992-4A86-AAB9-272E79413B88}"/>
              </a:ext>
            </a:extLst>
          </p:cNvPr>
          <p:cNvSpPr txBox="1"/>
          <p:nvPr/>
        </p:nvSpPr>
        <p:spPr>
          <a:xfrm>
            <a:off x="599040" y="1920240"/>
            <a:ext cx="107391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//diketahui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$namaPegawai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'Ahmad Sopandi'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$agama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'Islam'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 agama di indonesia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$jabatan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'Manager'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 Manager, Asisten, Kabag, Staff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$status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'Menikah'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 Menikah atau Belum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$jmlAnak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589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Tugas#2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8BDF7-D84F-4CD5-98FB-1C3F70E1A994}"/>
              </a:ext>
            </a:extLst>
          </p:cNvPr>
          <p:cNvSpPr txBox="1"/>
          <p:nvPr/>
        </p:nvSpPr>
        <p:spPr>
          <a:xfrm>
            <a:off x="660124" y="1656178"/>
            <a:ext cx="106780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1. Tentukan gaji pokok (switch case)</a:t>
            </a:r>
          </a:p>
          <a:p>
            <a:r>
              <a:rPr lang="en-US" sz="2800"/>
              <a:t>    Jika Manager = 20jt, Asisten = 15jt, Kabag = 10jt, Staff = 4jt</a:t>
            </a:r>
          </a:p>
          <a:p>
            <a:r>
              <a:rPr lang="en-US" sz="2800"/>
              <a:t>2. Tentukan tunjangan jabatan = 20% dari gaji pokok</a:t>
            </a:r>
          </a:p>
          <a:p>
            <a:r>
              <a:rPr lang="en-US" sz="2800"/>
              <a:t>3. Tentukan tunjangan keluarga (if multi kondisi):</a:t>
            </a:r>
          </a:p>
          <a:p>
            <a:r>
              <a:rPr lang="en-US" sz="2800"/>
              <a:t>    Jika sudah menikah dan anak maksimal 2 = 5% dari gapok</a:t>
            </a:r>
          </a:p>
          <a:p>
            <a:r>
              <a:rPr lang="en-US" sz="2800"/>
              <a:t>    Jika sudah menikah dan anak antara 3 - 5 = 10% dari gapok</a:t>
            </a:r>
          </a:p>
          <a:p>
            <a:r>
              <a:rPr lang="en-US" sz="2800"/>
              <a:t>    Selain itu belum dapat tunjangan keluarga</a:t>
            </a:r>
          </a:p>
          <a:p>
            <a:r>
              <a:rPr lang="en-US" sz="2800"/>
              <a:t>4. Tentukan gaji kotor</a:t>
            </a:r>
          </a:p>
          <a:p>
            <a:r>
              <a:rPr lang="en-US" sz="2800"/>
              <a:t>5. Tentukan zakat_profesi (ternary)</a:t>
            </a:r>
          </a:p>
          <a:p>
            <a:r>
              <a:rPr lang="en-US" sz="2800"/>
              <a:t>    Jika ia muslim dan gaji kotor minimal 6 juta, ada zakat = 2.5%</a:t>
            </a:r>
          </a:p>
          <a:p>
            <a:r>
              <a:rPr lang="en-US" sz="2800"/>
              <a:t>    dari gaji kotor. Selain itu tidak ada zakat</a:t>
            </a:r>
          </a:p>
          <a:p>
            <a:r>
              <a:rPr lang="en-US" sz="2800"/>
              <a:t>6. Tentukan take home pay </a:t>
            </a:r>
          </a:p>
        </p:txBody>
      </p:sp>
    </p:spTree>
    <p:extLst>
      <p:ext uri="{BB962C8B-B14F-4D97-AF65-F5344CB8AC3E}">
        <p14:creationId xmlns:p14="http://schemas.microsoft.com/office/powerpoint/2010/main" val="203938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9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CFE42-2985-4083-AC03-0CED6AB0A773}"/>
              </a:ext>
            </a:extLst>
          </p:cNvPr>
          <p:cNvSpPr txBox="1"/>
          <p:nvPr/>
        </p:nvSpPr>
        <p:spPr>
          <a:xfrm>
            <a:off x="660124" y="1920240"/>
            <a:ext cx="106780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Memahami dan mengerti tentang struktur kendali di dalam bahasa pemrograman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Mampu membuat dan menggunakan struktur kendali di dalam pemrograman PHP.</a:t>
            </a: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1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868F-60BE-4775-9B27-45C5EE29CAC3}"/>
              </a:ext>
            </a:extLst>
          </p:cNvPr>
          <p:cNvSpPr txBox="1"/>
          <p:nvPr/>
        </p:nvSpPr>
        <p:spPr>
          <a:xfrm>
            <a:off x="1504722" y="2355894"/>
            <a:ext cx="89888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pemrograman.Tentang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dibahas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IF(1)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7E715-71CA-4B53-AC9B-FBFAB993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47" y="2255242"/>
            <a:ext cx="5614229" cy="42570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66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IF(2)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6C14D-4C7F-4A42-A890-74B687F294BB}"/>
              </a:ext>
            </a:extLst>
          </p:cNvPr>
          <p:cNvSpPr txBox="1"/>
          <p:nvPr/>
        </p:nvSpPr>
        <p:spPr>
          <a:xfrm>
            <a:off x="599039" y="1838742"/>
            <a:ext cx="1079819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</a:t>
            </a:r>
            <a:endParaRPr lang="en-US" sz="2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$totalBelanja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150000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$keterangan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//struktur kendali if</a:t>
            </a:r>
            <a:endParaRPr lang="en-US" sz="2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($totalBelanja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$keterangan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"Selamat 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Anda dapat hadiah"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$keterangan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"Terima Kasih 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sudah berbelanja"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7704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IF(3)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95243-E891-4B8E-8FE1-5A700F7D438F}"/>
              </a:ext>
            </a:extLst>
          </p:cNvPr>
          <p:cNvSpPr txBox="1"/>
          <p:nvPr/>
        </p:nvSpPr>
        <p:spPr>
          <a:xfrm>
            <a:off x="599040" y="2871896"/>
            <a:ext cx="105378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Pelanggan: &lt;?= $nama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Total Belanja: Rp. &lt;?=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number_format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($totalBelanja,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Keterangan: &lt;?= $keterangan ?&gt;</a:t>
            </a:r>
          </a:p>
        </p:txBody>
      </p:sp>
    </p:spTree>
    <p:extLst>
      <p:ext uri="{BB962C8B-B14F-4D97-AF65-F5344CB8AC3E}">
        <p14:creationId xmlns:p14="http://schemas.microsoft.com/office/powerpoint/2010/main" val="120530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-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4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CE95A-331F-44A7-B0DE-495DC7FB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77" y="2757303"/>
            <a:ext cx="7990369" cy="2045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78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Ternary(1)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56A03-5669-4AD2-873E-3411FB5BB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23" y="1667196"/>
            <a:ext cx="4305477" cy="51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4792</TotalTime>
  <Words>1930</Words>
  <Application>Microsoft Office PowerPoint</Application>
  <PresentationFormat>Custom</PresentationFormat>
  <Paragraphs>192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STXinwei</vt:lpstr>
      <vt:lpstr>Arial</vt:lpstr>
      <vt:lpstr>Consolas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169</cp:revision>
  <cp:lastPrinted>2020-02-04T05:56:17Z</cp:lastPrinted>
  <dcterms:created xsi:type="dcterms:W3CDTF">2020-03-11T07:55:13Z</dcterms:created>
  <dcterms:modified xsi:type="dcterms:W3CDTF">2022-04-06T07:29:51Z</dcterms:modified>
  <dc:language>en-US</dc:language>
</cp:coreProperties>
</file>