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97" r:id="rId1"/>
    <p:sldMasterId id="2147484310" r:id="rId2"/>
    <p:sldMasterId id="2147484323" r:id="rId3"/>
  </p:sldMasterIdLst>
  <p:notesMasterIdLst>
    <p:notesMasterId r:id="rId21"/>
  </p:notesMasterIdLst>
  <p:sldIdLst>
    <p:sldId id="685" r:id="rId4"/>
    <p:sldId id="684" r:id="rId5"/>
    <p:sldId id="687" r:id="rId6"/>
    <p:sldId id="688" r:id="rId7"/>
    <p:sldId id="689" r:id="rId8"/>
    <p:sldId id="690" r:id="rId9"/>
    <p:sldId id="691" r:id="rId10"/>
    <p:sldId id="692" r:id="rId11"/>
    <p:sldId id="693" r:id="rId12"/>
    <p:sldId id="694" r:id="rId13"/>
    <p:sldId id="695" r:id="rId14"/>
    <p:sldId id="696" r:id="rId15"/>
    <p:sldId id="697" r:id="rId16"/>
    <p:sldId id="492" r:id="rId17"/>
    <p:sldId id="698" r:id="rId18"/>
    <p:sldId id="699" r:id="rId19"/>
    <p:sldId id="318" r:id="rId20"/>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73735" autoAdjust="0"/>
  </p:normalViewPr>
  <p:slideViewPr>
    <p:cSldViewPr>
      <p:cViewPr varScale="1">
        <p:scale>
          <a:sx n="50" d="100"/>
          <a:sy n="50" d="100"/>
        </p:scale>
        <p:origin x="2100" y="4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1BB004-A18F-4288-B250-F31E1861397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US"/>
        </a:p>
      </dgm:t>
    </dgm:pt>
    <dgm:pt modelId="{9A1AC4DF-7947-4318-94A1-7E38B576568B}">
      <dgm:prSet phldrT="[Text]" custT="1"/>
      <dgm:spPr/>
      <dgm:t>
        <a:bodyPr/>
        <a:lstStyle/>
        <a:p>
          <a:pPr>
            <a:buFont typeface="Arial" panose="020B0604020202020204" pitchFamily="34" charset="0"/>
            <a:buChar char="•"/>
          </a:pPr>
          <a:r>
            <a:rPr lang="en-US" sz="2800" b="1">
              <a:latin typeface="STXinwei" panose="02010800040101010101" pitchFamily="2" charset="-122"/>
              <a:ea typeface="STXinwei" panose="02010800040101010101" pitchFamily="2" charset="-122"/>
              <a:cs typeface="Times New Roman" panose="02020603050405020304" pitchFamily="18" charset="0"/>
            </a:rPr>
            <a:t>Dosen STT </a:t>
          </a:r>
        </a:p>
        <a:p>
          <a:pPr>
            <a:buFont typeface="Arial" panose="020B0604020202020204" pitchFamily="34" charset="0"/>
            <a:buChar char="•"/>
          </a:pPr>
          <a:r>
            <a:rPr lang="en-US" sz="2800" b="1">
              <a:latin typeface="STXinwei" panose="02010800040101010101" pitchFamily="2" charset="-122"/>
              <a:ea typeface="STXinwei" panose="02010800040101010101" pitchFamily="2" charset="-122"/>
              <a:cs typeface="Times New Roman" panose="02020603050405020304" pitchFamily="18" charset="0"/>
            </a:rPr>
            <a:t>Nurul Fikri</a:t>
          </a:r>
          <a:endParaRPr lang="en-US" sz="2800" b="1">
            <a:latin typeface="STXinwei" panose="02010800040101010101" pitchFamily="2" charset="-122"/>
            <a:ea typeface="STXinwei" panose="02010800040101010101" pitchFamily="2" charset="-122"/>
          </a:endParaRPr>
        </a:p>
      </dgm:t>
    </dgm:pt>
    <dgm:pt modelId="{06069517-387E-41A4-BF69-0E36BB695ED9}" type="parTrans" cxnId="{4FAFCB29-E0EF-4BA5-9F84-8428E3677DA0}">
      <dgm:prSet/>
      <dgm:spPr/>
      <dgm:t>
        <a:bodyPr/>
        <a:lstStyle/>
        <a:p>
          <a:endParaRPr lang="en-US"/>
        </a:p>
      </dgm:t>
    </dgm:pt>
    <dgm:pt modelId="{E239BE60-0965-4AE6-B4E5-0806867327DB}" type="sibTrans" cxnId="{4FAFCB29-E0EF-4BA5-9F84-8428E3677DA0}">
      <dgm:prSet/>
      <dgm:spPr/>
      <dgm:t>
        <a:bodyPr/>
        <a:lstStyle/>
        <a:p>
          <a:endParaRPr lang="en-US"/>
        </a:p>
      </dgm:t>
    </dgm:pt>
    <dgm:pt modelId="{09C9A7D5-2E28-434A-BBBD-F16460F0BEA2}">
      <dgm:prSet custT="1"/>
      <dgm:spPr/>
      <dgm:t>
        <a:bodyPr/>
        <a:lstStyle/>
        <a:p>
          <a:r>
            <a:rPr lang="en-US" sz="2400" b="1">
              <a:latin typeface="STXinwei" panose="02010800040101010101" pitchFamily="2" charset="-122"/>
              <a:ea typeface="STXinwei" panose="02010800040101010101" pitchFamily="2" charset="-122"/>
              <a:cs typeface="Times New Roman" panose="02020603050405020304" pitchFamily="18" charset="0"/>
            </a:rPr>
            <a:t>Instruktur IT</a:t>
          </a:r>
        </a:p>
        <a:p>
          <a:r>
            <a:rPr lang="en-US" sz="2400" b="1">
              <a:latin typeface="STXinwei" panose="02010800040101010101" pitchFamily="2" charset="-122"/>
              <a:ea typeface="STXinwei" panose="02010800040101010101" pitchFamily="2" charset="-122"/>
              <a:cs typeface="Times New Roman" panose="02020603050405020304" pitchFamily="18" charset="0"/>
            </a:rPr>
            <a:t> NF Computer</a:t>
          </a:r>
          <a:endParaRPr lang="en-US" sz="2400" b="1" dirty="0">
            <a:latin typeface="STXinwei" panose="02010800040101010101" pitchFamily="2" charset="-122"/>
            <a:ea typeface="STXinwei" panose="02010800040101010101" pitchFamily="2" charset="-122"/>
            <a:cs typeface="Times New Roman" panose="02020603050405020304" pitchFamily="18" charset="0"/>
          </a:endParaRPr>
        </a:p>
      </dgm:t>
    </dgm:pt>
    <dgm:pt modelId="{0DD8D2FC-75F4-4C4D-983A-29A418333677}" type="parTrans" cxnId="{0B870B96-BFAF-4F0A-A21B-C7DB10E19B38}">
      <dgm:prSet/>
      <dgm:spPr/>
      <dgm:t>
        <a:bodyPr/>
        <a:lstStyle/>
        <a:p>
          <a:endParaRPr lang="en-US"/>
        </a:p>
      </dgm:t>
    </dgm:pt>
    <dgm:pt modelId="{A09FB0DB-F55C-4038-87B9-B03776A700F6}" type="sibTrans" cxnId="{0B870B96-BFAF-4F0A-A21B-C7DB10E19B38}">
      <dgm:prSet/>
      <dgm:spPr/>
      <dgm:t>
        <a:bodyPr/>
        <a:lstStyle/>
        <a:p>
          <a:endParaRPr lang="en-US"/>
        </a:p>
      </dgm:t>
    </dgm:pt>
    <dgm:pt modelId="{10331030-184C-409D-B98A-72FA4102D1C8}">
      <dgm:prSet custT="1"/>
      <dgm:spPr/>
      <dgm:t>
        <a:bodyPr/>
        <a:lstStyle/>
        <a:p>
          <a:r>
            <a:rPr lang="en-US" sz="2000" b="1">
              <a:latin typeface="STXinwei" panose="02010800040101010101" pitchFamily="2" charset="-122"/>
              <a:ea typeface="STXinwei" panose="02010800040101010101" pitchFamily="2" charset="-122"/>
              <a:cs typeface="Times New Roman" panose="02020603050405020304" pitchFamily="18" charset="0"/>
            </a:rPr>
            <a:t>Instruktur IT Sekolah Programmer YBM PLN</a:t>
          </a:r>
          <a:endParaRPr lang="en-US" sz="2000" b="1" dirty="0">
            <a:latin typeface="STXinwei" panose="02010800040101010101" pitchFamily="2" charset="-122"/>
            <a:ea typeface="STXinwei" panose="02010800040101010101" pitchFamily="2" charset="-122"/>
            <a:cs typeface="Times New Roman" panose="02020603050405020304" pitchFamily="18" charset="0"/>
          </a:endParaRPr>
        </a:p>
      </dgm:t>
    </dgm:pt>
    <dgm:pt modelId="{7DBEA13E-5C79-4CB5-8959-3AE91CB37191}" type="parTrans" cxnId="{C1820617-4AEB-4089-AB72-35B76A0F5771}">
      <dgm:prSet/>
      <dgm:spPr/>
      <dgm:t>
        <a:bodyPr/>
        <a:lstStyle/>
        <a:p>
          <a:endParaRPr lang="en-US"/>
        </a:p>
      </dgm:t>
    </dgm:pt>
    <dgm:pt modelId="{E966F441-378B-4619-8BCE-F8D5383E3BE5}" type="sibTrans" cxnId="{C1820617-4AEB-4089-AB72-35B76A0F5771}">
      <dgm:prSet/>
      <dgm:spPr/>
      <dgm:t>
        <a:bodyPr/>
        <a:lstStyle/>
        <a:p>
          <a:endParaRPr lang="en-US"/>
        </a:p>
      </dgm:t>
    </dgm:pt>
    <dgm:pt modelId="{D0076939-4D45-477A-8EED-4DD6CD617B94}">
      <dgm:prSet custT="1"/>
      <dgm:spPr/>
      <dgm:t>
        <a:bodyPr/>
        <a:lstStyle/>
        <a:p>
          <a:r>
            <a:rPr lang="en-US" sz="2800" b="1">
              <a:latin typeface="STXinwei" panose="02010800040101010101" pitchFamily="2" charset="-122"/>
              <a:ea typeface="STXinwei" panose="02010800040101010101" pitchFamily="2" charset="-122"/>
              <a:cs typeface="Times New Roman" panose="02020603050405020304" pitchFamily="18" charset="0"/>
            </a:rPr>
            <a:t>Instruktur IT</a:t>
          </a:r>
        </a:p>
        <a:p>
          <a:r>
            <a:rPr lang="en-US" sz="2800" b="1">
              <a:latin typeface="STXinwei" panose="02010800040101010101" pitchFamily="2" charset="-122"/>
              <a:ea typeface="STXinwei" panose="02010800040101010101" pitchFamily="2" charset="-122"/>
              <a:cs typeface="Times New Roman" panose="02020603050405020304" pitchFamily="18" charset="0"/>
            </a:rPr>
            <a:t> Fast Com</a:t>
          </a:r>
          <a:endParaRPr lang="en-US" sz="2800" b="1" dirty="0">
            <a:latin typeface="STXinwei" panose="02010800040101010101" pitchFamily="2" charset="-122"/>
            <a:ea typeface="STXinwei" panose="02010800040101010101" pitchFamily="2" charset="-122"/>
            <a:cs typeface="Times New Roman" panose="02020603050405020304" pitchFamily="18" charset="0"/>
          </a:endParaRPr>
        </a:p>
      </dgm:t>
    </dgm:pt>
    <dgm:pt modelId="{3C234485-47E0-4BBE-9DFA-ABD82B65CAAD}" type="parTrans" cxnId="{54495E26-22F8-49E0-9BE2-C17AF0A55B7C}">
      <dgm:prSet/>
      <dgm:spPr/>
      <dgm:t>
        <a:bodyPr/>
        <a:lstStyle/>
        <a:p>
          <a:endParaRPr lang="en-US"/>
        </a:p>
      </dgm:t>
    </dgm:pt>
    <dgm:pt modelId="{0EE9B6A5-560D-4800-907B-720ED1E0A5C6}" type="sibTrans" cxnId="{54495E26-22F8-49E0-9BE2-C17AF0A55B7C}">
      <dgm:prSet/>
      <dgm:spPr/>
      <dgm:t>
        <a:bodyPr/>
        <a:lstStyle/>
        <a:p>
          <a:endParaRPr lang="en-US"/>
        </a:p>
      </dgm:t>
    </dgm:pt>
    <dgm:pt modelId="{855623AC-CE1B-449D-8ACD-082420D710D1}" type="pres">
      <dgm:prSet presAssocID="{291BB004-A18F-4288-B250-F31E18613973}" presName="diagram" presStyleCnt="0">
        <dgm:presLayoutVars>
          <dgm:dir/>
          <dgm:resizeHandles val="exact"/>
        </dgm:presLayoutVars>
      </dgm:prSet>
      <dgm:spPr/>
    </dgm:pt>
    <dgm:pt modelId="{14E3A39E-DC56-4998-840B-B8EBA7B7C2E8}" type="pres">
      <dgm:prSet presAssocID="{9A1AC4DF-7947-4318-94A1-7E38B576568B}" presName="node" presStyleLbl="node1" presStyleIdx="0" presStyleCnt="4">
        <dgm:presLayoutVars>
          <dgm:bulletEnabled val="1"/>
        </dgm:presLayoutVars>
      </dgm:prSet>
      <dgm:spPr/>
    </dgm:pt>
    <dgm:pt modelId="{2D5F3B4F-4676-470A-B3FD-652072F2CF5E}" type="pres">
      <dgm:prSet presAssocID="{E239BE60-0965-4AE6-B4E5-0806867327DB}" presName="sibTrans" presStyleCnt="0"/>
      <dgm:spPr/>
    </dgm:pt>
    <dgm:pt modelId="{A87BF6F2-DF1E-4054-B3D9-5A796278EB4F}" type="pres">
      <dgm:prSet presAssocID="{09C9A7D5-2E28-434A-BBBD-F16460F0BEA2}" presName="node" presStyleLbl="node1" presStyleIdx="1" presStyleCnt="4">
        <dgm:presLayoutVars>
          <dgm:bulletEnabled val="1"/>
        </dgm:presLayoutVars>
      </dgm:prSet>
      <dgm:spPr/>
    </dgm:pt>
    <dgm:pt modelId="{7A506C96-A0DF-47C9-A99F-9941AE1AC66D}" type="pres">
      <dgm:prSet presAssocID="{A09FB0DB-F55C-4038-87B9-B03776A700F6}" presName="sibTrans" presStyleCnt="0"/>
      <dgm:spPr/>
    </dgm:pt>
    <dgm:pt modelId="{E1688ABB-9B7B-450A-AC3B-DC709204A2DC}" type="pres">
      <dgm:prSet presAssocID="{10331030-184C-409D-B98A-72FA4102D1C8}" presName="node" presStyleLbl="node1" presStyleIdx="2" presStyleCnt="4">
        <dgm:presLayoutVars>
          <dgm:bulletEnabled val="1"/>
        </dgm:presLayoutVars>
      </dgm:prSet>
      <dgm:spPr/>
    </dgm:pt>
    <dgm:pt modelId="{553ED34E-094D-4376-AC70-5BD790F3A5AE}" type="pres">
      <dgm:prSet presAssocID="{E966F441-378B-4619-8BCE-F8D5383E3BE5}" presName="sibTrans" presStyleCnt="0"/>
      <dgm:spPr/>
    </dgm:pt>
    <dgm:pt modelId="{E852AFCB-1EDC-479B-AFC9-C72B243D0770}" type="pres">
      <dgm:prSet presAssocID="{D0076939-4D45-477A-8EED-4DD6CD617B94}" presName="node" presStyleLbl="node1" presStyleIdx="3" presStyleCnt="4">
        <dgm:presLayoutVars>
          <dgm:bulletEnabled val="1"/>
        </dgm:presLayoutVars>
      </dgm:prSet>
      <dgm:spPr/>
    </dgm:pt>
  </dgm:ptLst>
  <dgm:cxnLst>
    <dgm:cxn modelId="{9EB7FD05-BAD2-4241-B339-E3F575730C8B}" type="presOf" srcId="{9A1AC4DF-7947-4318-94A1-7E38B576568B}" destId="{14E3A39E-DC56-4998-840B-B8EBA7B7C2E8}" srcOrd="0" destOrd="0" presId="urn:microsoft.com/office/officeart/2005/8/layout/default"/>
    <dgm:cxn modelId="{C1820617-4AEB-4089-AB72-35B76A0F5771}" srcId="{291BB004-A18F-4288-B250-F31E18613973}" destId="{10331030-184C-409D-B98A-72FA4102D1C8}" srcOrd="2" destOrd="0" parTransId="{7DBEA13E-5C79-4CB5-8959-3AE91CB37191}" sibTransId="{E966F441-378B-4619-8BCE-F8D5383E3BE5}"/>
    <dgm:cxn modelId="{54495E26-22F8-49E0-9BE2-C17AF0A55B7C}" srcId="{291BB004-A18F-4288-B250-F31E18613973}" destId="{D0076939-4D45-477A-8EED-4DD6CD617B94}" srcOrd="3" destOrd="0" parTransId="{3C234485-47E0-4BBE-9DFA-ABD82B65CAAD}" sibTransId="{0EE9B6A5-560D-4800-907B-720ED1E0A5C6}"/>
    <dgm:cxn modelId="{4FAFCB29-E0EF-4BA5-9F84-8428E3677DA0}" srcId="{291BB004-A18F-4288-B250-F31E18613973}" destId="{9A1AC4DF-7947-4318-94A1-7E38B576568B}" srcOrd="0" destOrd="0" parTransId="{06069517-387E-41A4-BF69-0E36BB695ED9}" sibTransId="{E239BE60-0965-4AE6-B4E5-0806867327DB}"/>
    <dgm:cxn modelId="{C801DC3D-2FE9-4DEC-BC5C-504A89FDCCBA}" type="presOf" srcId="{10331030-184C-409D-B98A-72FA4102D1C8}" destId="{E1688ABB-9B7B-450A-AC3B-DC709204A2DC}" srcOrd="0" destOrd="0" presId="urn:microsoft.com/office/officeart/2005/8/layout/default"/>
    <dgm:cxn modelId="{08CB534D-DB15-4535-889B-CACEB334EA8B}" type="presOf" srcId="{09C9A7D5-2E28-434A-BBBD-F16460F0BEA2}" destId="{A87BF6F2-DF1E-4054-B3D9-5A796278EB4F}" srcOrd="0" destOrd="0" presId="urn:microsoft.com/office/officeart/2005/8/layout/default"/>
    <dgm:cxn modelId="{0BA86877-4051-450F-8472-077D268F243D}" type="presOf" srcId="{291BB004-A18F-4288-B250-F31E18613973}" destId="{855623AC-CE1B-449D-8ACD-082420D710D1}" srcOrd="0" destOrd="0" presId="urn:microsoft.com/office/officeart/2005/8/layout/default"/>
    <dgm:cxn modelId="{2ACB437C-B794-4917-A8F8-276506F50652}" type="presOf" srcId="{D0076939-4D45-477A-8EED-4DD6CD617B94}" destId="{E852AFCB-1EDC-479B-AFC9-C72B243D0770}" srcOrd="0" destOrd="0" presId="urn:microsoft.com/office/officeart/2005/8/layout/default"/>
    <dgm:cxn modelId="{0B870B96-BFAF-4F0A-A21B-C7DB10E19B38}" srcId="{291BB004-A18F-4288-B250-F31E18613973}" destId="{09C9A7D5-2E28-434A-BBBD-F16460F0BEA2}" srcOrd="1" destOrd="0" parTransId="{0DD8D2FC-75F4-4C4D-983A-29A418333677}" sibTransId="{A09FB0DB-F55C-4038-87B9-B03776A700F6}"/>
    <dgm:cxn modelId="{3174A5BE-4308-4811-B7FE-EB07EDE83F53}" type="presParOf" srcId="{855623AC-CE1B-449D-8ACD-082420D710D1}" destId="{14E3A39E-DC56-4998-840B-B8EBA7B7C2E8}" srcOrd="0" destOrd="0" presId="urn:microsoft.com/office/officeart/2005/8/layout/default"/>
    <dgm:cxn modelId="{732A632D-6CBC-490C-BB31-2254983D5348}" type="presParOf" srcId="{855623AC-CE1B-449D-8ACD-082420D710D1}" destId="{2D5F3B4F-4676-470A-B3FD-652072F2CF5E}" srcOrd="1" destOrd="0" presId="urn:microsoft.com/office/officeart/2005/8/layout/default"/>
    <dgm:cxn modelId="{E0C3DE58-EDA6-4094-9392-0D33CE47B29C}" type="presParOf" srcId="{855623AC-CE1B-449D-8ACD-082420D710D1}" destId="{A87BF6F2-DF1E-4054-B3D9-5A796278EB4F}" srcOrd="2" destOrd="0" presId="urn:microsoft.com/office/officeart/2005/8/layout/default"/>
    <dgm:cxn modelId="{6629A986-7375-4E5A-B1C0-4D1D87CD711A}" type="presParOf" srcId="{855623AC-CE1B-449D-8ACD-082420D710D1}" destId="{7A506C96-A0DF-47C9-A99F-9941AE1AC66D}" srcOrd="3" destOrd="0" presId="urn:microsoft.com/office/officeart/2005/8/layout/default"/>
    <dgm:cxn modelId="{29C51135-CA16-447A-947A-B4CEE95072B3}" type="presParOf" srcId="{855623AC-CE1B-449D-8ACD-082420D710D1}" destId="{E1688ABB-9B7B-450A-AC3B-DC709204A2DC}" srcOrd="4" destOrd="0" presId="urn:microsoft.com/office/officeart/2005/8/layout/default"/>
    <dgm:cxn modelId="{5B7F8D1D-B629-4E6F-9519-8EAF6F2028E2}" type="presParOf" srcId="{855623AC-CE1B-449D-8ACD-082420D710D1}" destId="{553ED34E-094D-4376-AC70-5BD790F3A5AE}" srcOrd="5" destOrd="0" presId="urn:microsoft.com/office/officeart/2005/8/layout/default"/>
    <dgm:cxn modelId="{E46E5E4C-30C5-404A-BF91-9C630A31A240}" type="presParOf" srcId="{855623AC-CE1B-449D-8ACD-082420D710D1}" destId="{E852AFCB-1EDC-479B-AFC9-C72B243D0770}"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3A39E-DC56-4998-840B-B8EBA7B7C2E8}">
      <dsp:nvSpPr>
        <dsp:cNvPr id="0" name=""/>
        <dsp:cNvSpPr/>
      </dsp:nvSpPr>
      <dsp:spPr>
        <a:xfrm>
          <a:off x="629" y="147327"/>
          <a:ext cx="2453756" cy="147225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 typeface="Arial" panose="020B0604020202020204" pitchFamily="34" charset="0"/>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Dosen STT </a:t>
          </a:r>
        </a:p>
        <a:p>
          <a:pPr marL="0" lvl="0" indent="0" algn="ctr" defTabSz="1244600">
            <a:lnSpc>
              <a:spcPct val="90000"/>
            </a:lnSpc>
            <a:spcBef>
              <a:spcPct val="0"/>
            </a:spcBef>
            <a:spcAft>
              <a:spcPct val="35000"/>
            </a:spcAft>
            <a:buFont typeface="Arial" panose="020B0604020202020204" pitchFamily="34" charset="0"/>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Nurul Fikri</a:t>
          </a:r>
          <a:endParaRPr lang="en-US" sz="2800" b="1" kern="1200">
            <a:latin typeface="STXinwei" panose="02010800040101010101" pitchFamily="2" charset="-122"/>
            <a:ea typeface="STXinwei" panose="02010800040101010101" pitchFamily="2" charset="-122"/>
          </a:endParaRPr>
        </a:p>
      </dsp:txBody>
      <dsp:txXfrm>
        <a:off x="629" y="147327"/>
        <a:ext cx="2453756" cy="1472254"/>
      </dsp:txXfrm>
    </dsp:sp>
    <dsp:sp modelId="{A87BF6F2-DF1E-4054-B3D9-5A796278EB4F}">
      <dsp:nvSpPr>
        <dsp:cNvPr id="0" name=""/>
        <dsp:cNvSpPr/>
      </dsp:nvSpPr>
      <dsp:spPr>
        <a:xfrm>
          <a:off x="2699761" y="147327"/>
          <a:ext cx="2453756" cy="147225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latin typeface="STXinwei" panose="02010800040101010101" pitchFamily="2" charset="-122"/>
              <a:ea typeface="STXinwei" panose="02010800040101010101" pitchFamily="2" charset="-122"/>
              <a:cs typeface="Times New Roman" panose="02020603050405020304" pitchFamily="18" charset="0"/>
            </a:rPr>
            <a:t>Instruktur IT</a:t>
          </a:r>
        </a:p>
        <a:p>
          <a:pPr marL="0" lvl="0" indent="0" algn="ctr" defTabSz="1066800">
            <a:lnSpc>
              <a:spcPct val="90000"/>
            </a:lnSpc>
            <a:spcBef>
              <a:spcPct val="0"/>
            </a:spcBef>
            <a:spcAft>
              <a:spcPct val="35000"/>
            </a:spcAft>
            <a:buNone/>
          </a:pPr>
          <a:r>
            <a:rPr lang="en-US" sz="2400" b="1" kern="1200">
              <a:latin typeface="STXinwei" panose="02010800040101010101" pitchFamily="2" charset="-122"/>
              <a:ea typeface="STXinwei" panose="02010800040101010101" pitchFamily="2" charset="-122"/>
              <a:cs typeface="Times New Roman" panose="02020603050405020304" pitchFamily="18" charset="0"/>
            </a:rPr>
            <a:t> NF Computer</a:t>
          </a:r>
          <a:endParaRPr lang="en-US" sz="2400" b="1" kern="1200" dirty="0">
            <a:latin typeface="STXinwei" panose="02010800040101010101" pitchFamily="2" charset="-122"/>
            <a:ea typeface="STXinwei" panose="02010800040101010101" pitchFamily="2" charset="-122"/>
            <a:cs typeface="Times New Roman" panose="02020603050405020304" pitchFamily="18" charset="0"/>
          </a:endParaRPr>
        </a:p>
      </dsp:txBody>
      <dsp:txXfrm>
        <a:off x="2699761" y="147327"/>
        <a:ext cx="2453756" cy="1472254"/>
      </dsp:txXfrm>
    </dsp:sp>
    <dsp:sp modelId="{E1688ABB-9B7B-450A-AC3B-DC709204A2DC}">
      <dsp:nvSpPr>
        <dsp:cNvPr id="0" name=""/>
        <dsp:cNvSpPr/>
      </dsp:nvSpPr>
      <dsp:spPr>
        <a:xfrm>
          <a:off x="629" y="1864957"/>
          <a:ext cx="2453756" cy="147225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STXinwei" panose="02010800040101010101" pitchFamily="2" charset="-122"/>
              <a:ea typeface="STXinwei" panose="02010800040101010101" pitchFamily="2" charset="-122"/>
              <a:cs typeface="Times New Roman" panose="02020603050405020304" pitchFamily="18" charset="0"/>
            </a:rPr>
            <a:t>Instruktur IT Sekolah Programmer YBM PLN</a:t>
          </a:r>
          <a:endParaRPr lang="en-US" sz="2000" b="1" kern="1200" dirty="0">
            <a:latin typeface="STXinwei" panose="02010800040101010101" pitchFamily="2" charset="-122"/>
            <a:ea typeface="STXinwei" panose="02010800040101010101" pitchFamily="2" charset="-122"/>
            <a:cs typeface="Times New Roman" panose="02020603050405020304" pitchFamily="18" charset="0"/>
          </a:endParaRPr>
        </a:p>
      </dsp:txBody>
      <dsp:txXfrm>
        <a:off x="629" y="1864957"/>
        <a:ext cx="2453756" cy="1472254"/>
      </dsp:txXfrm>
    </dsp:sp>
    <dsp:sp modelId="{E852AFCB-1EDC-479B-AFC9-C72B243D0770}">
      <dsp:nvSpPr>
        <dsp:cNvPr id="0" name=""/>
        <dsp:cNvSpPr/>
      </dsp:nvSpPr>
      <dsp:spPr>
        <a:xfrm>
          <a:off x="2699761" y="1864957"/>
          <a:ext cx="2453756" cy="147225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Instruktur IT</a:t>
          </a:r>
        </a:p>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 Fast Com</a:t>
          </a:r>
          <a:endParaRPr lang="en-US" sz="2800" b="1" kern="1200" dirty="0">
            <a:latin typeface="STXinwei" panose="02010800040101010101" pitchFamily="2" charset="-122"/>
            <a:ea typeface="STXinwei" panose="02010800040101010101" pitchFamily="2" charset="-122"/>
            <a:cs typeface="Times New Roman" panose="02020603050405020304" pitchFamily="18" charset="0"/>
          </a:endParaRPr>
        </a:p>
      </dsp:txBody>
      <dsp:txXfrm>
        <a:off x="2699761" y="1864957"/>
        <a:ext cx="2453756" cy="14722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id-ID">
              <a:latin typeface="Times New Roman" pitchFamily="16" charset="0"/>
              <a:cs typeface="DejaVu Sans" charset="0"/>
            </a:endParaRPr>
          </a:p>
        </p:txBody>
      </p:sp>
      <p:sp>
        <p:nvSpPr>
          <p:cNvPr id="3074"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id-ID">
              <a:latin typeface="Times New Roman" pitchFamily="16" charset="0"/>
              <a:cs typeface="DejaVu Sans" charset="0"/>
            </a:endParaRPr>
          </a:p>
        </p:txBody>
      </p:sp>
      <p:sp>
        <p:nvSpPr>
          <p:cNvPr id="3075"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id-ID">
              <a:latin typeface="Times New Roman" pitchFamily="16" charset="0"/>
              <a:cs typeface="DejaVu Sans" charset="0"/>
            </a:endParaRPr>
          </a:p>
        </p:txBody>
      </p:sp>
      <p:sp>
        <p:nvSpPr>
          <p:cNvPr id="3076"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id-ID">
              <a:latin typeface="Times New Roman" pitchFamily="16" charset="0"/>
              <a:cs typeface="DejaVu Sans" charset="0"/>
            </a:endParaRPr>
          </a:p>
        </p:txBody>
      </p:sp>
      <p:sp>
        <p:nvSpPr>
          <p:cNvPr id="3077" name="AutoShape 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id-ID">
              <a:latin typeface="Times New Roman" pitchFamily="16" charset="0"/>
              <a:cs typeface="DejaVu Sans" charset="0"/>
            </a:endParaRPr>
          </a:p>
        </p:txBody>
      </p:sp>
      <p:sp>
        <p:nvSpPr>
          <p:cNvPr id="3078" name="Rectangle 6"/>
          <p:cNvSpPr>
            <a:spLocks noGrp="1" noChangeArrowheads="1"/>
          </p:cNvSpPr>
          <p:nvPr>
            <p:ph type="hdr"/>
          </p:nvPr>
        </p:nvSpPr>
        <p:spPr bwMode="auto">
          <a:xfrm>
            <a:off x="0" y="0"/>
            <a:ext cx="3162300" cy="47625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nSpc>
                <a:spcPct val="93000"/>
              </a:lnSpc>
              <a:buFont typeface="Times New Roman" pitchFamily="16" charset="0"/>
              <a:buNone/>
              <a:tabLst>
                <a:tab pos="723900" algn="l"/>
                <a:tab pos="1447800" algn="l"/>
                <a:tab pos="2171700" algn="l"/>
                <a:tab pos="2895600" algn="l"/>
              </a:tabLst>
              <a:defRPr sz="1200">
                <a:solidFill>
                  <a:srgbClr val="000000"/>
                </a:solidFill>
                <a:latin typeface="Times New Roman" pitchFamily="16" charset="0"/>
                <a:cs typeface="DejaVu Sans" charset="0"/>
              </a:defRPr>
            </a:lvl1pPr>
          </a:lstStyle>
          <a:p>
            <a:pPr>
              <a:defRPr/>
            </a:pPr>
            <a:endParaRPr lang="en-GB"/>
          </a:p>
        </p:txBody>
      </p:sp>
      <p:sp>
        <p:nvSpPr>
          <p:cNvPr id="3079" name="Rectangle 7"/>
          <p:cNvSpPr>
            <a:spLocks noGrp="1" noChangeArrowheads="1"/>
          </p:cNvSpPr>
          <p:nvPr>
            <p:ph type="dt"/>
          </p:nvPr>
        </p:nvSpPr>
        <p:spPr bwMode="auto">
          <a:xfrm>
            <a:off x="4143375" y="0"/>
            <a:ext cx="3162300" cy="47625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93000"/>
              </a:lnSpc>
              <a:buFont typeface="Times New Roman" pitchFamily="16" charset="0"/>
              <a:buNone/>
              <a:tabLst>
                <a:tab pos="723900" algn="l"/>
                <a:tab pos="1447800" algn="l"/>
                <a:tab pos="2171700" algn="l"/>
                <a:tab pos="2895600" algn="l"/>
              </a:tabLst>
              <a:defRPr sz="1200">
                <a:solidFill>
                  <a:srgbClr val="000000"/>
                </a:solidFill>
                <a:latin typeface="Times New Roman" pitchFamily="16" charset="0"/>
                <a:cs typeface="DejaVu Sans" charset="0"/>
              </a:defRPr>
            </a:lvl1pPr>
          </a:lstStyle>
          <a:p>
            <a:pPr>
              <a:defRPr/>
            </a:pPr>
            <a:endParaRPr lang="en-GB"/>
          </a:p>
        </p:txBody>
      </p:sp>
      <p:sp>
        <p:nvSpPr>
          <p:cNvPr id="67593" name="Rectangle 8"/>
          <p:cNvSpPr>
            <a:spLocks noGrp="1" noRot="1" noChangeAspect="1" noChangeArrowheads="1"/>
          </p:cNvSpPr>
          <p:nvPr>
            <p:ph type="sldImg"/>
          </p:nvPr>
        </p:nvSpPr>
        <p:spPr bwMode="auto">
          <a:xfrm>
            <a:off x="1257300" y="720725"/>
            <a:ext cx="4792663" cy="359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81" name="Rectangle 9"/>
          <p:cNvSpPr>
            <a:spLocks noGrp="1" noChangeArrowheads="1"/>
          </p:cNvSpPr>
          <p:nvPr>
            <p:ph type="body"/>
          </p:nvPr>
        </p:nvSpPr>
        <p:spPr bwMode="auto">
          <a:xfrm>
            <a:off x="731838" y="4560888"/>
            <a:ext cx="5843587" cy="43148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id-ID" noProof="0"/>
          </a:p>
        </p:txBody>
      </p:sp>
      <p:sp>
        <p:nvSpPr>
          <p:cNvPr id="3082" name="Rectangle 10"/>
          <p:cNvSpPr>
            <a:spLocks noGrp="1" noChangeArrowheads="1"/>
          </p:cNvSpPr>
          <p:nvPr>
            <p:ph type="ftr"/>
          </p:nvPr>
        </p:nvSpPr>
        <p:spPr bwMode="auto">
          <a:xfrm>
            <a:off x="0" y="9120188"/>
            <a:ext cx="3162300" cy="47625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nSpc>
                <a:spcPct val="93000"/>
              </a:lnSpc>
              <a:buFont typeface="Times New Roman" pitchFamily="16" charset="0"/>
              <a:buNone/>
              <a:tabLst>
                <a:tab pos="723900" algn="l"/>
                <a:tab pos="1447800" algn="l"/>
                <a:tab pos="2171700" algn="l"/>
                <a:tab pos="2895600" algn="l"/>
              </a:tabLst>
              <a:defRPr sz="1200">
                <a:solidFill>
                  <a:srgbClr val="000000"/>
                </a:solidFill>
                <a:latin typeface="Times New Roman" pitchFamily="16" charset="0"/>
                <a:cs typeface="DejaVu Sans" charset="0"/>
              </a:defRPr>
            </a:lvl1pPr>
          </a:lstStyle>
          <a:p>
            <a:pPr>
              <a:defRPr/>
            </a:pPr>
            <a:endParaRPr lang="en-GB"/>
          </a:p>
        </p:txBody>
      </p:sp>
      <p:sp>
        <p:nvSpPr>
          <p:cNvPr id="3083" name="Rectangle 11"/>
          <p:cNvSpPr>
            <a:spLocks noGrp="1" noChangeArrowheads="1"/>
          </p:cNvSpPr>
          <p:nvPr>
            <p:ph type="sldNum"/>
          </p:nvPr>
        </p:nvSpPr>
        <p:spPr bwMode="auto">
          <a:xfrm>
            <a:off x="4143375" y="9120188"/>
            <a:ext cx="3162300" cy="47625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93000"/>
              </a:lnSpc>
              <a:tabLst>
                <a:tab pos="723900" algn="l"/>
                <a:tab pos="1447800" algn="l"/>
                <a:tab pos="2171700" algn="l"/>
                <a:tab pos="2895600" algn="l"/>
              </a:tabLst>
              <a:defRPr sz="1200">
                <a:solidFill>
                  <a:srgbClr val="000000"/>
                </a:solidFill>
              </a:defRPr>
            </a:lvl1pPr>
          </a:lstStyle>
          <a:p>
            <a:fld id="{24429A83-E023-496A-9FEA-3F7A36BED914}" type="slidenum">
              <a:rPr lang="en-GB"/>
              <a:pPr/>
              <a:t>‹#›</a:t>
            </a:fld>
            <a:endParaRPr lang="en-GB"/>
          </a:p>
        </p:txBody>
      </p:sp>
    </p:spTree>
    <p:extLst>
      <p:ext uri="{BB962C8B-B14F-4D97-AF65-F5344CB8AC3E}">
        <p14:creationId xmlns:p14="http://schemas.microsoft.com/office/powerpoint/2010/main" val="200036720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1296988" y="1009650"/>
            <a:ext cx="4984750" cy="3738563"/>
          </a:xfrm>
          <a:prstGeom prst="rect">
            <a:avLst/>
          </a:prstGeom>
        </p:spPr>
      </p:sp>
      <p:sp>
        <p:nvSpPr>
          <p:cNvPr id="157" name="PlaceHolder 2"/>
          <p:cNvSpPr>
            <a:spLocks noGrp="1"/>
          </p:cNvSpPr>
          <p:nvPr>
            <p:ph type="body"/>
          </p:nvPr>
        </p:nvSpPr>
        <p:spPr>
          <a:xfrm>
            <a:off x="817200" y="5096520"/>
            <a:ext cx="5943240" cy="4486680"/>
          </a:xfrm>
          <a:prstGeom prst="rect">
            <a:avLst/>
          </a:prstGeom>
        </p:spPr>
        <p:txBody>
          <a:bodyPr lIns="0" tIns="0" rIns="0" bIns="0">
            <a:noAutofit/>
          </a:bodyPr>
          <a:lstStyle/>
          <a:p>
            <a:pPr marL="216000" indent="-216000">
              <a:lnSpc>
                <a:spcPct val="100000"/>
              </a:lnSpc>
            </a:pPr>
            <a:endParaRPr lang="id-ID" sz="1200" b="0" strike="noStrike" spc="-1" dirty="0">
              <a:latin typeface="Arial"/>
            </a:endParaRPr>
          </a:p>
        </p:txBody>
      </p:sp>
    </p:spTree>
    <p:extLst>
      <p:ext uri="{BB962C8B-B14F-4D97-AF65-F5344CB8AC3E}">
        <p14:creationId xmlns:p14="http://schemas.microsoft.com/office/powerpoint/2010/main" val="122929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896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342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422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761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5082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just">
              <a:lnSpc>
                <a:spcPct val="150000"/>
              </a:lnSpc>
            </a:pPr>
            <a:r>
              <a:rPr lang="en-US" dirty="0" err="1">
                <a:solidFill>
                  <a:schemeClr val="tx1"/>
                </a:solidFill>
                <a:latin typeface="Times New Roman" panose="02020603050405020304" pitchFamily="18" charset="0"/>
                <a:cs typeface="Times New Roman" panose="02020603050405020304" pitchFamily="18" charset="0"/>
              </a:rPr>
              <a:t>Sistem</a:t>
            </a:r>
            <a:r>
              <a:rPr lang="en-US" dirty="0">
                <a:solidFill>
                  <a:schemeClr val="tx1"/>
                </a:solidFill>
                <a:latin typeface="Times New Roman" panose="02020603050405020304" pitchFamily="18" charset="0"/>
                <a:cs typeface="Times New Roman" panose="02020603050405020304" pitchFamily="18" charset="0"/>
              </a:rPr>
              <a:t> dan proses </a:t>
            </a:r>
            <a:r>
              <a:rPr lang="en-US" dirty="0" err="1">
                <a:solidFill>
                  <a:schemeClr val="tx1"/>
                </a:solidFill>
                <a:latin typeface="Times New Roman" panose="02020603050405020304" pitchFamily="18" charset="0"/>
                <a:cs typeface="Times New Roman" panose="02020603050405020304" pitchFamily="18" charset="0"/>
              </a:rPr>
              <a:t>mungkin</a:t>
            </a:r>
            <a:r>
              <a:rPr lang="en-US" dirty="0">
                <a:solidFill>
                  <a:schemeClr val="tx1"/>
                </a:solidFill>
                <a:latin typeface="Times New Roman" panose="02020603050405020304" pitchFamily="18" charset="0"/>
                <a:cs typeface="Times New Roman" panose="02020603050405020304" pitchFamily="18" charset="0"/>
              </a:rPr>
              <a:t> juga </a:t>
            </a:r>
            <a:r>
              <a:rPr lang="en-US" dirty="0" err="1">
                <a:solidFill>
                  <a:schemeClr val="tx1"/>
                </a:solidFill>
                <a:latin typeface="Times New Roman" panose="02020603050405020304" pitchFamily="18" charset="0"/>
                <a:cs typeface="Times New Roman" panose="02020603050405020304" pitchFamily="18" charset="0"/>
              </a:rPr>
              <a:t>perlu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mengotorisasi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tindakan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otomatis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jaringan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Layanan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pencadangan</a:t>
            </a:r>
            <a:r>
              <a:rPr lang="en-US" dirty="0">
                <a:solidFill>
                  <a:schemeClr val="tx1"/>
                </a:solidFill>
                <a:latin typeface="Times New Roman" panose="02020603050405020304" pitchFamily="18" charset="0"/>
                <a:cs typeface="Times New Roman" panose="02020603050405020304" pitchFamily="18" charset="0"/>
              </a:rPr>
              <a:t> online, </a:t>
            </a:r>
            <a:r>
              <a:rPr lang="en-US" dirty="0" err="1">
                <a:solidFill>
                  <a:schemeClr val="tx1"/>
                </a:solidFill>
                <a:latin typeface="Times New Roman" panose="02020603050405020304" pitchFamily="18" charset="0"/>
                <a:cs typeface="Times New Roman" panose="02020603050405020304" pitchFamily="18" charset="0"/>
              </a:rPr>
              <a:t>sistem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penambalan</a:t>
            </a:r>
            <a:r>
              <a:rPr lang="en-US" dirty="0">
                <a:solidFill>
                  <a:schemeClr val="tx1"/>
                </a:solidFill>
                <a:latin typeface="Times New Roman" panose="02020603050405020304" pitchFamily="18" charset="0"/>
                <a:cs typeface="Times New Roman" panose="02020603050405020304" pitchFamily="18" charset="0"/>
              </a:rPr>
              <a:t> dan </a:t>
            </a:r>
            <a:r>
              <a:rPr lang="en-US" dirty="0" err="1">
                <a:solidFill>
                  <a:schemeClr val="tx1"/>
                </a:solidFill>
                <a:latin typeface="Times New Roman" panose="02020603050405020304" pitchFamily="18" charset="0"/>
                <a:cs typeface="Times New Roman" panose="02020603050405020304" pitchFamily="18" charset="0"/>
              </a:rPr>
              <a:t>pemutakhiran</a:t>
            </a:r>
            <a:r>
              <a:rPr lang="en-US" dirty="0">
                <a:solidFill>
                  <a:schemeClr val="tx1"/>
                </a:solidFill>
                <a:latin typeface="Times New Roman" panose="02020603050405020304" pitchFamily="18" charset="0"/>
                <a:cs typeface="Times New Roman" panose="02020603050405020304" pitchFamily="18" charset="0"/>
              </a:rPr>
              <a:t> dan </a:t>
            </a:r>
            <a:r>
              <a:rPr lang="en-US" dirty="0" err="1">
                <a:solidFill>
                  <a:schemeClr val="tx1"/>
                </a:solidFill>
                <a:latin typeface="Times New Roman" panose="02020603050405020304" pitchFamily="18" charset="0"/>
                <a:cs typeface="Times New Roman" panose="02020603050405020304" pitchFamily="18" charset="0"/>
              </a:rPr>
              <a:t>sistem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pemantauan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jarak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jauh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seperti</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digunakan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teknologi</a:t>
            </a:r>
            <a:r>
              <a:rPr lang="en-US" dirty="0">
                <a:solidFill>
                  <a:schemeClr val="tx1"/>
                </a:solidFill>
                <a:latin typeface="Times New Roman" panose="02020603050405020304" pitchFamily="18" charset="0"/>
                <a:cs typeface="Times New Roman" panose="02020603050405020304" pitchFamily="18" charset="0"/>
              </a:rPr>
              <a:t> telemedicine dan smart grid, </a:t>
            </a:r>
            <a:r>
              <a:rPr lang="en-US" dirty="0" err="1">
                <a:solidFill>
                  <a:schemeClr val="tx1"/>
                </a:solidFill>
                <a:latin typeface="Times New Roman" panose="02020603050405020304" pitchFamily="18" charset="0"/>
                <a:cs typeface="Times New Roman" panose="02020603050405020304" pitchFamily="18" charset="0"/>
              </a:rPr>
              <a:t>semua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perlu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mengotentikasi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aman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sebelum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dapat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memverifikasi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bahwa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itu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adalah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sistem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resmi</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terlibat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interaksi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apa</a:t>
            </a:r>
            <a:r>
              <a:rPr lang="en-US" dirty="0">
                <a:solidFill>
                  <a:schemeClr val="tx1"/>
                </a:solidFill>
                <a:latin typeface="Times New Roman" panose="02020603050405020304" pitchFamily="18" charset="0"/>
                <a:cs typeface="Times New Roman" panose="02020603050405020304" pitchFamily="18" charset="0"/>
              </a:rPr>
              <a:t> pun dan </a:t>
            </a:r>
            <a:r>
              <a:rPr lang="en-US" dirty="0" err="1">
                <a:solidFill>
                  <a:schemeClr val="tx1"/>
                </a:solidFill>
                <a:latin typeface="Times New Roman" panose="02020603050405020304" pitchFamily="18" charset="0"/>
                <a:cs typeface="Times New Roman" panose="02020603050405020304" pitchFamily="18" charset="0"/>
              </a:rPr>
              <a:t>bukan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peretas</a:t>
            </a:r>
            <a:r>
              <a:rPr lang="en-US" dirty="0">
                <a:solidFill>
                  <a:schemeClr val="tx1"/>
                </a:solidFill>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762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485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1pPr>
            <a:lvl2pPr eaLnBrk="0" hangingPunc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2pPr>
            <a:lvl3pPr eaLnBrk="0" hangingPunc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3pPr>
            <a:lvl4pPr eaLnBrk="0" hangingPunc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4pPr>
            <a:lvl5pPr eaLnBrk="0" hangingPunc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tab pos="723900" algn="l"/>
                <a:tab pos="1447800" algn="l"/>
                <a:tab pos="2171700" algn="l"/>
                <a:tab pos="2895600" algn="l"/>
              </a:tabLst>
              <a:defRPr/>
            </a:pPr>
            <a:fld id="{BFE6D92F-508A-47C4-A56B-F1D564762B3E}" type="slidenum">
              <a:rPr kumimoji="0" lang="en-GB"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DejaVu Sans" panose="020B0603030804020204" pitchFamily="34" charset="0"/>
              </a:rPr>
              <a:pPr marL="0" marR="0" lvl="0" indent="0" algn="r" defTabSz="914400" rtl="0" eaLnBrk="1" fontAlgn="auto" latinLnBrk="0" hangingPunct="1">
                <a:lnSpc>
                  <a:spcPct val="100000"/>
                </a:lnSpc>
                <a:spcBef>
                  <a:spcPts val="0"/>
                </a:spcBef>
                <a:spcAft>
                  <a:spcPts val="0"/>
                </a:spcAft>
                <a:buClrTx/>
                <a:buSzTx/>
                <a:buFontTx/>
                <a:buNone/>
                <a:tabLst>
                  <a:tab pos="723900" algn="l"/>
                  <a:tab pos="1447800" algn="l"/>
                  <a:tab pos="2171700" algn="l"/>
                  <a:tab pos="2895600" algn="l"/>
                </a:tabLst>
                <a:defRPr/>
              </a:pPr>
              <a:t>17</a:t>
            </a:fld>
            <a:endParaRPr kumimoji="0" lang="en-GB"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DejaVu Sans" panose="020B0603030804020204" pitchFamily="34" charset="0"/>
            </a:endParaRPr>
          </a:p>
        </p:txBody>
      </p:sp>
      <p:sp>
        <p:nvSpPr>
          <p:cNvPr id="132099"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100" name="Rectangle 2"/>
          <p:cNvSpPr>
            <a:spLocks noGrp="1" noChangeArrowheads="1"/>
          </p:cNvSpPr>
          <p:nvPr>
            <p:ph type="body"/>
          </p:nvPr>
        </p:nvSpPr>
        <p:spPr>
          <a:xfrm>
            <a:off x="731838" y="4560888"/>
            <a:ext cx="5845175"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atin typeface="Times New Roman" panose="02020603050405020304" pitchFamily="18" charset="0"/>
            </a:endParaRPr>
          </a:p>
        </p:txBody>
      </p:sp>
    </p:spTree>
    <p:extLst>
      <p:ext uri="{BB962C8B-B14F-4D97-AF65-F5344CB8AC3E}">
        <p14:creationId xmlns:p14="http://schemas.microsoft.com/office/powerpoint/2010/main" val="2988942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296988" y="1009650"/>
            <a:ext cx="4984750"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Pengguna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biasanya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diidentifikasi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ID </a:t>
            </a:r>
            <a:r>
              <a:rPr lang="en-US" sz="1300" dirty="0" err="1">
                <a:latin typeface="Times New Roman" panose="02020603050405020304" pitchFamily="18" charset="0"/>
                <a:cs typeface="Times New Roman" panose="02020603050405020304" pitchFamily="18" charset="0"/>
              </a:rPr>
              <a:t>pengguna</a:t>
            </a:r>
            <a:r>
              <a:rPr lang="en-US" sz="1300" dirty="0">
                <a:latin typeface="Times New Roman" panose="02020603050405020304" pitchFamily="18" charset="0"/>
                <a:cs typeface="Times New Roman" panose="02020603050405020304" pitchFamily="18" charset="0"/>
              </a:rPr>
              <a:t>, dan </a:t>
            </a:r>
            <a:r>
              <a:rPr lang="en-US" sz="1300" dirty="0" err="1">
                <a:latin typeface="Times New Roman" panose="02020603050405020304" pitchFamily="18" charset="0"/>
                <a:cs typeface="Times New Roman" panose="02020603050405020304" pitchFamily="18" charset="0"/>
              </a:rPr>
              <a:t>otentikasi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dilakukan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ketika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pengguna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memberikan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kredensial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apapun</a:t>
            </a:r>
            <a:r>
              <a:rPr lang="en-US" sz="1300" dirty="0">
                <a:latin typeface="Times New Roman" panose="02020603050405020304" pitchFamily="18" charset="0"/>
                <a:cs typeface="Times New Roman" panose="02020603050405020304" pitchFamily="18" charset="0"/>
              </a:rPr>
              <a:t>. </a:t>
            </a:r>
          </a:p>
          <a:p>
            <a:pPr marL="180194" indent="-180194"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Bentuk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kredential</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ini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misalnya</a:t>
            </a:r>
            <a:r>
              <a:rPr lang="en-US" sz="1300" dirty="0">
                <a:latin typeface="Times New Roman" panose="02020603050405020304" pitchFamily="18" charset="0"/>
                <a:cs typeface="Times New Roman" panose="02020603050405020304" pitchFamily="18" charset="0"/>
              </a:rPr>
              <a:t> kata </a:t>
            </a:r>
            <a:r>
              <a:rPr lang="en-US" sz="1300" dirty="0" err="1">
                <a:latin typeface="Times New Roman" panose="02020603050405020304" pitchFamily="18" charset="0"/>
                <a:cs typeface="Times New Roman" panose="02020603050405020304" pitchFamily="18" charset="0"/>
              </a:rPr>
              <a:t>sandi</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nantinya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dicocokkan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dengan</a:t>
            </a:r>
            <a:r>
              <a:rPr lang="en-US" sz="1300" dirty="0">
                <a:latin typeface="Times New Roman" panose="02020603050405020304" pitchFamily="18" charset="0"/>
                <a:cs typeface="Times New Roman" panose="02020603050405020304" pitchFamily="18" charset="0"/>
              </a:rPr>
              <a:t> ID </a:t>
            </a:r>
            <a:r>
              <a:rPr lang="en-US" sz="1300" dirty="0" err="1">
                <a:latin typeface="Times New Roman" panose="02020603050405020304" pitchFamily="18" charset="0"/>
                <a:cs typeface="Times New Roman" panose="02020603050405020304" pitchFamily="18" charset="0"/>
              </a:rPr>
              <a:t>pengguna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tersebut</a:t>
            </a:r>
            <a:r>
              <a:rPr lang="en-US" sz="1300" dirty="0">
                <a:latin typeface="Times New Roman" panose="02020603050405020304" pitchFamily="18" charset="0"/>
                <a:cs typeface="Times New Roman" panose="02020603050405020304" pitchFamily="18" charset="0"/>
              </a:rPr>
              <a:t>. </a:t>
            </a:r>
          </a:p>
          <a:p>
            <a:pPr marL="180194" indent="-180194" algn="just">
              <a:lnSpc>
                <a:spcPct val="150000"/>
              </a:lnSpc>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Sebagian </a:t>
            </a:r>
            <a:r>
              <a:rPr lang="en-US" sz="1300" dirty="0" err="1">
                <a:latin typeface="Times New Roman" panose="02020603050405020304" pitchFamily="18" charset="0"/>
                <a:cs typeface="Times New Roman" panose="02020603050405020304" pitchFamily="18" charset="0"/>
              </a:rPr>
              <a:t>besar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pengguna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terbiasa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menggunakan</a:t>
            </a:r>
            <a:r>
              <a:rPr lang="en-US" sz="1300" dirty="0">
                <a:latin typeface="Times New Roman" panose="02020603050405020304" pitchFamily="18" charset="0"/>
                <a:cs typeface="Times New Roman" panose="02020603050405020304" pitchFamily="18" charset="0"/>
              </a:rPr>
              <a:t> kata </a:t>
            </a:r>
            <a:r>
              <a:rPr lang="en-US" sz="1300" dirty="0" err="1">
                <a:latin typeface="Times New Roman" panose="02020603050405020304" pitchFamily="18" charset="0"/>
                <a:cs typeface="Times New Roman" panose="02020603050405020304" pitchFamily="18" charset="0"/>
              </a:rPr>
              <a:t>sandi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bagian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dari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informasi</a:t>
            </a:r>
            <a:r>
              <a:rPr lang="en-US" sz="1300" dirty="0">
                <a:latin typeface="Times New Roman" panose="02020603050405020304" pitchFamily="18" charset="0"/>
                <a:cs typeface="Times New Roman" panose="02020603050405020304" pitchFamily="18" charset="0"/>
              </a:rPr>
              <a:t> yang </a:t>
            </a:r>
            <a:r>
              <a:rPr lang="en-US" sz="1300" dirty="0" err="1">
                <a:latin typeface="Times New Roman" panose="02020603050405020304" pitchFamily="18" charset="0"/>
                <a:cs typeface="Times New Roman" panose="02020603050405020304" pitchFamily="18" charset="0"/>
              </a:rPr>
              <a:t>seharusnya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hanya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diketahui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pengguna</a:t>
            </a:r>
            <a:r>
              <a:rPr lang="en-US" sz="1300" dirty="0">
                <a:latin typeface="Times New Roman" panose="02020603050405020304" pitchFamily="18" charset="0"/>
                <a:cs typeface="Times New Roman" panose="02020603050405020304" pitchFamily="18" charset="0"/>
              </a:rPr>
              <a:t>. </a:t>
            </a:r>
          </a:p>
          <a:p>
            <a:pPr marL="180194" indent="-180194"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Pengetahuan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pengguna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akan</a:t>
            </a:r>
            <a:r>
              <a:rPr lang="en-US" sz="1300" dirty="0">
                <a:latin typeface="Times New Roman" panose="02020603050405020304" pitchFamily="18" charset="0"/>
                <a:cs typeface="Times New Roman" panose="02020603050405020304" pitchFamily="18" charset="0"/>
              </a:rPr>
              <a:t> kata </a:t>
            </a:r>
            <a:r>
              <a:rPr lang="en-US" sz="1300" dirty="0" err="1">
                <a:latin typeface="Times New Roman" panose="02020603050405020304" pitchFamily="18" charset="0"/>
                <a:cs typeface="Times New Roman" panose="02020603050405020304" pitchFamily="18" charset="0"/>
              </a:rPr>
              <a:t>sandi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ini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disebut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sebagai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faktor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otentikasi</a:t>
            </a:r>
            <a:r>
              <a:rPr lang="en-US" sz="1300" dirty="0">
                <a:latin typeface="Times New Roman" panose="02020603050405020304" pitchFamily="18" charset="0"/>
                <a:cs typeface="Times New Roman" panose="02020603050405020304" pitchFamily="18" charset="0"/>
              </a:rPr>
              <a:t>. </a:t>
            </a:r>
          </a:p>
          <a:p>
            <a:pPr marL="180194" indent="-180194" algn="just">
              <a:lnSpc>
                <a:spcPct val="150000"/>
              </a:lnSpc>
              <a:buFont typeface="Arial" panose="020B0604020202020204" pitchFamily="34" charset="0"/>
              <a:buChar char="•"/>
            </a:pPr>
            <a:r>
              <a:rPr lang="en-US" sz="1300" dirty="0" err="1">
                <a:latin typeface="Times New Roman" panose="02020603050405020304" pitchFamily="18" charset="0"/>
                <a:cs typeface="Times New Roman" panose="02020603050405020304" pitchFamily="18" charset="0"/>
              </a:rPr>
              <a:t>Faktor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otentikasi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lainnya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adalah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bagaimana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cara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mereka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digunakan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untuk</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otentikasi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dua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faktor</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atau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otentikasi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multifaktor</a:t>
            </a:r>
            <a:r>
              <a:rPr lang="en-US" sz="13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47051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930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38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1513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231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108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427163" y="906463"/>
            <a:ext cx="4478337"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marL="180194" indent="-180194" algn="just">
              <a:lnSpc>
                <a:spcPct val="150000"/>
              </a:lnSpc>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838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62511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25" name="PlaceHolder 2"/>
          <p:cNvSpPr>
            <a:spLocks noGrp="1"/>
          </p:cNvSpPr>
          <p:nvPr>
            <p:ph type="body"/>
          </p:nvPr>
        </p:nvSpPr>
        <p:spPr>
          <a:xfrm>
            <a:off x="457081" y="160451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26" name="PlaceHolder 3"/>
          <p:cNvSpPr>
            <a:spLocks noGrp="1"/>
          </p:cNvSpPr>
          <p:nvPr>
            <p:ph type="body"/>
          </p:nvPr>
        </p:nvSpPr>
        <p:spPr>
          <a:xfrm>
            <a:off x="457081" y="368192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3887712329"/>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28"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29"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30" name="PlaceHolder 4"/>
          <p:cNvSpPr>
            <a:spLocks noGrp="1"/>
          </p:cNvSpPr>
          <p:nvPr>
            <p:ph type="body"/>
          </p:nvPr>
        </p:nvSpPr>
        <p:spPr>
          <a:xfrm>
            <a:off x="457081"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31" name="PlaceHolder 5"/>
          <p:cNvSpPr>
            <a:spLocks noGrp="1"/>
          </p:cNvSpPr>
          <p:nvPr>
            <p:ph type="body"/>
          </p:nvPr>
        </p:nvSpPr>
        <p:spPr>
          <a:xfrm>
            <a:off x="4673968"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541362894"/>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33" name="PlaceHolder 2"/>
          <p:cNvSpPr>
            <a:spLocks noGrp="1"/>
          </p:cNvSpPr>
          <p:nvPr>
            <p:ph type="body"/>
          </p:nvPr>
        </p:nvSpPr>
        <p:spPr>
          <a:xfrm>
            <a:off x="457081"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34" name="PlaceHolder 3"/>
          <p:cNvSpPr>
            <a:spLocks noGrp="1"/>
          </p:cNvSpPr>
          <p:nvPr>
            <p:ph type="body"/>
          </p:nvPr>
        </p:nvSpPr>
        <p:spPr>
          <a:xfrm>
            <a:off x="3239623"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35" name="PlaceHolder 4"/>
          <p:cNvSpPr>
            <a:spLocks noGrp="1"/>
          </p:cNvSpPr>
          <p:nvPr>
            <p:ph type="body"/>
          </p:nvPr>
        </p:nvSpPr>
        <p:spPr>
          <a:xfrm>
            <a:off x="6022165"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36" name="PlaceHolder 5"/>
          <p:cNvSpPr>
            <a:spLocks noGrp="1"/>
          </p:cNvSpPr>
          <p:nvPr>
            <p:ph type="body"/>
          </p:nvPr>
        </p:nvSpPr>
        <p:spPr>
          <a:xfrm>
            <a:off x="457081"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37" name="PlaceHolder 6"/>
          <p:cNvSpPr>
            <a:spLocks noGrp="1"/>
          </p:cNvSpPr>
          <p:nvPr>
            <p:ph type="body"/>
          </p:nvPr>
        </p:nvSpPr>
        <p:spPr>
          <a:xfrm>
            <a:off x="3239623"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38" name="PlaceHolder 7"/>
          <p:cNvSpPr>
            <a:spLocks noGrp="1"/>
          </p:cNvSpPr>
          <p:nvPr>
            <p:ph type="body"/>
          </p:nvPr>
        </p:nvSpPr>
        <p:spPr>
          <a:xfrm>
            <a:off x="6022165"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191542427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670527"/>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43" name="PlaceHolder 2"/>
          <p:cNvSpPr>
            <a:spLocks noGrp="1"/>
          </p:cNvSpPr>
          <p:nvPr>
            <p:ph type="subTitle"/>
          </p:nvPr>
        </p:nvSpPr>
        <p:spPr>
          <a:xfrm>
            <a:off x="457081" y="1604514"/>
            <a:ext cx="8229377" cy="3977158"/>
          </a:xfrm>
          <a:prstGeom prst="rect">
            <a:avLst/>
          </a:prstGeom>
        </p:spPr>
        <p:txBody>
          <a:bodyPr lIns="0" tIns="0" rIns="0" bIns="0" anchor="ctr">
            <a:noAutofit/>
          </a:bodyPr>
          <a:lstStyle/>
          <a:p>
            <a:pPr algn="ctr"/>
            <a:endParaRPr lang="id-ID" sz="2177" b="0" strike="noStrike" spc="-1">
              <a:latin typeface="Arial"/>
            </a:endParaRPr>
          </a:p>
        </p:txBody>
      </p:sp>
    </p:spTree>
    <p:extLst>
      <p:ext uri="{BB962C8B-B14F-4D97-AF65-F5344CB8AC3E}">
        <p14:creationId xmlns:p14="http://schemas.microsoft.com/office/powerpoint/2010/main" val="449586000"/>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45" name="PlaceHolder 2"/>
          <p:cNvSpPr>
            <a:spLocks noGrp="1"/>
          </p:cNvSpPr>
          <p:nvPr>
            <p:ph type="body"/>
          </p:nvPr>
        </p:nvSpPr>
        <p:spPr>
          <a:xfrm>
            <a:off x="457081" y="1604514"/>
            <a:ext cx="8229377" cy="397715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1072921904"/>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47" name="PlaceHolder 2"/>
          <p:cNvSpPr>
            <a:spLocks noGrp="1"/>
          </p:cNvSpPr>
          <p:nvPr>
            <p:ph type="body"/>
          </p:nvPr>
        </p:nvSpPr>
        <p:spPr>
          <a:xfrm>
            <a:off x="457081"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48" name="PlaceHolder 3"/>
          <p:cNvSpPr>
            <a:spLocks noGrp="1"/>
          </p:cNvSpPr>
          <p:nvPr>
            <p:ph type="body"/>
          </p:nvPr>
        </p:nvSpPr>
        <p:spPr>
          <a:xfrm>
            <a:off x="4673968"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4261248040"/>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Tree>
    <p:extLst>
      <p:ext uri="{BB962C8B-B14F-4D97-AF65-F5344CB8AC3E}">
        <p14:creationId xmlns:p14="http://schemas.microsoft.com/office/powerpoint/2010/main" val="1846078408"/>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081" y="273352"/>
            <a:ext cx="8229377" cy="5307340"/>
          </a:xfrm>
          <a:prstGeom prst="rect">
            <a:avLst/>
          </a:prstGeom>
        </p:spPr>
        <p:txBody>
          <a:bodyPr lIns="0" tIns="0" rIns="0" bIns="0" anchor="ctr">
            <a:noAutofit/>
          </a:bodyPr>
          <a:lstStyle/>
          <a:p>
            <a:pPr algn="ctr"/>
            <a:endParaRPr lang="id-ID" sz="2177" b="0" strike="noStrike" spc="-1">
              <a:latin typeface="Arial"/>
            </a:endParaRPr>
          </a:p>
        </p:txBody>
      </p:sp>
    </p:spTree>
    <p:extLst>
      <p:ext uri="{BB962C8B-B14F-4D97-AF65-F5344CB8AC3E}">
        <p14:creationId xmlns:p14="http://schemas.microsoft.com/office/powerpoint/2010/main" val="632475468"/>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52"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53" name="PlaceHolder 3"/>
          <p:cNvSpPr>
            <a:spLocks noGrp="1"/>
          </p:cNvSpPr>
          <p:nvPr>
            <p:ph type="body"/>
          </p:nvPr>
        </p:nvSpPr>
        <p:spPr>
          <a:xfrm>
            <a:off x="4673968"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54" name="PlaceHolder 4"/>
          <p:cNvSpPr>
            <a:spLocks noGrp="1"/>
          </p:cNvSpPr>
          <p:nvPr>
            <p:ph type="body"/>
          </p:nvPr>
        </p:nvSpPr>
        <p:spPr>
          <a:xfrm>
            <a:off x="457081"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45419613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4" name="PlaceHolder 2"/>
          <p:cNvSpPr>
            <a:spLocks noGrp="1"/>
          </p:cNvSpPr>
          <p:nvPr>
            <p:ph type="subTitle"/>
          </p:nvPr>
        </p:nvSpPr>
        <p:spPr>
          <a:xfrm>
            <a:off x="457081" y="1604514"/>
            <a:ext cx="8229377" cy="3977158"/>
          </a:xfrm>
          <a:prstGeom prst="rect">
            <a:avLst/>
          </a:prstGeom>
        </p:spPr>
        <p:txBody>
          <a:bodyPr lIns="0" tIns="0" rIns="0" bIns="0" anchor="ctr">
            <a:noAutofit/>
          </a:bodyPr>
          <a:lstStyle/>
          <a:p>
            <a:pPr algn="ctr"/>
            <a:endParaRPr lang="id-ID" sz="2177" b="0" strike="noStrike" spc="-1">
              <a:latin typeface="Arial"/>
            </a:endParaRPr>
          </a:p>
        </p:txBody>
      </p:sp>
    </p:spTree>
    <p:extLst>
      <p:ext uri="{BB962C8B-B14F-4D97-AF65-F5344CB8AC3E}">
        <p14:creationId xmlns:p14="http://schemas.microsoft.com/office/powerpoint/2010/main" val="1676203968"/>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56" name="PlaceHolder 2"/>
          <p:cNvSpPr>
            <a:spLocks noGrp="1"/>
          </p:cNvSpPr>
          <p:nvPr>
            <p:ph type="body"/>
          </p:nvPr>
        </p:nvSpPr>
        <p:spPr>
          <a:xfrm>
            <a:off x="457081"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57"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58" name="PlaceHolder 4"/>
          <p:cNvSpPr>
            <a:spLocks noGrp="1"/>
          </p:cNvSpPr>
          <p:nvPr>
            <p:ph type="body"/>
          </p:nvPr>
        </p:nvSpPr>
        <p:spPr>
          <a:xfrm>
            <a:off x="4673968"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507501222"/>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60"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61"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62" name="PlaceHolder 4"/>
          <p:cNvSpPr>
            <a:spLocks noGrp="1"/>
          </p:cNvSpPr>
          <p:nvPr>
            <p:ph type="body"/>
          </p:nvPr>
        </p:nvSpPr>
        <p:spPr>
          <a:xfrm>
            <a:off x="457081" y="368192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637478145"/>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64" name="PlaceHolder 2"/>
          <p:cNvSpPr>
            <a:spLocks noGrp="1"/>
          </p:cNvSpPr>
          <p:nvPr>
            <p:ph type="body"/>
          </p:nvPr>
        </p:nvSpPr>
        <p:spPr>
          <a:xfrm>
            <a:off x="457081" y="160451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65" name="PlaceHolder 3"/>
          <p:cNvSpPr>
            <a:spLocks noGrp="1"/>
          </p:cNvSpPr>
          <p:nvPr>
            <p:ph type="body"/>
          </p:nvPr>
        </p:nvSpPr>
        <p:spPr>
          <a:xfrm>
            <a:off x="457081" y="368192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767696464"/>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67"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68"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69" name="PlaceHolder 4"/>
          <p:cNvSpPr>
            <a:spLocks noGrp="1"/>
          </p:cNvSpPr>
          <p:nvPr>
            <p:ph type="body"/>
          </p:nvPr>
        </p:nvSpPr>
        <p:spPr>
          <a:xfrm>
            <a:off x="457081"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70" name="PlaceHolder 5"/>
          <p:cNvSpPr>
            <a:spLocks noGrp="1"/>
          </p:cNvSpPr>
          <p:nvPr>
            <p:ph type="body"/>
          </p:nvPr>
        </p:nvSpPr>
        <p:spPr>
          <a:xfrm>
            <a:off x="4673968"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3192727338"/>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72" name="PlaceHolder 2"/>
          <p:cNvSpPr>
            <a:spLocks noGrp="1"/>
          </p:cNvSpPr>
          <p:nvPr>
            <p:ph type="body"/>
          </p:nvPr>
        </p:nvSpPr>
        <p:spPr>
          <a:xfrm>
            <a:off x="457081"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73" name="PlaceHolder 3"/>
          <p:cNvSpPr>
            <a:spLocks noGrp="1"/>
          </p:cNvSpPr>
          <p:nvPr>
            <p:ph type="body"/>
          </p:nvPr>
        </p:nvSpPr>
        <p:spPr>
          <a:xfrm>
            <a:off x="3239623"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74" name="PlaceHolder 4"/>
          <p:cNvSpPr>
            <a:spLocks noGrp="1"/>
          </p:cNvSpPr>
          <p:nvPr>
            <p:ph type="body"/>
          </p:nvPr>
        </p:nvSpPr>
        <p:spPr>
          <a:xfrm>
            <a:off x="6022165"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75" name="PlaceHolder 5"/>
          <p:cNvSpPr>
            <a:spLocks noGrp="1"/>
          </p:cNvSpPr>
          <p:nvPr>
            <p:ph type="body"/>
          </p:nvPr>
        </p:nvSpPr>
        <p:spPr>
          <a:xfrm>
            <a:off x="457081"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76" name="PlaceHolder 6"/>
          <p:cNvSpPr>
            <a:spLocks noGrp="1"/>
          </p:cNvSpPr>
          <p:nvPr>
            <p:ph type="body"/>
          </p:nvPr>
        </p:nvSpPr>
        <p:spPr>
          <a:xfrm>
            <a:off x="3239623"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77" name="PlaceHolder 7"/>
          <p:cNvSpPr>
            <a:spLocks noGrp="1"/>
          </p:cNvSpPr>
          <p:nvPr>
            <p:ph type="body"/>
          </p:nvPr>
        </p:nvSpPr>
        <p:spPr>
          <a:xfrm>
            <a:off x="6022165"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85539064"/>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06851"/>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86" name="PlaceHolder 2"/>
          <p:cNvSpPr>
            <a:spLocks noGrp="1"/>
          </p:cNvSpPr>
          <p:nvPr>
            <p:ph type="subTitle"/>
          </p:nvPr>
        </p:nvSpPr>
        <p:spPr>
          <a:xfrm>
            <a:off x="457081" y="1604514"/>
            <a:ext cx="8229377" cy="3977158"/>
          </a:xfrm>
          <a:prstGeom prst="rect">
            <a:avLst/>
          </a:prstGeom>
        </p:spPr>
        <p:txBody>
          <a:bodyPr lIns="0" tIns="0" rIns="0" bIns="0" anchor="ctr">
            <a:noAutofit/>
          </a:bodyPr>
          <a:lstStyle/>
          <a:p>
            <a:pPr algn="ctr"/>
            <a:endParaRPr lang="id-ID" sz="2177" b="0" strike="noStrike" spc="-1">
              <a:latin typeface="Arial"/>
            </a:endParaRPr>
          </a:p>
        </p:txBody>
      </p:sp>
    </p:spTree>
    <p:extLst>
      <p:ext uri="{BB962C8B-B14F-4D97-AF65-F5344CB8AC3E}">
        <p14:creationId xmlns:p14="http://schemas.microsoft.com/office/powerpoint/2010/main" val="1793245212"/>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88" name="PlaceHolder 2"/>
          <p:cNvSpPr>
            <a:spLocks noGrp="1"/>
          </p:cNvSpPr>
          <p:nvPr>
            <p:ph type="body"/>
          </p:nvPr>
        </p:nvSpPr>
        <p:spPr>
          <a:xfrm>
            <a:off x="457081" y="1604514"/>
            <a:ext cx="8229377" cy="397715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3216625556"/>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90" name="PlaceHolder 2"/>
          <p:cNvSpPr>
            <a:spLocks noGrp="1"/>
          </p:cNvSpPr>
          <p:nvPr>
            <p:ph type="body"/>
          </p:nvPr>
        </p:nvSpPr>
        <p:spPr>
          <a:xfrm>
            <a:off x="457081"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91" name="PlaceHolder 3"/>
          <p:cNvSpPr>
            <a:spLocks noGrp="1"/>
          </p:cNvSpPr>
          <p:nvPr>
            <p:ph type="body"/>
          </p:nvPr>
        </p:nvSpPr>
        <p:spPr>
          <a:xfrm>
            <a:off x="4673968"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827084873"/>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Tree>
    <p:extLst>
      <p:ext uri="{BB962C8B-B14F-4D97-AF65-F5344CB8AC3E}">
        <p14:creationId xmlns:p14="http://schemas.microsoft.com/office/powerpoint/2010/main" val="172707003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6" name="PlaceHolder 2"/>
          <p:cNvSpPr>
            <a:spLocks noGrp="1"/>
          </p:cNvSpPr>
          <p:nvPr>
            <p:ph type="body"/>
          </p:nvPr>
        </p:nvSpPr>
        <p:spPr>
          <a:xfrm>
            <a:off x="457081" y="1604514"/>
            <a:ext cx="8229377" cy="397715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968580527"/>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57081" y="273352"/>
            <a:ext cx="8229377" cy="5307340"/>
          </a:xfrm>
          <a:prstGeom prst="rect">
            <a:avLst/>
          </a:prstGeom>
        </p:spPr>
        <p:txBody>
          <a:bodyPr lIns="0" tIns="0" rIns="0" bIns="0" anchor="ctr">
            <a:noAutofit/>
          </a:bodyPr>
          <a:lstStyle/>
          <a:p>
            <a:pPr algn="ctr"/>
            <a:endParaRPr lang="id-ID" sz="2177" b="0" strike="noStrike" spc="-1">
              <a:latin typeface="Arial"/>
            </a:endParaRPr>
          </a:p>
        </p:txBody>
      </p:sp>
    </p:spTree>
    <p:extLst>
      <p:ext uri="{BB962C8B-B14F-4D97-AF65-F5344CB8AC3E}">
        <p14:creationId xmlns:p14="http://schemas.microsoft.com/office/powerpoint/2010/main" val="2995289559"/>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95"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96" name="PlaceHolder 3"/>
          <p:cNvSpPr>
            <a:spLocks noGrp="1"/>
          </p:cNvSpPr>
          <p:nvPr>
            <p:ph type="body"/>
          </p:nvPr>
        </p:nvSpPr>
        <p:spPr>
          <a:xfrm>
            <a:off x="4673968"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97" name="PlaceHolder 4"/>
          <p:cNvSpPr>
            <a:spLocks noGrp="1"/>
          </p:cNvSpPr>
          <p:nvPr>
            <p:ph type="body"/>
          </p:nvPr>
        </p:nvSpPr>
        <p:spPr>
          <a:xfrm>
            <a:off x="457081"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4093495378"/>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99" name="PlaceHolder 2"/>
          <p:cNvSpPr>
            <a:spLocks noGrp="1"/>
          </p:cNvSpPr>
          <p:nvPr>
            <p:ph type="body"/>
          </p:nvPr>
        </p:nvSpPr>
        <p:spPr>
          <a:xfrm>
            <a:off x="457081"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00"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01" name="PlaceHolder 4"/>
          <p:cNvSpPr>
            <a:spLocks noGrp="1"/>
          </p:cNvSpPr>
          <p:nvPr>
            <p:ph type="body"/>
          </p:nvPr>
        </p:nvSpPr>
        <p:spPr>
          <a:xfrm>
            <a:off x="4673968"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555846277"/>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103"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04"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05" name="PlaceHolder 4"/>
          <p:cNvSpPr>
            <a:spLocks noGrp="1"/>
          </p:cNvSpPr>
          <p:nvPr>
            <p:ph type="body"/>
          </p:nvPr>
        </p:nvSpPr>
        <p:spPr>
          <a:xfrm>
            <a:off x="457081" y="368192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2527603"/>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107" name="PlaceHolder 2"/>
          <p:cNvSpPr>
            <a:spLocks noGrp="1"/>
          </p:cNvSpPr>
          <p:nvPr>
            <p:ph type="body"/>
          </p:nvPr>
        </p:nvSpPr>
        <p:spPr>
          <a:xfrm>
            <a:off x="457081" y="160451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08" name="PlaceHolder 3"/>
          <p:cNvSpPr>
            <a:spLocks noGrp="1"/>
          </p:cNvSpPr>
          <p:nvPr>
            <p:ph type="body"/>
          </p:nvPr>
        </p:nvSpPr>
        <p:spPr>
          <a:xfrm>
            <a:off x="457081" y="368192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474491684"/>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110"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11"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12" name="PlaceHolder 4"/>
          <p:cNvSpPr>
            <a:spLocks noGrp="1"/>
          </p:cNvSpPr>
          <p:nvPr>
            <p:ph type="body"/>
          </p:nvPr>
        </p:nvSpPr>
        <p:spPr>
          <a:xfrm>
            <a:off x="457081"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13" name="PlaceHolder 5"/>
          <p:cNvSpPr>
            <a:spLocks noGrp="1"/>
          </p:cNvSpPr>
          <p:nvPr>
            <p:ph type="body"/>
          </p:nvPr>
        </p:nvSpPr>
        <p:spPr>
          <a:xfrm>
            <a:off x="4673968"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874940892"/>
      </p:ext>
    </p:extLst>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115" name="PlaceHolder 2"/>
          <p:cNvSpPr>
            <a:spLocks noGrp="1"/>
          </p:cNvSpPr>
          <p:nvPr>
            <p:ph type="body"/>
          </p:nvPr>
        </p:nvSpPr>
        <p:spPr>
          <a:xfrm>
            <a:off x="457081"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16" name="PlaceHolder 3"/>
          <p:cNvSpPr>
            <a:spLocks noGrp="1"/>
          </p:cNvSpPr>
          <p:nvPr>
            <p:ph type="body"/>
          </p:nvPr>
        </p:nvSpPr>
        <p:spPr>
          <a:xfrm>
            <a:off x="3239623"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17" name="PlaceHolder 4"/>
          <p:cNvSpPr>
            <a:spLocks noGrp="1"/>
          </p:cNvSpPr>
          <p:nvPr>
            <p:ph type="body"/>
          </p:nvPr>
        </p:nvSpPr>
        <p:spPr>
          <a:xfrm>
            <a:off x="6022165" y="160451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18" name="PlaceHolder 5"/>
          <p:cNvSpPr>
            <a:spLocks noGrp="1"/>
          </p:cNvSpPr>
          <p:nvPr>
            <p:ph type="body"/>
          </p:nvPr>
        </p:nvSpPr>
        <p:spPr>
          <a:xfrm>
            <a:off x="457081"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19" name="PlaceHolder 6"/>
          <p:cNvSpPr>
            <a:spLocks noGrp="1"/>
          </p:cNvSpPr>
          <p:nvPr>
            <p:ph type="body"/>
          </p:nvPr>
        </p:nvSpPr>
        <p:spPr>
          <a:xfrm>
            <a:off x="3239623"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20" name="PlaceHolder 7"/>
          <p:cNvSpPr>
            <a:spLocks noGrp="1"/>
          </p:cNvSpPr>
          <p:nvPr>
            <p:ph type="body"/>
          </p:nvPr>
        </p:nvSpPr>
        <p:spPr>
          <a:xfrm>
            <a:off x="6022165" y="3681925"/>
            <a:ext cx="2649752"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2045233637"/>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4" y="457201"/>
            <a:ext cx="7704667" cy="198120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982134" y="2667000"/>
            <a:ext cx="7704667" cy="3332816"/>
          </a:xfrm>
          <a:prstGeom prst="rect">
            <a:avLst/>
          </a:prstGeo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30" y="6108175"/>
            <a:ext cx="857473" cy="365125"/>
          </a:xfrm>
          <a:prstGeom prst="rect">
            <a:avLst/>
          </a:prstGeom>
        </p:spPr>
        <p:txBody>
          <a:bodyPr/>
          <a:lstStyle/>
          <a:p>
            <a:pPr>
              <a:defRPr/>
            </a:pPr>
            <a:endParaRPr lang="en-GB"/>
          </a:p>
        </p:txBody>
      </p:sp>
      <p:sp>
        <p:nvSpPr>
          <p:cNvPr id="5" name="Footer Placeholder 4"/>
          <p:cNvSpPr>
            <a:spLocks noGrp="1"/>
          </p:cNvSpPr>
          <p:nvPr>
            <p:ph type="ftr" sz="quarter" idx="11"/>
          </p:nvPr>
        </p:nvSpPr>
        <p:spPr>
          <a:xfrm>
            <a:off x="1972648" y="6108175"/>
            <a:ext cx="5314517" cy="365125"/>
          </a:xfrm>
          <a:prstGeom prst="rect">
            <a:avLst/>
          </a:prstGeom>
        </p:spPr>
        <p:txBody>
          <a:bodyPr/>
          <a:lstStyle/>
          <a:p>
            <a:pPr>
              <a:defRPr/>
            </a:pPr>
            <a:endParaRPr lang="en-GB"/>
          </a:p>
        </p:txBody>
      </p:sp>
      <p:sp>
        <p:nvSpPr>
          <p:cNvPr id="6" name="Slide Number Placeholder 5"/>
          <p:cNvSpPr>
            <a:spLocks noGrp="1"/>
          </p:cNvSpPr>
          <p:nvPr>
            <p:ph type="sldNum" sz="quarter" idx="12"/>
          </p:nvPr>
        </p:nvSpPr>
        <p:spPr>
          <a:xfrm>
            <a:off x="8258968" y="6108175"/>
            <a:ext cx="427833" cy="365125"/>
          </a:xfrm>
          <a:prstGeom prst="rect">
            <a:avLst/>
          </a:prstGeom>
        </p:spPr>
        <p:txBody>
          <a:bodyPr/>
          <a:lstStyle/>
          <a:p>
            <a:fld id="{40EE45A1-6FFC-4620-A236-5D1B41E69BAC}" type="slidenum">
              <a:rPr lang="en-GB" smtClean="0"/>
              <a:pPr/>
              <a:t>‹#›</a:t>
            </a:fld>
            <a:endParaRPr lang="en-GB"/>
          </a:p>
        </p:txBody>
      </p:sp>
    </p:spTree>
    <p:extLst>
      <p:ext uri="{BB962C8B-B14F-4D97-AF65-F5344CB8AC3E}">
        <p14:creationId xmlns:p14="http://schemas.microsoft.com/office/powerpoint/2010/main" val="972586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8" name="PlaceHolder 2"/>
          <p:cNvSpPr>
            <a:spLocks noGrp="1"/>
          </p:cNvSpPr>
          <p:nvPr>
            <p:ph type="body"/>
          </p:nvPr>
        </p:nvSpPr>
        <p:spPr>
          <a:xfrm>
            <a:off x="457081"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9" name="PlaceHolder 3"/>
          <p:cNvSpPr>
            <a:spLocks noGrp="1"/>
          </p:cNvSpPr>
          <p:nvPr>
            <p:ph type="body"/>
          </p:nvPr>
        </p:nvSpPr>
        <p:spPr>
          <a:xfrm>
            <a:off x="4673968"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113099631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Tree>
    <p:extLst>
      <p:ext uri="{BB962C8B-B14F-4D97-AF65-F5344CB8AC3E}">
        <p14:creationId xmlns:p14="http://schemas.microsoft.com/office/powerpoint/2010/main" val="137647780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081" y="273352"/>
            <a:ext cx="8229377" cy="5307340"/>
          </a:xfrm>
          <a:prstGeom prst="rect">
            <a:avLst/>
          </a:prstGeom>
        </p:spPr>
        <p:txBody>
          <a:bodyPr lIns="0" tIns="0" rIns="0" bIns="0" anchor="ctr">
            <a:noAutofit/>
          </a:bodyPr>
          <a:lstStyle/>
          <a:p>
            <a:pPr algn="ctr"/>
            <a:endParaRPr lang="id-ID" sz="2177" b="0" strike="noStrike" spc="-1">
              <a:latin typeface="Arial"/>
            </a:endParaRPr>
          </a:p>
        </p:txBody>
      </p:sp>
    </p:spTree>
    <p:extLst>
      <p:ext uri="{BB962C8B-B14F-4D97-AF65-F5344CB8AC3E}">
        <p14:creationId xmlns:p14="http://schemas.microsoft.com/office/powerpoint/2010/main" val="314515218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13"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4" name="PlaceHolder 3"/>
          <p:cNvSpPr>
            <a:spLocks noGrp="1"/>
          </p:cNvSpPr>
          <p:nvPr>
            <p:ph type="body"/>
          </p:nvPr>
        </p:nvSpPr>
        <p:spPr>
          <a:xfrm>
            <a:off x="4673968"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5" name="PlaceHolder 4"/>
          <p:cNvSpPr>
            <a:spLocks noGrp="1"/>
          </p:cNvSpPr>
          <p:nvPr>
            <p:ph type="body"/>
          </p:nvPr>
        </p:nvSpPr>
        <p:spPr>
          <a:xfrm>
            <a:off x="457081"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348062393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17" name="PlaceHolder 2"/>
          <p:cNvSpPr>
            <a:spLocks noGrp="1"/>
          </p:cNvSpPr>
          <p:nvPr>
            <p:ph type="body"/>
          </p:nvPr>
        </p:nvSpPr>
        <p:spPr>
          <a:xfrm>
            <a:off x="457081" y="1604514"/>
            <a:ext cx="4015783" cy="397715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8"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19" name="PlaceHolder 4"/>
          <p:cNvSpPr>
            <a:spLocks noGrp="1"/>
          </p:cNvSpPr>
          <p:nvPr>
            <p:ph type="body"/>
          </p:nvPr>
        </p:nvSpPr>
        <p:spPr>
          <a:xfrm>
            <a:off x="4673968" y="368192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399810786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081" y="273352"/>
            <a:ext cx="8229377" cy="1144682"/>
          </a:xfrm>
          <a:prstGeom prst="rect">
            <a:avLst/>
          </a:prstGeom>
        </p:spPr>
        <p:txBody>
          <a:bodyPr lIns="0" tIns="0" rIns="0" bIns="0" anchor="ctr">
            <a:noAutofit/>
          </a:bodyPr>
          <a:lstStyle/>
          <a:p>
            <a:endParaRPr lang="id-ID" sz="1225" b="0" strike="noStrike" spc="-1">
              <a:solidFill>
                <a:srgbClr val="000000"/>
              </a:solidFill>
              <a:latin typeface="Arial"/>
            </a:endParaRPr>
          </a:p>
        </p:txBody>
      </p:sp>
      <p:sp>
        <p:nvSpPr>
          <p:cNvPr id="21" name="PlaceHolder 2"/>
          <p:cNvSpPr>
            <a:spLocks noGrp="1"/>
          </p:cNvSpPr>
          <p:nvPr>
            <p:ph type="body"/>
          </p:nvPr>
        </p:nvSpPr>
        <p:spPr>
          <a:xfrm>
            <a:off x="457081"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22" name="PlaceHolder 3"/>
          <p:cNvSpPr>
            <a:spLocks noGrp="1"/>
          </p:cNvSpPr>
          <p:nvPr>
            <p:ph type="body"/>
          </p:nvPr>
        </p:nvSpPr>
        <p:spPr>
          <a:xfrm>
            <a:off x="4673968" y="1604515"/>
            <a:ext cx="4015783" cy="1896808"/>
          </a:xfrm>
          <a:prstGeom prst="rect">
            <a:avLst/>
          </a:prstGeom>
        </p:spPr>
        <p:txBody>
          <a:bodyPr lIns="0" tIns="0" rIns="0" bIns="0">
            <a:normAutofit/>
          </a:bodyPr>
          <a:lstStyle/>
          <a:p>
            <a:endParaRPr lang="id-ID" sz="1905" b="0" strike="noStrike" spc="-1">
              <a:solidFill>
                <a:srgbClr val="000000"/>
              </a:solidFill>
              <a:latin typeface="Arial"/>
            </a:endParaRPr>
          </a:p>
        </p:txBody>
      </p:sp>
      <p:sp>
        <p:nvSpPr>
          <p:cNvPr id="23" name="PlaceHolder 4"/>
          <p:cNvSpPr>
            <a:spLocks noGrp="1"/>
          </p:cNvSpPr>
          <p:nvPr>
            <p:ph type="body"/>
          </p:nvPr>
        </p:nvSpPr>
        <p:spPr>
          <a:xfrm>
            <a:off x="457081" y="3681925"/>
            <a:ext cx="8229377" cy="1896808"/>
          </a:xfrm>
          <a:prstGeom prst="rect">
            <a:avLst/>
          </a:prstGeom>
        </p:spPr>
        <p:txBody>
          <a:bodyPr lIns="0" tIns="0" rIns="0" bIns="0">
            <a:normAutofit/>
          </a:bodyPr>
          <a:lstStyle/>
          <a:p>
            <a:endParaRPr lang="id-ID" sz="1905" b="0" strike="noStrike" spc="-1">
              <a:solidFill>
                <a:srgbClr val="000000"/>
              </a:solidFill>
              <a:latin typeface="Arial"/>
            </a:endParaRPr>
          </a:p>
        </p:txBody>
      </p:sp>
    </p:spTree>
    <p:extLst>
      <p:ext uri="{BB962C8B-B14F-4D97-AF65-F5344CB8AC3E}">
        <p14:creationId xmlns:p14="http://schemas.microsoft.com/office/powerpoint/2010/main" val="368082691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456532" y="175376"/>
            <a:ext cx="8229377" cy="1144682"/>
          </a:xfrm>
          <a:prstGeom prst="rect">
            <a:avLst/>
          </a:prstGeom>
        </p:spPr>
        <p:txBody>
          <a:bodyPr lIns="0" tIns="0" rIns="0" bIns="0" anchor="ctr">
            <a:normAutofit/>
          </a:bodyPr>
          <a:lstStyle/>
          <a:p>
            <a:pPr>
              <a:lnSpc>
                <a:spcPct val="90000"/>
              </a:lnSpc>
            </a:pPr>
            <a:r>
              <a:rPr lang="en-US" sz="2994" b="1" strike="noStrike" spc="-1">
                <a:solidFill>
                  <a:srgbClr val="04617B"/>
                </a:solidFill>
                <a:latin typeface="Arial"/>
                <a:ea typeface="DejaVu Sans"/>
              </a:rPr>
              <a:t>Click to edit Master title style</a:t>
            </a:r>
            <a:endParaRPr lang="id-ID" sz="2994" b="0" strike="noStrike" spc="-1">
              <a:solidFill>
                <a:srgbClr val="000000"/>
              </a:solidFill>
              <a:latin typeface="Arial"/>
            </a:endParaRPr>
          </a:p>
        </p:txBody>
      </p:sp>
      <p:sp>
        <p:nvSpPr>
          <p:cNvPr id="2" name="PlaceHolder 2"/>
          <p:cNvSpPr>
            <a:spLocks noGrp="1"/>
          </p:cNvSpPr>
          <p:nvPr>
            <p:ph type="body"/>
          </p:nvPr>
        </p:nvSpPr>
        <p:spPr>
          <a:xfrm>
            <a:off x="457081" y="1604514"/>
            <a:ext cx="8229377" cy="3977158"/>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1905" b="0" strike="noStrike" spc="-1">
                <a:solidFill>
                  <a:srgbClr val="000000"/>
                </a:solidFill>
                <a:latin typeface="Arial"/>
              </a:rPr>
              <a:t>Click to edit the outline text format</a:t>
            </a:r>
          </a:p>
          <a:p>
            <a:pPr marL="587866" lvl="1" indent="-220450">
              <a:spcBef>
                <a:spcPts val="772"/>
              </a:spcBef>
              <a:buClr>
                <a:srgbClr val="000000"/>
              </a:buClr>
              <a:buSzPct val="75000"/>
              <a:buFont typeface="Symbol" charset="2"/>
              <a:buChar char=""/>
            </a:pPr>
            <a:r>
              <a:rPr lang="id-ID" sz="1361" b="0" strike="noStrike" spc="-1">
                <a:solidFill>
                  <a:srgbClr val="000000"/>
                </a:solidFill>
                <a:latin typeface="Arial"/>
              </a:rPr>
              <a:t>Second Outline Level</a:t>
            </a:r>
          </a:p>
          <a:p>
            <a:pPr marL="881798" lvl="2" indent="-195956">
              <a:spcBef>
                <a:spcPts val="578"/>
              </a:spcBef>
              <a:buClr>
                <a:srgbClr val="000000"/>
              </a:buClr>
              <a:buSzPct val="45000"/>
              <a:buFont typeface="Wingdings" charset="2"/>
              <a:buChar char=""/>
            </a:pPr>
            <a:r>
              <a:rPr lang="id-ID" sz="1225" b="0" strike="noStrike" spc="-1">
                <a:solidFill>
                  <a:srgbClr val="000000"/>
                </a:solidFill>
                <a:latin typeface="Arial"/>
              </a:rPr>
              <a:t>Third Outline Level</a:t>
            </a:r>
          </a:p>
          <a:p>
            <a:pPr marL="1175732" lvl="3" indent="-146966">
              <a:spcBef>
                <a:spcPts val="386"/>
              </a:spcBef>
              <a:buClr>
                <a:srgbClr val="000000"/>
              </a:buClr>
              <a:buSzPct val="75000"/>
              <a:buFont typeface="Symbol" charset="2"/>
              <a:buChar char=""/>
            </a:pPr>
            <a:r>
              <a:rPr lang="id-ID" sz="1225" b="0" strike="noStrike" spc="-1">
                <a:solidFill>
                  <a:srgbClr val="000000"/>
                </a:solidFill>
                <a:latin typeface="Arial"/>
              </a:rPr>
              <a:t>Fourth Outline Level</a:t>
            </a:r>
          </a:p>
          <a:p>
            <a:pPr marL="1469664" lvl="4" indent="-146966">
              <a:spcBef>
                <a:spcPts val="193"/>
              </a:spcBef>
              <a:buClr>
                <a:srgbClr val="000000"/>
              </a:buClr>
              <a:buSzPct val="45000"/>
              <a:buFont typeface="Wingdings" charset="2"/>
              <a:buChar char=""/>
            </a:pPr>
            <a:r>
              <a:rPr lang="id-ID" sz="1361" b="0" strike="noStrike" spc="-1">
                <a:solidFill>
                  <a:srgbClr val="000000"/>
                </a:solidFill>
                <a:latin typeface="Arial"/>
              </a:rPr>
              <a:t>Fifth Outline Level</a:t>
            </a:r>
          </a:p>
          <a:p>
            <a:pPr marL="1763597" lvl="5" indent="-146966">
              <a:spcBef>
                <a:spcPts val="193"/>
              </a:spcBef>
              <a:buClr>
                <a:srgbClr val="000000"/>
              </a:buClr>
              <a:buSzPct val="45000"/>
              <a:buFont typeface="Wingdings" charset="2"/>
              <a:buChar char=""/>
            </a:pPr>
            <a:r>
              <a:rPr lang="id-ID" sz="1361" b="0" strike="noStrike" spc="-1">
                <a:solidFill>
                  <a:srgbClr val="000000"/>
                </a:solidFill>
                <a:latin typeface="Arial"/>
              </a:rPr>
              <a:t>Sixth Outline Level</a:t>
            </a:r>
          </a:p>
          <a:p>
            <a:pPr marL="2057530" lvl="6" indent="-146966">
              <a:spcBef>
                <a:spcPts val="193"/>
              </a:spcBef>
              <a:buClr>
                <a:srgbClr val="000000"/>
              </a:buClr>
              <a:buSzPct val="45000"/>
              <a:buFont typeface="Wingdings" charset="2"/>
              <a:buChar char=""/>
            </a:pPr>
            <a:r>
              <a:rPr lang="id-ID" sz="1361" b="0" strike="noStrike" spc="-1">
                <a:solidFill>
                  <a:srgbClr val="000000"/>
                </a:solidFill>
                <a:latin typeface="Arial"/>
              </a:rPr>
              <a:t>Seventh Outline Level</a:t>
            </a:r>
          </a:p>
        </p:txBody>
      </p:sp>
    </p:spTree>
    <p:extLst>
      <p:ext uri="{BB962C8B-B14F-4D97-AF65-F5344CB8AC3E}">
        <p14:creationId xmlns:p14="http://schemas.microsoft.com/office/powerpoint/2010/main" val="2864846263"/>
      </p:ext>
    </p:extLst>
  </p:cSld>
  <p:clrMap bg1="lt1" tx1="dk1" bg2="lt2" tx2="dk2" accent1="accent1" accent2="accent2" accent3="accent3" accent4="accent4" accent5="accent5" accent6="accent6" hlink="hlink" folHlink="folHlink"/>
  <p:sldLayoutIdLst>
    <p:sldLayoutId id="2147484298" r:id="rId1"/>
    <p:sldLayoutId id="2147484299" r:id="rId2"/>
    <p:sldLayoutId id="2147484300" r:id="rId3"/>
    <p:sldLayoutId id="2147484301" r:id="rId4"/>
    <p:sldLayoutId id="2147484302" r:id="rId5"/>
    <p:sldLayoutId id="2147484303" r:id="rId6"/>
    <p:sldLayoutId id="2147484304" r:id="rId7"/>
    <p:sldLayoutId id="2147484305" r:id="rId8"/>
    <p:sldLayoutId id="2147484306" r:id="rId9"/>
    <p:sldLayoutId id="2147484307" r:id="rId10"/>
    <p:sldLayoutId id="2147484308" r:id="rId11"/>
    <p:sldLayoutId id="2147484309" r:id="rId12"/>
  </p:sldLayoutIdLst>
  <p:transition spd="slow">
    <p:push dir="u"/>
  </p:transition>
  <p:txStyles>
    <p:titleStyle>
      <a:lvl1pPr algn="l" defTabSz="622158" rtl="0" eaLnBrk="1" latinLnBrk="0" hangingPunct="1">
        <a:lnSpc>
          <a:spcPct val="90000"/>
        </a:lnSpc>
        <a:spcBef>
          <a:spcPct val="0"/>
        </a:spcBef>
        <a:buNone/>
        <a:defRPr sz="2994" kern="1200">
          <a:solidFill>
            <a:schemeClr val="tx1"/>
          </a:solidFill>
          <a:latin typeface="+mj-lt"/>
          <a:ea typeface="+mj-ea"/>
          <a:cs typeface="+mj-cs"/>
        </a:defRPr>
      </a:lvl1pPr>
    </p:titleStyle>
    <p:bodyStyle>
      <a:lvl1pPr marL="324000" indent="-243000" algn="l" defTabSz="622158" rtl="0" eaLnBrk="1" latinLnBrk="0" hangingPunct="1">
        <a:lnSpc>
          <a:spcPct val="90000"/>
        </a:lnSpc>
        <a:spcBef>
          <a:spcPts val="1063"/>
        </a:spcBef>
        <a:buClr>
          <a:srgbClr val="000000"/>
        </a:buClr>
        <a:buSzPct val="45000"/>
        <a:buFont typeface="Wingdings" charset="2"/>
        <a:buChar char=""/>
        <a:defRPr sz="1905" kern="1200">
          <a:solidFill>
            <a:schemeClr val="tx1"/>
          </a:solidFill>
          <a:latin typeface="+mn-lt"/>
          <a:ea typeface="+mn-ea"/>
          <a:cs typeface="+mn-cs"/>
        </a:defRPr>
      </a:lvl1pPr>
      <a:lvl2pPr marL="466619" indent="-155540" algn="l" defTabSz="622158" rtl="0" eaLnBrk="1" latinLnBrk="0" hangingPunct="1">
        <a:lnSpc>
          <a:spcPct val="90000"/>
        </a:lnSpc>
        <a:spcBef>
          <a:spcPts val="341"/>
        </a:spcBef>
        <a:buFont typeface="Arial" panose="020B0604020202020204" pitchFamily="34" charset="0"/>
        <a:buChar char="•"/>
        <a:defRPr sz="1633" kern="1200">
          <a:solidFill>
            <a:schemeClr val="tx1"/>
          </a:solidFill>
          <a:latin typeface="+mn-lt"/>
          <a:ea typeface="+mn-ea"/>
          <a:cs typeface="+mn-cs"/>
        </a:defRPr>
      </a:lvl2pPr>
      <a:lvl3pPr marL="777698" indent="-155540" algn="l" defTabSz="622158" rtl="0" eaLnBrk="1" latinLnBrk="0" hangingPunct="1">
        <a:lnSpc>
          <a:spcPct val="90000"/>
        </a:lnSpc>
        <a:spcBef>
          <a:spcPts val="341"/>
        </a:spcBef>
        <a:buFont typeface="Arial" panose="020B0604020202020204" pitchFamily="34" charset="0"/>
        <a:buChar char="•"/>
        <a:defRPr sz="1361" kern="1200">
          <a:solidFill>
            <a:schemeClr val="tx1"/>
          </a:solidFill>
          <a:latin typeface="+mn-lt"/>
          <a:ea typeface="+mn-ea"/>
          <a:cs typeface="+mn-cs"/>
        </a:defRPr>
      </a:lvl3pPr>
      <a:lvl4pPr marL="1088776"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4pPr>
      <a:lvl5pPr marL="1399855"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5pPr>
      <a:lvl6pPr marL="1710934"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6pPr>
      <a:lvl7pPr marL="2022013"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7pPr>
      <a:lvl8pPr marL="2333092"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8pPr>
      <a:lvl9pPr marL="2644171"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9pPr>
    </p:bodyStyle>
    <p:otherStyle>
      <a:defPPr>
        <a:defRPr lang="en-US"/>
      </a:defPPr>
      <a:lvl1pPr marL="0" algn="l" defTabSz="622158" rtl="0" eaLnBrk="1" latinLnBrk="0" hangingPunct="1">
        <a:defRPr sz="1225" kern="1200">
          <a:solidFill>
            <a:schemeClr val="tx1"/>
          </a:solidFill>
          <a:latin typeface="+mn-lt"/>
          <a:ea typeface="+mn-ea"/>
          <a:cs typeface="+mn-cs"/>
        </a:defRPr>
      </a:lvl1pPr>
      <a:lvl2pPr marL="311079" algn="l" defTabSz="622158" rtl="0" eaLnBrk="1" latinLnBrk="0" hangingPunct="1">
        <a:defRPr sz="1225" kern="1200">
          <a:solidFill>
            <a:schemeClr val="tx1"/>
          </a:solidFill>
          <a:latin typeface="+mn-lt"/>
          <a:ea typeface="+mn-ea"/>
          <a:cs typeface="+mn-cs"/>
        </a:defRPr>
      </a:lvl2pPr>
      <a:lvl3pPr marL="622158" algn="l" defTabSz="622158" rtl="0" eaLnBrk="1" latinLnBrk="0" hangingPunct="1">
        <a:defRPr sz="1225" kern="1200">
          <a:solidFill>
            <a:schemeClr val="tx1"/>
          </a:solidFill>
          <a:latin typeface="+mn-lt"/>
          <a:ea typeface="+mn-ea"/>
          <a:cs typeface="+mn-cs"/>
        </a:defRPr>
      </a:lvl3pPr>
      <a:lvl4pPr marL="933237" algn="l" defTabSz="622158" rtl="0" eaLnBrk="1" latinLnBrk="0" hangingPunct="1">
        <a:defRPr sz="1225" kern="1200">
          <a:solidFill>
            <a:schemeClr val="tx1"/>
          </a:solidFill>
          <a:latin typeface="+mn-lt"/>
          <a:ea typeface="+mn-ea"/>
          <a:cs typeface="+mn-cs"/>
        </a:defRPr>
      </a:lvl4pPr>
      <a:lvl5pPr marL="1244315" algn="l" defTabSz="622158" rtl="0" eaLnBrk="1" latinLnBrk="0" hangingPunct="1">
        <a:defRPr sz="1225" kern="1200">
          <a:solidFill>
            <a:schemeClr val="tx1"/>
          </a:solidFill>
          <a:latin typeface="+mn-lt"/>
          <a:ea typeface="+mn-ea"/>
          <a:cs typeface="+mn-cs"/>
        </a:defRPr>
      </a:lvl5pPr>
      <a:lvl6pPr marL="1555394" algn="l" defTabSz="622158" rtl="0" eaLnBrk="1" latinLnBrk="0" hangingPunct="1">
        <a:defRPr sz="1225" kern="1200">
          <a:solidFill>
            <a:schemeClr val="tx1"/>
          </a:solidFill>
          <a:latin typeface="+mn-lt"/>
          <a:ea typeface="+mn-ea"/>
          <a:cs typeface="+mn-cs"/>
        </a:defRPr>
      </a:lvl6pPr>
      <a:lvl7pPr marL="1866473" algn="l" defTabSz="622158" rtl="0" eaLnBrk="1" latinLnBrk="0" hangingPunct="1">
        <a:defRPr sz="1225" kern="1200">
          <a:solidFill>
            <a:schemeClr val="tx1"/>
          </a:solidFill>
          <a:latin typeface="+mn-lt"/>
          <a:ea typeface="+mn-ea"/>
          <a:cs typeface="+mn-cs"/>
        </a:defRPr>
      </a:lvl7pPr>
      <a:lvl8pPr marL="2177552" algn="l" defTabSz="622158" rtl="0" eaLnBrk="1" latinLnBrk="0" hangingPunct="1">
        <a:defRPr sz="1225" kern="1200">
          <a:solidFill>
            <a:schemeClr val="tx1"/>
          </a:solidFill>
          <a:latin typeface="+mn-lt"/>
          <a:ea typeface="+mn-ea"/>
          <a:cs typeface="+mn-cs"/>
        </a:defRPr>
      </a:lvl8pPr>
      <a:lvl9pPr marL="2488631" algn="l" defTabSz="622158" rtl="0" eaLnBrk="1" latinLnBrk="0" hangingPunct="1">
        <a:defRPr sz="122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6532" y="175376"/>
            <a:ext cx="8229377" cy="1144682"/>
          </a:xfrm>
          <a:prstGeom prst="rect">
            <a:avLst/>
          </a:prstGeom>
        </p:spPr>
        <p:txBody>
          <a:bodyPr lIns="0" tIns="0" rIns="0" bIns="0" anchor="ctr">
            <a:normAutofit/>
          </a:bodyPr>
          <a:lstStyle/>
          <a:p>
            <a:pPr algn="ctr"/>
            <a:r>
              <a:rPr lang="id-ID" sz="2994" b="0" strike="noStrike" spc="-1">
                <a:solidFill>
                  <a:srgbClr val="000000"/>
                </a:solidFill>
                <a:latin typeface="Arial"/>
              </a:rPr>
              <a:t>Click to edit the title text format</a:t>
            </a:r>
          </a:p>
        </p:txBody>
      </p:sp>
      <p:sp>
        <p:nvSpPr>
          <p:cNvPr id="41" name="PlaceHolder 2"/>
          <p:cNvSpPr>
            <a:spLocks noGrp="1"/>
          </p:cNvSpPr>
          <p:nvPr>
            <p:ph type="body"/>
          </p:nvPr>
        </p:nvSpPr>
        <p:spPr>
          <a:xfrm>
            <a:off x="288076" y="1244291"/>
            <a:ext cx="8561900" cy="4916744"/>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1905" b="0" strike="noStrike" spc="-1">
                <a:solidFill>
                  <a:srgbClr val="000000"/>
                </a:solidFill>
                <a:latin typeface="Arial"/>
              </a:rPr>
              <a:t>Click to edit the outline text format</a:t>
            </a:r>
          </a:p>
          <a:p>
            <a:pPr marL="587866" lvl="1" indent="-220450" algn="ctr">
              <a:spcBef>
                <a:spcPts val="772"/>
              </a:spcBef>
              <a:buClr>
                <a:srgbClr val="000000"/>
              </a:buClr>
              <a:buSzPct val="75000"/>
              <a:buFont typeface="Symbol" charset="2"/>
              <a:buChar char=""/>
            </a:pPr>
            <a:r>
              <a:rPr lang="id-ID" sz="1905" b="0" strike="noStrike" spc="-1">
                <a:solidFill>
                  <a:srgbClr val="000000"/>
                </a:solidFill>
                <a:latin typeface="Arial"/>
              </a:rPr>
              <a:t>Second Outline Level</a:t>
            </a:r>
          </a:p>
          <a:p>
            <a:pPr marL="881798" lvl="2" indent="-195956" algn="ctr">
              <a:spcBef>
                <a:spcPts val="578"/>
              </a:spcBef>
              <a:buClr>
                <a:srgbClr val="000000"/>
              </a:buClr>
              <a:buSzPct val="45000"/>
              <a:buFont typeface="Wingdings" charset="2"/>
              <a:buChar char=""/>
            </a:pPr>
            <a:r>
              <a:rPr lang="id-ID" sz="1905" b="0" strike="noStrike" spc="-1">
                <a:solidFill>
                  <a:srgbClr val="000000"/>
                </a:solidFill>
                <a:latin typeface="Arial"/>
              </a:rPr>
              <a:t>Third Outline Level</a:t>
            </a:r>
          </a:p>
          <a:p>
            <a:pPr marL="1175732" lvl="3" indent="-146966" algn="ctr">
              <a:spcBef>
                <a:spcPts val="386"/>
              </a:spcBef>
              <a:buClr>
                <a:srgbClr val="000000"/>
              </a:buClr>
              <a:buSzPct val="75000"/>
              <a:buFont typeface="Symbol" charset="2"/>
              <a:buChar char=""/>
            </a:pPr>
            <a:r>
              <a:rPr lang="id-ID" sz="1905" b="0" strike="noStrike" spc="-1">
                <a:solidFill>
                  <a:srgbClr val="000000"/>
                </a:solidFill>
                <a:latin typeface="Arial"/>
              </a:rPr>
              <a:t>Fourth Outline Level</a:t>
            </a:r>
          </a:p>
          <a:p>
            <a:pPr marL="1469664" lvl="4" indent="-146966" algn="ctr">
              <a:spcBef>
                <a:spcPts val="193"/>
              </a:spcBef>
              <a:buClr>
                <a:srgbClr val="000000"/>
              </a:buClr>
              <a:buSzPct val="45000"/>
              <a:buFont typeface="Wingdings" charset="2"/>
              <a:buChar char=""/>
            </a:pPr>
            <a:r>
              <a:rPr lang="id-ID" sz="1905" b="0" strike="noStrike" spc="-1">
                <a:solidFill>
                  <a:srgbClr val="000000"/>
                </a:solidFill>
                <a:latin typeface="Arial"/>
              </a:rPr>
              <a:t>Fifth Outline Level</a:t>
            </a:r>
          </a:p>
          <a:p>
            <a:pPr marL="1763597" lvl="5" indent="-146966" algn="ctr">
              <a:spcBef>
                <a:spcPts val="193"/>
              </a:spcBef>
              <a:buClr>
                <a:srgbClr val="000000"/>
              </a:buClr>
              <a:buSzPct val="45000"/>
              <a:buFont typeface="Wingdings" charset="2"/>
              <a:buChar char=""/>
            </a:pPr>
            <a:r>
              <a:rPr lang="id-ID" sz="1905" b="0" strike="noStrike" spc="-1">
                <a:solidFill>
                  <a:srgbClr val="000000"/>
                </a:solidFill>
                <a:latin typeface="Arial"/>
              </a:rPr>
              <a:t>Sixth Outline Level</a:t>
            </a:r>
          </a:p>
          <a:p>
            <a:pPr marL="2057530" lvl="6" indent="-146966" algn="ctr">
              <a:spcBef>
                <a:spcPts val="193"/>
              </a:spcBef>
              <a:buClr>
                <a:srgbClr val="000000"/>
              </a:buClr>
              <a:buSzPct val="45000"/>
              <a:buFont typeface="Wingdings" charset="2"/>
              <a:buChar char=""/>
            </a:pPr>
            <a:r>
              <a:rPr lang="id-ID" sz="1905" b="0" strike="noStrike" spc="-1">
                <a:solidFill>
                  <a:srgbClr val="000000"/>
                </a:solidFill>
                <a:latin typeface="Arial"/>
              </a:rPr>
              <a:t>Seventh Outline Level</a:t>
            </a:r>
          </a:p>
        </p:txBody>
      </p:sp>
    </p:spTree>
    <p:extLst>
      <p:ext uri="{BB962C8B-B14F-4D97-AF65-F5344CB8AC3E}">
        <p14:creationId xmlns:p14="http://schemas.microsoft.com/office/powerpoint/2010/main" val="2053730370"/>
      </p:ext>
    </p:extLst>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 id="2147484322" r:id="rId12"/>
  </p:sldLayoutIdLst>
  <p:transition spd="slow">
    <p:push dir="u"/>
  </p:transition>
  <p:txStyles>
    <p:titleStyle>
      <a:lvl1pPr algn="l" defTabSz="622158" rtl="0" eaLnBrk="1" latinLnBrk="0" hangingPunct="1">
        <a:lnSpc>
          <a:spcPct val="90000"/>
        </a:lnSpc>
        <a:spcBef>
          <a:spcPct val="0"/>
        </a:spcBef>
        <a:buNone/>
        <a:defRPr sz="2994" kern="1200">
          <a:solidFill>
            <a:schemeClr val="tx1"/>
          </a:solidFill>
          <a:latin typeface="+mj-lt"/>
          <a:ea typeface="+mj-ea"/>
          <a:cs typeface="+mj-cs"/>
        </a:defRPr>
      </a:lvl1pPr>
    </p:titleStyle>
    <p:bodyStyle>
      <a:lvl1pPr marL="324000" indent="-243000" algn="ctr" defTabSz="622158" rtl="0" eaLnBrk="1" latinLnBrk="0" hangingPunct="1">
        <a:lnSpc>
          <a:spcPct val="90000"/>
        </a:lnSpc>
        <a:spcBef>
          <a:spcPts val="1063"/>
        </a:spcBef>
        <a:buClr>
          <a:srgbClr val="000000"/>
        </a:buClr>
        <a:buSzPct val="45000"/>
        <a:buFont typeface="Wingdings" charset="2"/>
        <a:buChar char=""/>
        <a:defRPr sz="1905" kern="1200">
          <a:solidFill>
            <a:schemeClr val="tx1"/>
          </a:solidFill>
          <a:latin typeface="+mn-lt"/>
          <a:ea typeface="+mn-ea"/>
          <a:cs typeface="+mn-cs"/>
        </a:defRPr>
      </a:lvl1pPr>
      <a:lvl2pPr marL="466619" indent="-155540" algn="l" defTabSz="622158" rtl="0" eaLnBrk="1" latinLnBrk="0" hangingPunct="1">
        <a:lnSpc>
          <a:spcPct val="90000"/>
        </a:lnSpc>
        <a:spcBef>
          <a:spcPts val="341"/>
        </a:spcBef>
        <a:buFont typeface="Arial" panose="020B0604020202020204" pitchFamily="34" charset="0"/>
        <a:buChar char="•"/>
        <a:defRPr sz="1633" kern="1200">
          <a:solidFill>
            <a:schemeClr val="tx1"/>
          </a:solidFill>
          <a:latin typeface="+mn-lt"/>
          <a:ea typeface="+mn-ea"/>
          <a:cs typeface="+mn-cs"/>
        </a:defRPr>
      </a:lvl2pPr>
      <a:lvl3pPr marL="777698" indent="-155540" algn="l" defTabSz="622158" rtl="0" eaLnBrk="1" latinLnBrk="0" hangingPunct="1">
        <a:lnSpc>
          <a:spcPct val="90000"/>
        </a:lnSpc>
        <a:spcBef>
          <a:spcPts val="341"/>
        </a:spcBef>
        <a:buFont typeface="Arial" panose="020B0604020202020204" pitchFamily="34" charset="0"/>
        <a:buChar char="•"/>
        <a:defRPr sz="1361" kern="1200">
          <a:solidFill>
            <a:schemeClr val="tx1"/>
          </a:solidFill>
          <a:latin typeface="+mn-lt"/>
          <a:ea typeface="+mn-ea"/>
          <a:cs typeface="+mn-cs"/>
        </a:defRPr>
      </a:lvl3pPr>
      <a:lvl4pPr marL="1088776"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4pPr>
      <a:lvl5pPr marL="1399855"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5pPr>
      <a:lvl6pPr marL="1710934"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6pPr>
      <a:lvl7pPr marL="2022013"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7pPr>
      <a:lvl8pPr marL="2333092"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8pPr>
      <a:lvl9pPr marL="2644171"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9pPr>
    </p:bodyStyle>
    <p:otherStyle>
      <a:defPPr>
        <a:defRPr lang="en-US"/>
      </a:defPPr>
      <a:lvl1pPr marL="0" algn="l" defTabSz="622158" rtl="0" eaLnBrk="1" latinLnBrk="0" hangingPunct="1">
        <a:defRPr sz="1225" kern="1200">
          <a:solidFill>
            <a:schemeClr val="tx1"/>
          </a:solidFill>
          <a:latin typeface="+mn-lt"/>
          <a:ea typeface="+mn-ea"/>
          <a:cs typeface="+mn-cs"/>
        </a:defRPr>
      </a:lvl1pPr>
      <a:lvl2pPr marL="311079" algn="l" defTabSz="622158" rtl="0" eaLnBrk="1" latinLnBrk="0" hangingPunct="1">
        <a:defRPr sz="1225" kern="1200">
          <a:solidFill>
            <a:schemeClr val="tx1"/>
          </a:solidFill>
          <a:latin typeface="+mn-lt"/>
          <a:ea typeface="+mn-ea"/>
          <a:cs typeface="+mn-cs"/>
        </a:defRPr>
      </a:lvl2pPr>
      <a:lvl3pPr marL="622158" algn="l" defTabSz="622158" rtl="0" eaLnBrk="1" latinLnBrk="0" hangingPunct="1">
        <a:defRPr sz="1225" kern="1200">
          <a:solidFill>
            <a:schemeClr val="tx1"/>
          </a:solidFill>
          <a:latin typeface="+mn-lt"/>
          <a:ea typeface="+mn-ea"/>
          <a:cs typeface="+mn-cs"/>
        </a:defRPr>
      </a:lvl3pPr>
      <a:lvl4pPr marL="933237" algn="l" defTabSz="622158" rtl="0" eaLnBrk="1" latinLnBrk="0" hangingPunct="1">
        <a:defRPr sz="1225" kern="1200">
          <a:solidFill>
            <a:schemeClr val="tx1"/>
          </a:solidFill>
          <a:latin typeface="+mn-lt"/>
          <a:ea typeface="+mn-ea"/>
          <a:cs typeface="+mn-cs"/>
        </a:defRPr>
      </a:lvl4pPr>
      <a:lvl5pPr marL="1244315" algn="l" defTabSz="622158" rtl="0" eaLnBrk="1" latinLnBrk="0" hangingPunct="1">
        <a:defRPr sz="1225" kern="1200">
          <a:solidFill>
            <a:schemeClr val="tx1"/>
          </a:solidFill>
          <a:latin typeface="+mn-lt"/>
          <a:ea typeface="+mn-ea"/>
          <a:cs typeface="+mn-cs"/>
        </a:defRPr>
      </a:lvl5pPr>
      <a:lvl6pPr marL="1555394" algn="l" defTabSz="622158" rtl="0" eaLnBrk="1" latinLnBrk="0" hangingPunct="1">
        <a:defRPr sz="1225" kern="1200">
          <a:solidFill>
            <a:schemeClr val="tx1"/>
          </a:solidFill>
          <a:latin typeface="+mn-lt"/>
          <a:ea typeface="+mn-ea"/>
          <a:cs typeface="+mn-cs"/>
        </a:defRPr>
      </a:lvl6pPr>
      <a:lvl7pPr marL="1866473" algn="l" defTabSz="622158" rtl="0" eaLnBrk="1" latinLnBrk="0" hangingPunct="1">
        <a:defRPr sz="1225" kern="1200">
          <a:solidFill>
            <a:schemeClr val="tx1"/>
          </a:solidFill>
          <a:latin typeface="+mn-lt"/>
          <a:ea typeface="+mn-ea"/>
          <a:cs typeface="+mn-cs"/>
        </a:defRPr>
      </a:lvl7pPr>
      <a:lvl8pPr marL="2177552" algn="l" defTabSz="622158" rtl="0" eaLnBrk="1" latinLnBrk="0" hangingPunct="1">
        <a:defRPr sz="1225" kern="1200">
          <a:solidFill>
            <a:schemeClr val="tx1"/>
          </a:solidFill>
          <a:latin typeface="+mn-lt"/>
          <a:ea typeface="+mn-ea"/>
          <a:cs typeface="+mn-cs"/>
        </a:defRPr>
      </a:lvl8pPr>
      <a:lvl9pPr marL="2488631" algn="l" defTabSz="622158" rtl="0" eaLnBrk="1" latinLnBrk="0" hangingPunct="1">
        <a:defRPr sz="12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081" y="273352"/>
            <a:ext cx="8229377" cy="1144682"/>
          </a:xfrm>
          <a:prstGeom prst="rect">
            <a:avLst/>
          </a:prstGeom>
        </p:spPr>
        <p:txBody>
          <a:bodyPr lIns="0" tIns="0" rIns="0" bIns="0" anchor="ctr">
            <a:noAutofit/>
          </a:bodyPr>
          <a:lstStyle/>
          <a:p>
            <a:r>
              <a:rPr lang="id-ID" sz="1225" b="0" strike="noStrike" spc="-1">
                <a:solidFill>
                  <a:srgbClr val="000000"/>
                </a:solidFill>
                <a:latin typeface="Arial"/>
              </a:rPr>
              <a:t>Click to edit the title text format</a:t>
            </a:r>
          </a:p>
        </p:txBody>
      </p:sp>
      <p:sp>
        <p:nvSpPr>
          <p:cNvPr id="83" name="PlaceHolder 2"/>
          <p:cNvSpPr>
            <a:spLocks noGrp="1"/>
          </p:cNvSpPr>
          <p:nvPr>
            <p:ph type="body"/>
          </p:nvPr>
        </p:nvSpPr>
        <p:spPr>
          <a:xfrm>
            <a:off x="457081" y="1604514"/>
            <a:ext cx="8229377" cy="3977158"/>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1905" b="0" strike="noStrike" spc="-1">
                <a:solidFill>
                  <a:srgbClr val="000000"/>
                </a:solidFill>
                <a:latin typeface="Arial"/>
              </a:rPr>
              <a:t>Click to edit the outline text format</a:t>
            </a:r>
          </a:p>
          <a:p>
            <a:pPr marL="587866" lvl="1" indent="-220450">
              <a:spcBef>
                <a:spcPts val="772"/>
              </a:spcBef>
              <a:buClr>
                <a:srgbClr val="000000"/>
              </a:buClr>
              <a:buSzPct val="75000"/>
              <a:buFont typeface="Symbol" charset="2"/>
              <a:buChar char=""/>
            </a:pPr>
            <a:r>
              <a:rPr lang="id-ID" sz="1361" b="0" strike="noStrike" spc="-1">
                <a:solidFill>
                  <a:srgbClr val="000000"/>
                </a:solidFill>
                <a:latin typeface="Arial"/>
              </a:rPr>
              <a:t>Second Outline Level</a:t>
            </a:r>
          </a:p>
          <a:p>
            <a:pPr marL="881798" lvl="2" indent="-195956">
              <a:spcBef>
                <a:spcPts val="578"/>
              </a:spcBef>
              <a:buClr>
                <a:srgbClr val="000000"/>
              </a:buClr>
              <a:buSzPct val="45000"/>
              <a:buFont typeface="Wingdings" charset="2"/>
              <a:buChar char=""/>
            </a:pPr>
            <a:r>
              <a:rPr lang="id-ID" sz="1225" b="0" strike="noStrike" spc="-1">
                <a:solidFill>
                  <a:srgbClr val="000000"/>
                </a:solidFill>
                <a:latin typeface="Arial"/>
              </a:rPr>
              <a:t>Third Outline Level</a:t>
            </a:r>
          </a:p>
          <a:p>
            <a:pPr marL="1175732" lvl="3" indent="-146966">
              <a:spcBef>
                <a:spcPts val="386"/>
              </a:spcBef>
              <a:buClr>
                <a:srgbClr val="000000"/>
              </a:buClr>
              <a:buSzPct val="75000"/>
              <a:buFont typeface="Symbol" charset="2"/>
              <a:buChar char=""/>
            </a:pPr>
            <a:r>
              <a:rPr lang="id-ID" sz="1225" b="0" strike="noStrike" spc="-1">
                <a:solidFill>
                  <a:srgbClr val="000000"/>
                </a:solidFill>
                <a:latin typeface="Arial"/>
              </a:rPr>
              <a:t>Fourth Outline Level</a:t>
            </a:r>
          </a:p>
          <a:p>
            <a:pPr marL="1469664" lvl="4" indent="-146966">
              <a:spcBef>
                <a:spcPts val="193"/>
              </a:spcBef>
              <a:buClr>
                <a:srgbClr val="000000"/>
              </a:buClr>
              <a:buSzPct val="45000"/>
              <a:buFont typeface="Wingdings" charset="2"/>
              <a:buChar char=""/>
            </a:pPr>
            <a:r>
              <a:rPr lang="id-ID" sz="1361" b="0" strike="noStrike" spc="-1">
                <a:solidFill>
                  <a:srgbClr val="000000"/>
                </a:solidFill>
                <a:latin typeface="Arial"/>
              </a:rPr>
              <a:t>Fifth Outline Level</a:t>
            </a:r>
          </a:p>
          <a:p>
            <a:pPr marL="1763597" lvl="5" indent="-146966">
              <a:spcBef>
                <a:spcPts val="193"/>
              </a:spcBef>
              <a:buClr>
                <a:srgbClr val="000000"/>
              </a:buClr>
              <a:buSzPct val="45000"/>
              <a:buFont typeface="Wingdings" charset="2"/>
              <a:buChar char=""/>
            </a:pPr>
            <a:r>
              <a:rPr lang="id-ID" sz="1361" b="0" strike="noStrike" spc="-1">
                <a:solidFill>
                  <a:srgbClr val="000000"/>
                </a:solidFill>
                <a:latin typeface="Arial"/>
              </a:rPr>
              <a:t>Sixth Outline Level</a:t>
            </a:r>
          </a:p>
          <a:p>
            <a:pPr marL="2057530" lvl="6" indent="-146966">
              <a:spcBef>
                <a:spcPts val="193"/>
              </a:spcBef>
              <a:buClr>
                <a:srgbClr val="000000"/>
              </a:buClr>
              <a:buSzPct val="45000"/>
              <a:buFont typeface="Wingdings" charset="2"/>
              <a:buChar char=""/>
            </a:pPr>
            <a:r>
              <a:rPr lang="id-ID" sz="1361" b="0" strike="noStrike" spc="-1">
                <a:solidFill>
                  <a:srgbClr val="000000"/>
                </a:solidFill>
                <a:latin typeface="Arial"/>
              </a:rPr>
              <a:t>Seventh Outline Level</a:t>
            </a:r>
          </a:p>
        </p:txBody>
      </p:sp>
    </p:spTree>
    <p:extLst>
      <p:ext uri="{BB962C8B-B14F-4D97-AF65-F5344CB8AC3E}">
        <p14:creationId xmlns:p14="http://schemas.microsoft.com/office/powerpoint/2010/main" val="1064627603"/>
      </p:ext>
    </p:extLst>
  </p:cSld>
  <p:clrMap bg1="lt1" tx1="dk1" bg2="lt2" tx2="dk2" accent1="accent1" accent2="accent2" accent3="accent3" accent4="accent4" accent5="accent5" accent6="accent6" hlink="hlink" folHlink="folHlink"/>
  <p:sldLayoutIdLst>
    <p:sldLayoutId id="2147484324" r:id="rId1"/>
    <p:sldLayoutId id="2147484325" r:id="rId2"/>
    <p:sldLayoutId id="2147484326" r:id="rId3"/>
    <p:sldLayoutId id="2147484327" r:id="rId4"/>
    <p:sldLayoutId id="2147484328" r:id="rId5"/>
    <p:sldLayoutId id="2147484329" r:id="rId6"/>
    <p:sldLayoutId id="2147484330" r:id="rId7"/>
    <p:sldLayoutId id="2147484331" r:id="rId8"/>
    <p:sldLayoutId id="2147484332" r:id="rId9"/>
    <p:sldLayoutId id="2147484333" r:id="rId10"/>
    <p:sldLayoutId id="2147484334" r:id="rId11"/>
    <p:sldLayoutId id="2147484335" r:id="rId12"/>
    <p:sldLayoutId id="2147484336" r:id="rId13"/>
  </p:sldLayoutIdLst>
  <p:transition spd="slow">
    <p:push dir="u"/>
  </p:transition>
  <p:txStyles>
    <p:titleStyle>
      <a:lvl1pPr algn="l" defTabSz="622158" rtl="0" eaLnBrk="1" latinLnBrk="0" hangingPunct="1">
        <a:lnSpc>
          <a:spcPct val="90000"/>
        </a:lnSpc>
        <a:spcBef>
          <a:spcPct val="0"/>
        </a:spcBef>
        <a:buNone/>
        <a:defRPr sz="2994" kern="1200">
          <a:solidFill>
            <a:schemeClr val="tx1"/>
          </a:solidFill>
          <a:latin typeface="+mj-lt"/>
          <a:ea typeface="+mj-ea"/>
          <a:cs typeface="+mj-cs"/>
        </a:defRPr>
      </a:lvl1pPr>
    </p:titleStyle>
    <p:bodyStyle>
      <a:lvl1pPr marL="324000" indent="-243000" algn="l" defTabSz="622158" rtl="0" eaLnBrk="1" latinLnBrk="0" hangingPunct="1">
        <a:lnSpc>
          <a:spcPct val="90000"/>
        </a:lnSpc>
        <a:spcBef>
          <a:spcPts val="1063"/>
        </a:spcBef>
        <a:buClr>
          <a:srgbClr val="000000"/>
        </a:buClr>
        <a:buSzPct val="45000"/>
        <a:buFont typeface="Wingdings" charset="2"/>
        <a:buChar char=""/>
        <a:defRPr sz="1905" kern="1200">
          <a:solidFill>
            <a:schemeClr val="tx1"/>
          </a:solidFill>
          <a:latin typeface="+mn-lt"/>
          <a:ea typeface="+mn-ea"/>
          <a:cs typeface="+mn-cs"/>
        </a:defRPr>
      </a:lvl1pPr>
      <a:lvl2pPr marL="466619" indent="-155540" algn="l" defTabSz="622158" rtl="0" eaLnBrk="1" latinLnBrk="0" hangingPunct="1">
        <a:lnSpc>
          <a:spcPct val="90000"/>
        </a:lnSpc>
        <a:spcBef>
          <a:spcPts val="341"/>
        </a:spcBef>
        <a:buFont typeface="Arial" panose="020B0604020202020204" pitchFamily="34" charset="0"/>
        <a:buChar char="•"/>
        <a:defRPr sz="1633" kern="1200">
          <a:solidFill>
            <a:schemeClr val="tx1"/>
          </a:solidFill>
          <a:latin typeface="+mn-lt"/>
          <a:ea typeface="+mn-ea"/>
          <a:cs typeface="+mn-cs"/>
        </a:defRPr>
      </a:lvl2pPr>
      <a:lvl3pPr marL="777698" indent="-155540" algn="l" defTabSz="622158" rtl="0" eaLnBrk="1" latinLnBrk="0" hangingPunct="1">
        <a:lnSpc>
          <a:spcPct val="90000"/>
        </a:lnSpc>
        <a:spcBef>
          <a:spcPts val="341"/>
        </a:spcBef>
        <a:buFont typeface="Arial" panose="020B0604020202020204" pitchFamily="34" charset="0"/>
        <a:buChar char="•"/>
        <a:defRPr sz="1361" kern="1200">
          <a:solidFill>
            <a:schemeClr val="tx1"/>
          </a:solidFill>
          <a:latin typeface="+mn-lt"/>
          <a:ea typeface="+mn-ea"/>
          <a:cs typeface="+mn-cs"/>
        </a:defRPr>
      </a:lvl3pPr>
      <a:lvl4pPr marL="1088776"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4pPr>
      <a:lvl5pPr marL="1399855"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5pPr>
      <a:lvl6pPr marL="1710934"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6pPr>
      <a:lvl7pPr marL="2022013"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7pPr>
      <a:lvl8pPr marL="2333092"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8pPr>
      <a:lvl9pPr marL="2644171" indent="-155540" algn="l" defTabSz="622158" rtl="0" eaLnBrk="1" latinLnBrk="0" hangingPunct="1">
        <a:lnSpc>
          <a:spcPct val="90000"/>
        </a:lnSpc>
        <a:spcBef>
          <a:spcPts val="341"/>
        </a:spcBef>
        <a:buFont typeface="Arial" panose="020B0604020202020204" pitchFamily="34" charset="0"/>
        <a:buChar char="•"/>
        <a:defRPr sz="1225" kern="1200">
          <a:solidFill>
            <a:schemeClr val="tx1"/>
          </a:solidFill>
          <a:latin typeface="+mn-lt"/>
          <a:ea typeface="+mn-ea"/>
          <a:cs typeface="+mn-cs"/>
        </a:defRPr>
      </a:lvl9pPr>
    </p:bodyStyle>
    <p:otherStyle>
      <a:defPPr>
        <a:defRPr lang="id-ID"/>
      </a:defPPr>
      <a:lvl1pPr marL="0" algn="l" defTabSz="622158" rtl="0" eaLnBrk="1" latinLnBrk="0" hangingPunct="1">
        <a:defRPr sz="1225" kern="1200">
          <a:solidFill>
            <a:schemeClr val="tx1"/>
          </a:solidFill>
          <a:latin typeface="+mn-lt"/>
          <a:ea typeface="+mn-ea"/>
          <a:cs typeface="+mn-cs"/>
        </a:defRPr>
      </a:lvl1pPr>
      <a:lvl2pPr marL="311079" algn="l" defTabSz="622158" rtl="0" eaLnBrk="1" latinLnBrk="0" hangingPunct="1">
        <a:defRPr sz="1225" kern="1200">
          <a:solidFill>
            <a:schemeClr val="tx1"/>
          </a:solidFill>
          <a:latin typeface="+mn-lt"/>
          <a:ea typeface="+mn-ea"/>
          <a:cs typeface="+mn-cs"/>
        </a:defRPr>
      </a:lvl2pPr>
      <a:lvl3pPr marL="622158" algn="l" defTabSz="622158" rtl="0" eaLnBrk="1" latinLnBrk="0" hangingPunct="1">
        <a:defRPr sz="1225" kern="1200">
          <a:solidFill>
            <a:schemeClr val="tx1"/>
          </a:solidFill>
          <a:latin typeface="+mn-lt"/>
          <a:ea typeface="+mn-ea"/>
          <a:cs typeface="+mn-cs"/>
        </a:defRPr>
      </a:lvl3pPr>
      <a:lvl4pPr marL="933237" algn="l" defTabSz="622158" rtl="0" eaLnBrk="1" latinLnBrk="0" hangingPunct="1">
        <a:defRPr sz="1225" kern="1200">
          <a:solidFill>
            <a:schemeClr val="tx1"/>
          </a:solidFill>
          <a:latin typeface="+mn-lt"/>
          <a:ea typeface="+mn-ea"/>
          <a:cs typeface="+mn-cs"/>
        </a:defRPr>
      </a:lvl4pPr>
      <a:lvl5pPr marL="1244315" algn="l" defTabSz="622158" rtl="0" eaLnBrk="1" latinLnBrk="0" hangingPunct="1">
        <a:defRPr sz="1225" kern="1200">
          <a:solidFill>
            <a:schemeClr val="tx1"/>
          </a:solidFill>
          <a:latin typeface="+mn-lt"/>
          <a:ea typeface="+mn-ea"/>
          <a:cs typeface="+mn-cs"/>
        </a:defRPr>
      </a:lvl5pPr>
      <a:lvl6pPr marL="1555394" algn="l" defTabSz="622158" rtl="0" eaLnBrk="1" latinLnBrk="0" hangingPunct="1">
        <a:defRPr sz="1225" kern="1200">
          <a:solidFill>
            <a:schemeClr val="tx1"/>
          </a:solidFill>
          <a:latin typeface="+mn-lt"/>
          <a:ea typeface="+mn-ea"/>
          <a:cs typeface="+mn-cs"/>
        </a:defRPr>
      </a:lvl6pPr>
      <a:lvl7pPr marL="1866473" algn="l" defTabSz="622158" rtl="0" eaLnBrk="1" latinLnBrk="0" hangingPunct="1">
        <a:defRPr sz="1225" kern="1200">
          <a:solidFill>
            <a:schemeClr val="tx1"/>
          </a:solidFill>
          <a:latin typeface="+mn-lt"/>
          <a:ea typeface="+mn-ea"/>
          <a:cs typeface="+mn-cs"/>
        </a:defRPr>
      </a:lvl7pPr>
      <a:lvl8pPr marL="2177552" algn="l" defTabSz="622158" rtl="0" eaLnBrk="1" latinLnBrk="0" hangingPunct="1">
        <a:defRPr sz="1225" kern="1200">
          <a:solidFill>
            <a:schemeClr val="tx1"/>
          </a:solidFill>
          <a:latin typeface="+mn-lt"/>
          <a:ea typeface="+mn-ea"/>
          <a:cs typeface="+mn-cs"/>
        </a:defRPr>
      </a:lvl8pPr>
      <a:lvl9pPr marL="2488631" algn="l" defTabSz="622158" rtl="0" eaLnBrk="1" latinLnBrk="0" hangingPunct="1">
        <a:defRPr sz="12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QuickStyle" Target="../diagrams/quickStyle1.xml"/><Relationship Id="rId11" Type="http://schemas.openxmlformats.org/officeDocument/2006/relationships/image" Target="../media/image6.png"/><Relationship Id="rId5" Type="http://schemas.openxmlformats.org/officeDocument/2006/relationships/diagramLayout" Target="../diagrams/layout1.xml"/><Relationship Id="rId10" Type="http://schemas.openxmlformats.org/officeDocument/2006/relationships/image" Target="../media/image5.png"/><Relationship Id="rId4" Type="http://schemas.openxmlformats.org/officeDocument/2006/relationships/diagramData" Target="../diagrams/data1.xml"/><Relationship Id="rId9"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2"/>
          <p:cNvSpPr/>
          <p:nvPr/>
        </p:nvSpPr>
        <p:spPr>
          <a:xfrm>
            <a:off x="901465" y="4797152"/>
            <a:ext cx="7341070" cy="381211"/>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defTabSz="622158">
              <a:defRPr/>
            </a:pPr>
            <a:r>
              <a:rPr lang="en-US" sz="3266" b="1" spc="-1">
                <a:solidFill>
                  <a:srgbClr val="DBF5F9"/>
                </a:solidFill>
                <a:latin typeface="STXinwei" panose="02010800040101010101" pitchFamily="2" charset="-122"/>
                <a:ea typeface="STXinwei" panose="02010800040101010101" pitchFamily="2" charset="-122"/>
                <a:cs typeface="DejaVu Sans"/>
              </a:rPr>
              <a:t>7. OTENTIKASI &amp; OTORISASI</a:t>
            </a:r>
          </a:p>
          <a:p>
            <a:pPr algn="ctr" defTabSz="622158">
              <a:defRPr/>
            </a:pPr>
            <a:r>
              <a:rPr lang="en-US" sz="3266" b="1" spc="-1">
                <a:solidFill>
                  <a:srgbClr val="DBF5F9"/>
                </a:solidFill>
                <a:latin typeface="STXinwei" panose="02010800040101010101" pitchFamily="2" charset="-122"/>
                <a:ea typeface="STXinwei" panose="02010800040101010101" pitchFamily="2" charset="-122"/>
                <a:cs typeface="DejaVu Sans"/>
              </a:rPr>
              <a:t>USER</a:t>
            </a:r>
          </a:p>
        </p:txBody>
      </p:sp>
      <p:pic>
        <p:nvPicPr>
          <p:cNvPr id="9" name="Picture 8">
            <a:extLst>
              <a:ext uri="{FF2B5EF4-FFF2-40B4-BE49-F238E27FC236}">
                <a16:creationId xmlns:a16="http://schemas.microsoft.com/office/drawing/2014/main" id="{A19B5729-C273-BD51-3A53-CE64B7F79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3326" y="1084007"/>
            <a:ext cx="4597348" cy="2903588"/>
          </a:xfrm>
          <a:prstGeom prst="rect">
            <a:avLst/>
          </a:prstGeom>
        </p:spPr>
      </p:pic>
    </p:spTree>
    <p:extLst>
      <p:ext uri="{BB962C8B-B14F-4D97-AF65-F5344CB8AC3E}">
        <p14:creationId xmlns:p14="http://schemas.microsoft.com/office/powerpoint/2010/main" val="104839954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11560" y="26080"/>
            <a:ext cx="8136904"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lvl="0">
              <a:defRPr/>
            </a:pPr>
            <a:r>
              <a:rPr lang="en-US" sz="3600" b="1" spc="-1">
                <a:solidFill>
                  <a:schemeClr val="bg1"/>
                </a:solidFill>
              </a:rPr>
              <a:t>Membuat memberController.php(1)</a:t>
            </a:r>
            <a:endParaRPr lang="id-ID" sz="3600" spc="-1" dirty="0">
              <a:solidFill>
                <a:schemeClr val="bg1"/>
              </a:solidFill>
            </a:endParaRPr>
          </a:p>
        </p:txBody>
      </p:sp>
      <p:sp>
        <p:nvSpPr>
          <p:cNvPr id="6" name="TextBox 5">
            <a:extLst>
              <a:ext uri="{FF2B5EF4-FFF2-40B4-BE49-F238E27FC236}">
                <a16:creationId xmlns:a16="http://schemas.microsoft.com/office/drawing/2014/main" id="{983E1EA7-52A8-4566-9193-E78F84A28991}"/>
              </a:ext>
            </a:extLst>
          </p:cNvPr>
          <p:cNvSpPr txBox="1"/>
          <p:nvPr/>
        </p:nvSpPr>
        <p:spPr>
          <a:xfrm>
            <a:off x="467544" y="1586088"/>
            <a:ext cx="8280920" cy="4524315"/>
          </a:xfrm>
          <a:prstGeom prst="rect">
            <a:avLst/>
          </a:prstGeom>
          <a:noFill/>
        </p:spPr>
        <p:txBody>
          <a:bodyPr wrap="square">
            <a:spAutoFit/>
          </a:bodyPr>
          <a:lstStyle/>
          <a:p>
            <a:r>
              <a:rPr lang="en-US" sz="2400" b="0">
                <a:solidFill>
                  <a:srgbClr val="24292E"/>
                </a:solidFill>
                <a:effectLst/>
                <a:latin typeface="Consolas" panose="020B0609020204030204" pitchFamily="49" charset="0"/>
              </a:rPr>
              <a:t>&lt;?php</a:t>
            </a:r>
          </a:p>
          <a:p>
            <a:r>
              <a:rPr lang="en-US" sz="2400" b="0">
                <a:solidFill>
                  <a:srgbClr val="005CC5"/>
                </a:solidFill>
                <a:effectLst/>
                <a:latin typeface="Consolas" panose="020B0609020204030204" pitchFamily="49" charset="0"/>
              </a:rPr>
              <a:t>session_start</a:t>
            </a:r>
            <a:r>
              <a:rPr lang="en-US" sz="2400" b="0">
                <a:solidFill>
                  <a:srgbClr val="24292E"/>
                </a:solidFill>
                <a:effectLst/>
                <a:latin typeface="Consolas" panose="020B0609020204030204" pitchFamily="49" charset="0"/>
              </a:rPr>
              <a:t>(); </a:t>
            </a:r>
            <a:r>
              <a:rPr lang="en-US" sz="2400" b="0">
                <a:solidFill>
                  <a:srgbClr val="6A737D"/>
                </a:solidFill>
                <a:effectLst/>
                <a:latin typeface="Consolas" panose="020B0609020204030204" pitchFamily="49" charset="0"/>
              </a:rPr>
              <a:t>//memulai session</a:t>
            </a:r>
            <a:endParaRPr lang="en-US" sz="2400" b="0">
              <a:solidFill>
                <a:srgbClr val="24292E"/>
              </a:solidFill>
              <a:effectLst/>
              <a:latin typeface="Consolas" panose="020B0609020204030204" pitchFamily="49" charset="0"/>
            </a:endParaRPr>
          </a:p>
          <a:p>
            <a:r>
              <a:rPr lang="en-US" sz="2400" b="0">
                <a:solidFill>
                  <a:srgbClr val="D73A49"/>
                </a:solidFill>
                <a:effectLst/>
                <a:latin typeface="Consolas" panose="020B0609020204030204" pitchFamily="49" charset="0"/>
              </a:rPr>
              <a:t>include_once</a:t>
            </a:r>
            <a:r>
              <a:rPr lang="en-US" sz="2400" b="0">
                <a:solidFill>
                  <a:srgbClr val="24292E"/>
                </a:solidFill>
                <a:effectLst/>
                <a:latin typeface="Consolas" panose="020B0609020204030204" pitchFamily="49" charset="0"/>
              </a:rPr>
              <a:t> </a:t>
            </a:r>
            <a:r>
              <a:rPr lang="en-US" sz="2400" b="0">
                <a:solidFill>
                  <a:srgbClr val="032F62"/>
                </a:solidFill>
                <a:effectLst/>
                <a:latin typeface="Consolas" panose="020B0609020204030204" pitchFamily="49" charset="0"/>
              </a:rPr>
              <a:t>'dbkoneksi.php'</a:t>
            </a:r>
            <a:r>
              <a:rPr lang="en-US" sz="2400" b="0">
                <a:solidFill>
                  <a:srgbClr val="24292E"/>
                </a:solidFill>
                <a:effectLst/>
                <a:latin typeface="Consolas" panose="020B0609020204030204" pitchFamily="49" charset="0"/>
              </a:rPr>
              <a:t>;</a:t>
            </a:r>
          </a:p>
          <a:p>
            <a:r>
              <a:rPr lang="en-US" sz="2400" b="0">
                <a:solidFill>
                  <a:srgbClr val="D73A49"/>
                </a:solidFill>
                <a:effectLst/>
                <a:latin typeface="Consolas" panose="020B0609020204030204" pitchFamily="49" charset="0"/>
              </a:rPr>
              <a:t>include_once</a:t>
            </a:r>
            <a:r>
              <a:rPr lang="en-US" sz="2400" b="0">
                <a:solidFill>
                  <a:srgbClr val="24292E"/>
                </a:solidFill>
                <a:effectLst/>
                <a:latin typeface="Consolas" panose="020B0609020204030204" pitchFamily="49" charset="0"/>
              </a:rPr>
              <a:t> </a:t>
            </a:r>
            <a:r>
              <a:rPr lang="en-US" sz="2400" b="0">
                <a:solidFill>
                  <a:srgbClr val="032F62"/>
                </a:solidFill>
                <a:effectLst/>
                <a:latin typeface="Consolas" panose="020B0609020204030204" pitchFamily="49" charset="0"/>
              </a:rPr>
              <a:t>'models/Member.php'</a:t>
            </a:r>
            <a:r>
              <a:rPr lang="en-US" sz="2400" b="0">
                <a:solidFill>
                  <a:srgbClr val="24292E"/>
                </a:solidFill>
                <a:effectLst/>
                <a:latin typeface="Consolas" panose="020B0609020204030204" pitchFamily="49" charset="0"/>
              </a:rPr>
              <a:t>;</a:t>
            </a:r>
          </a:p>
          <a:p>
            <a:r>
              <a:rPr lang="en-US" sz="2400" b="0">
                <a:solidFill>
                  <a:srgbClr val="6A737D"/>
                </a:solidFill>
                <a:effectLst/>
                <a:latin typeface="Consolas" panose="020B0609020204030204" pitchFamily="49" charset="0"/>
              </a:rPr>
              <a:t>//1.tangkap request form</a:t>
            </a:r>
            <a:endParaRPr lang="en-US" sz="2400" b="0">
              <a:solidFill>
                <a:srgbClr val="24292E"/>
              </a:solidFill>
              <a:effectLst/>
              <a:latin typeface="Consolas" panose="020B0609020204030204" pitchFamily="49" charset="0"/>
            </a:endParaRPr>
          </a:p>
          <a:p>
            <a:r>
              <a:rPr lang="en-US" sz="2400" b="0">
                <a:solidFill>
                  <a:srgbClr val="24292E"/>
                </a:solidFill>
                <a:effectLst/>
                <a:latin typeface="Consolas" panose="020B0609020204030204" pitchFamily="49" charset="0"/>
              </a:rPr>
              <a:t>$uname </a:t>
            </a:r>
            <a:r>
              <a:rPr lang="en-US" sz="2400" b="0">
                <a:solidFill>
                  <a:srgbClr val="D73A49"/>
                </a:solidFill>
                <a:effectLst/>
                <a:latin typeface="Consolas" panose="020B0609020204030204" pitchFamily="49" charset="0"/>
              </a:rPr>
              <a:t>=</a:t>
            </a:r>
            <a:r>
              <a:rPr lang="en-US" sz="2400" b="0">
                <a:solidFill>
                  <a:srgbClr val="24292E"/>
                </a:solidFill>
                <a:effectLst/>
                <a:latin typeface="Consolas" panose="020B0609020204030204" pitchFamily="49" charset="0"/>
              </a:rPr>
              <a:t> $_POST[</a:t>
            </a:r>
            <a:r>
              <a:rPr lang="en-US" sz="2400" b="0">
                <a:solidFill>
                  <a:srgbClr val="032F62"/>
                </a:solidFill>
                <a:effectLst/>
                <a:latin typeface="Consolas" panose="020B0609020204030204" pitchFamily="49" charset="0"/>
              </a:rPr>
              <a:t>'username'</a:t>
            </a:r>
            <a:r>
              <a:rPr lang="en-US" sz="2400" b="0">
                <a:solidFill>
                  <a:srgbClr val="24292E"/>
                </a:solidFill>
                <a:effectLst/>
                <a:latin typeface="Consolas" panose="020B0609020204030204" pitchFamily="49" charset="0"/>
              </a:rPr>
              <a:t>];</a:t>
            </a:r>
          </a:p>
          <a:p>
            <a:r>
              <a:rPr lang="en-US" sz="2400" b="0">
                <a:solidFill>
                  <a:srgbClr val="24292E"/>
                </a:solidFill>
                <a:effectLst/>
                <a:latin typeface="Consolas" panose="020B0609020204030204" pitchFamily="49" charset="0"/>
              </a:rPr>
              <a:t>$pass </a:t>
            </a:r>
            <a:r>
              <a:rPr lang="en-US" sz="2400" b="0">
                <a:solidFill>
                  <a:srgbClr val="D73A49"/>
                </a:solidFill>
                <a:effectLst/>
                <a:latin typeface="Consolas" panose="020B0609020204030204" pitchFamily="49" charset="0"/>
              </a:rPr>
              <a:t>=</a:t>
            </a:r>
            <a:r>
              <a:rPr lang="en-US" sz="2400" b="0">
                <a:solidFill>
                  <a:srgbClr val="24292E"/>
                </a:solidFill>
                <a:effectLst/>
                <a:latin typeface="Consolas" panose="020B0609020204030204" pitchFamily="49" charset="0"/>
              </a:rPr>
              <a:t> $_POST[</a:t>
            </a:r>
            <a:r>
              <a:rPr lang="en-US" sz="2400" b="0">
                <a:solidFill>
                  <a:srgbClr val="032F62"/>
                </a:solidFill>
                <a:effectLst/>
                <a:latin typeface="Consolas" panose="020B0609020204030204" pitchFamily="49" charset="0"/>
              </a:rPr>
              <a:t>'password'</a:t>
            </a:r>
            <a:r>
              <a:rPr lang="en-US" sz="2400" b="0">
                <a:solidFill>
                  <a:srgbClr val="24292E"/>
                </a:solidFill>
                <a:effectLst/>
                <a:latin typeface="Consolas" panose="020B0609020204030204" pitchFamily="49" charset="0"/>
              </a:rPr>
              <a:t>];</a:t>
            </a:r>
          </a:p>
          <a:p>
            <a:r>
              <a:rPr lang="en-US" sz="2400" b="0">
                <a:solidFill>
                  <a:srgbClr val="6A737D"/>
                </a:solidFill>
                <a:effectLst/>
                <a:latin typeface="Consolas" panose="020B0609020204030204" pitchFamily="49" charset="0"/>
              </a:rPr>
              <a:t>//2.simpan ke sebuah array</a:t>
            </a:r>
            <a:endParaRPr lang="en-US" sz="2400" b="0">
              <a:solidFill>
                <a:srgbClr val="24292E"/>
              </a:solidFill>
              <a:effectLst/>
              <a:latin typeface="Consolas" panose="020B0609020204030204" pitchFamily="49" charset="0"/>
            </a:endParaRPr>
          </a:p>
          <a:p>
            <a:r>
              <a:rPr lang="en-US" sz="2400" b="0">
                <a:solidFill>
                  <a:srgbClr val="24292E"/>
                </a:solidFill>
                <a:effectLst/>
                <a:latin typeface="Consolas" panose="020B0609020204030204" pitchFamily="49" charset="0"/>
              </a:rPr>
              <a:t>$data </a:t>
            </a:r>
            <a:r>
              <a:rPr lang="en-US" sz="2400" b="0">
                <a:solidFill>
                  <a:srgbClr val="D73A49"/>
                </a:solidFill>
                <a:effectLst/>
                <a:latin typeface="Consolas" panose="020B0609020204030204" pitchFamily="49" charset="0"/>
              </a:rPr>
              <a:t>=</a:t>
            </a:r>
            <a:r>
              <a:rPr lang="en-US" sz="2400" b="0">
                <a:solidFill>
                  <a:srgbClr val="24292E"/>
                </a:solidFill>
                <a:effectLst/>
                <a:latin typeface="Consolas" panose="020B0609020204030204" pitchFamily="49" charset="0"/>
              </a:rPr>
              <a:t> [</a:t>
            </a:r>
          </a:p>
          <a:p>
            <a:r>
              <a:rPr lang="en-US" sz="2400" b="0">
                <a:solidFill>
                  <a:srgbClr val="24292E"/>
                </a:solidFill>
                <a:effectLst/>
                <a:latin typeface="Consolas" panose="020B0609020204030204" pitchFamily="49" charset="0"/>
              </a:rPr>
              <a:t>    $uname, </a:t>
            </a:r>
            <a:r>
              <a:rPr lang="en-US" sz="2400" b="0">
                <a:solidFill>
                  <a:srgbClr val="6A737D"/>
                </a:solidFill>
                <a:effectLst/>
                <a:latin typeface="Consolas" panose="020B0609020204030204" pitchFamily="49" charset="0"/>
              </a:rPr>
              <a:t>// ? 1</a:t>
            </a:r>
            <a:endParaRPr lang="en-US" sz="2400" b="0">
              <a:solidFill>
                <a:srgbClr val="24292E"/>
              </a:solidFill>
              <a:effectLst/>
              <a:latin typeface="Consolas" panose="020B0609020204030204" pitchFamily="49" charset="0"/>
            </a:endParaRPr>
          </a:p>
          <a:p>
            <a:r>
              <a:rPr lang="en-US" sz="2400" b="0">
                <a:solidFill>
                  <a:srgbClr val="24292E"/>
                </a:solidFill>
                <a:effectLst/>
                <a:latin typeface="Consolas" panose="020B0609020204030204" pitchFamily="49" charset="0"/>
              </a:rPr>
              <a:t>    $pass </a:t>
            </a:r>
            <a:r>
              <a:rPr lang="en-US" sz="2400" b="0">
                <a:solidFill>
                  <a:srgbClr val="6A737D"/>
                </a:solidFill>
                <a:effectLst/>
                <a:latin typeface="Consolas" panose="020B0609020204030204" pitchFamily="49" charset="0"/>
              </a:rPr>
              <a:t>// ? 2</a:t>
            </a:r>
            <a:endParaRPr lang="en-US" sz="2400" b="0">
              <a:solidFill>
                <a:srgbClr val="24292E"/>
              </a:solidFill>
              <a:effectLst/>
              <a:latin typeface="Consolas" panose="020B0609020204030204" pitchFamily="49" charset="0"/>
            </a:endParaRPr>
          </a:p>
          <a:p>
            <a:r>
              <a:rPr lang="en-US" sz="2400" b="0">
                <a:solidFill>
                  <a:srgbClr val="24292E"/>
                </a:solidFill>
                <a:effectLst/>
                <a:latin typeface="Consolas" panose="020B0609020204030204" pitchFamily="49" charset="0"/>
              </a:rPr>
              <a:t>];</a:t>
            </a:r>
          </a:p>
        </p:txBody>
      </p:sp>
    </p:spTree>
    <p:extLst>
      <p:ext uri="{BB962C8B-B14F-4D97-AF65-F5344CB8AC3E}">
        <p14:creationId xmlns:p14="http://schemas.microsoft.com/office/powerpoint/2010/main" val="2554463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95536" y="26080"/>
            <a:ext cx="8383904"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fontScale="92500"/>
          </a:bodyPr>
          <a:lstStyle/>
          <a:p>
            <a:pPr lvl="0">
              <a:defRPr/>
            </a:pPr>
            <a:r>
              <a:rPr lang="en-US" sz="4000" b="1" spc="-1">
                <a:solidFill>
                  <a:schemeClr val="bg1"/>
                </a:solidFill>
              </a:rPr>
              <a:t>Membuat memberController.php(2)</a:t>
            </a:r>
            <a:endParaRPr lang="id-ID" sz="4000" spc="-1" dirty="0">
              <a:solidFill>
                <a:schemeClr val="bg1"/>
              </a:solidFill>
            </a:endParaRPr>
          </a:p>
        </p:txBody>
      </p:sp>
      <p:sp>
        <p:nvSpPr>
          <p:cNvPr id="5" name="TextBox 4">
            <a:extLst>
              <a:ext uri="{FF2B5EF4-FFF2-40B4-BE49-F238E27FC236}">
                <a16:creationId xmlns:a16="http://schemas.microsoft.com/office/drawing/2014/main" id="{3579F02F-2656-418E-A840-CFC9DD6FE402}"/>
              </a:ext>
            </a:extLst>
          </p:cNvPr>
          <p:cNvSpPr txBox="1"/>
          <p:nvPr/>
        </p:nvSpPr>
        <p:spPr>
          <a:xfrm>
            <a:off x="395536" y="1700808"/>
            <a:ext cx="8352928" cy="4247317"/>
          </a:xfrm>
          <a:prstGeom prst="rect">
            <a:avLst/>
          </a:prstGeom>
          <a:noFill/>
        </p:spPr>
        <p:txBody>
          <a:bodyPr wrap="square">
            <a:spAutoFit/>
          </a:bodyPr>
          <a:lstStyle/>
          <a:p>
            <a:r>
              <a:rPr lang="en-US" b="0">
                <a:solidFill>
                  <a:srgbClr val="6A737D"/>
                </a:solidFill>
                <a:effectLst/>
                <a:latin typeface="Consolas" panose="020B0609020204030204" pitchFamily="49" charset="0"/>
              </a:rPr>
              <a:t>//3.eksekusi tombol</a:t>
            </a:r>
            <a:endParaRPr lang="en-US" b="0">
              <a:solidFill>
                <a:srgbClr val="24292E"/>
              </a:solidFill>
              <a:effectLst/>
              <a:latin typeface="Consolas" panose="020B0609020204030204" pitchFamily="49" charset="0"/>
            </a:endParaRPr>
          </a:p>
          <a:p>
            <a:r>
              <a:rPr lang="en-US" b="0">
                <a:solidFill>
                  <a:srgbClr val="24292E"/>
                </a:solidFill>
                <a:effectLst/>
                <a:latin typeface="Consolas" panose="020B0609020204030204" pitchFamily="49" charset="0"/>
              </a:rPr>
              <a:t>$obj </a:t>
            </a:r>
            <a:r>
              <a:rPr lang="en-US" b="0">
                <a:solidFill>
                  <a:srgbClr val="D73A49"/>
                </a:solidFill>
                <a:effectLst/>
                <a:latin typeface="Consolas" panose="020B0609020204030204" pitchFamily="49" charset="0"/>
              </a:rPr>
              <a:t>=</a:t>
            </a:r>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new</a:t>
            </a:r>
            <a:r>
              <a:rPr lang="en-US" b="0">
                <a:solidFill>
                  <a:srgbClr val="24292E"/>
                </a:solidFill>
                <a:effectLst/>
                <a:latin typeface="Consolas" panose="020B0609020204030204" pitchFamily="49" charset="0"/>
              </a:rPr>
              <a:t> </a:t>
            </a:r>
            <a:r>
              <a:rPr lang="en-US" b="0">
                <a:solidFill>
                  <a:srgbClr val="005CC5"/>
                </a:solidFill>
                <a:effectLst/>
                <a:latin typeface="Consolas" panose="020B0609020204030204" pitchFamily="49" charset="0"/>
              </a:rPr>
              <a:t>Member</a:t>
            </a:r>
            <a:r>
              <a:rPr lang="en-US" b="0">
                <a:solidFill>
                  <a:srgbClr val="24292E"/>
                </a:solidFill>
                <a:effectLst/>
                <a:latin typeface="Consolas" panose="020B0609020204030204" pitchFamily="49" charset="0"/>
              </a:rPr>
              <a:t>();</a:t>
            </a:r>
          </a:p>
          <a:p>
            <a:r>
              <a:rPr lang="en-US" b="0">
                <a:solidFill>
                  <a:srgbClr val="24292E"/>
                </a:solidFill>
                <a:effectLst/>
                <a:latin typeface="Consolas" panose="020B0609020204030204" pitchFamily="49" charset="0"/>
              </a:rPr>
              <a:t>$rs </a:t>
            </a:r>
            <a:r>
              <a:rPr lang="en-US" b="0">
                <a:solidFill>
                  <a:srgbClr val="D73A49"/>
                </a:solidFill>
                <a:effectLst/>
                <a:latin typeface="Consolas" panose="020B0609020204030204" pitchFamily="49" charset="0"/>
              </a:rPr>
              <a:t>=</a:t>
            </a:r>
            <a:r>
              <a:rPr lang="en-US" b="0">
                <a:solidFill>
                  <a:srgbClr val="24292E"/>
                </a:solidFill>
                <a:effectLst/>
                <a:latin typeface="Consolas" panose="020B0609020204030204" pitchFamily="49" charset="0"/>
              </a:rPr>
              <a:t> $obj</a:t>
            </a:r>
            <a:r>
              <a:rPr lang="en-US" b="0">
                <a:solidFill>
                  <a:srgbClr val="D73A49"/>
                </a:solidFill>
                <a:effectLst/>
                <a:latin typeface="Consolas" panose="020B0609020204030204" pitchFamily="49" charset="0"/>
              </a:rPr>
              <a:t>-&gt;</a:t>
            </a:r>
            <a:r>
              <a:rPr lang="en-US" b="0">
                <a:solidFill>
                  <a:srgbClr val="6F42C1"/>
                </a:solidFill>
                <a:effectLst/>
                <a:latin typeface="Consolas" panose="020B0609020204030204" pitchFamily="49" charset="0"/>
              </a:rPr>
              <a:t>cekLogin</a:t>
            </a:r>
            <a:r>
              <a:rPr lang="en-US" b="0">
                <a:solidFill>
                  <a:srgbClr val="24292E"/>
                </a:solidFill>
                <a:effectLst/>
                <a:latin typeface="Consolas" panose="020B0609020204030204" pitchFamily="49" charset="0"/>
              </a:rPr>
              <a:t>($data);</a:t>
            </a:r>
          </a:p>
          <a:p>
            <a:r>
              <a:rPr lang="en-US" b="0">
                <a:solidFill>
                  <a:srgbClr val="6A737D"/>
                </a:solidFill>
                <a:effectLst/>
                <a:latin typeface="Consolas" panose="020B0609020204030204" pitchFamily="49" charset="0"/>
              </a:rPr>
              <a:t>//die($rs);</a:t>
            </a:r>
            <a:endParaRPr lang="en-US" b="0">
              <a:solidFill>
                <a:srgbClr val="24292E"/>
              </a:solidFill>
              <a:effectLst/>
              <a:latin typeface="Consolas" panose="020B0609020204030204" pitchFamily="49" charset="0"/>
            </a:endParaRPr>
          </a:p>
          <a:p>
            <a:r>
              <a:rPr lang="en-US" b="0">
                <a:solidFill>
                  <a:srgbClr val="D73A49"/>
                </a:solidFill>
                <a:effectLst/>
                <a:latin typeface="Consolas" panose="020B0609020204030204" pitchFamily="49" charset="0"/>
              </a:rPr>
              <a:t>if</a:t>
            </a:r>
            <a:r>
              <a:rPr lang="en-US" b="0">
                <a:solidFill>
                  <a:srgbClr val="24292E"/>
                </a:solidFill>
                <a:effectLst/>
                <a:latin typeface="Consolas" panose="020B0609020204030204" pitchFamily="49" charset="0"/>
              </a:rPr>
              <a:t>(</a:t>
            </a:r>
            <a:r>
              <a:rPr lang="en-US" b="0">
                <a:solidFill>
                  <a:srgbClr val="D73A49"/>
                </a:solidFill>
                <a:effectLst/>
                <a:latin typeface="Consolas" panose="020B0609020204030204" pitchFamily="49" charset="0"/>
              </a:rPr>
              <a:t>!</a:t>
            </a:r>
            <a:r>
              <a:rPr lang="en-US" b="0">
                <a:solidFill>
                  <a:srgbClr val="005CC5"/>
                </a:solidFill>
                <a:effectLst/>
                <a:latin typeface="Consolas" panose="020B0609020204030204" pitchFamily="49" charset="0"/>
              </a:rPr>
              <a:t>empty</a:t>
            </a:r>
            <a:r>
              <a:rPr lang="en-US" b="0">
                <a:solidFill>
                  <a:srgbClr val="24292E"/>
                </a:solidFill>
                <a:effectLst/>
                <a:latin typeface="Consolas" panose="020B0609020204030204" pitchFamily="49" charset="0"/>
              </a:rPr>
              <a:t>($rs)){ </a:t>
            </a:r>
            <a:r>
              <a:rPr lang="en-US" b="0">
                <a:solidFill>
                  <a:srgbClr val="6A737D"/>
                </a:solidFill>
                <a:effectLst/>
                <a:latin typeface="Consolas" panose="020B0609020204030204" pitchFamily="49" charset="0"/>
              </a:rPr>
              <a:t>//-------sukses login----------</a:t>
            </a:r>
            <a:endParaRPr lang="en-US" b="0">
              <a:solidFill>
                <a:srgbClr val="24292E"/>
              </a:solidFill>
              <a:effectLst/>
              <a:latin typeface="Consolas" panose="020B0609020204030204" pitchFamily="49" charset="0"/>
            </a:endParaRPr>
          </a:p>
          <a:p>
            <a:r>
              <a:rPr lang="en-US" b="0">
                <a:solidFill>
                  <a:srgbClr val="24292E"/>
                </a:solidFill>
                <a:effectLst/>
                <a:latin typeface="Consolas" panose="020B0609020204030204" pitchFamily="49" charset="0"/>
              </a:rPr>
              <a:t>    $_SESSION[</a:t>
            </a:r>
            <a:r>
              <a:rPr lang="en-US" b="0">
                <a:solidFill>
                  <a:srgbClr val="032F62"/>
                </a:solidFill>
                <a:effectLst/>
                <a:latin typeface="Consolas" panose="020B0609020204030204" pitchFamily="49" charset="0"/>
              </a:rPr>
              <a:t>'MEMBER'</a:t>
            </a:r>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a:t>
            </a:r>
            <a:r>
              <a:rPr lang="en-US" b="0">
                <a:solidFill>
                  <a:srgbClr val="24292E"/>
                </a:solidFill>
                <a:effectLst/>
                <a:latin typeface="Consolas" panose="020B0609020204030204" pitchFamily="49" charset="0"/>
              </a:rPr>
              <a:t> $rs;</a:t>
            </a:r>
          </a:p>
          <a:p>
            <a:r>
              <a:rPr lang="en-US" b="0">
                <a:solidFill>
                  <a:srgbClr val="24292E"/>
                </a:solidFill>
                <a:effectLst/>
                <a:latin typeface="Consolas" panose="020B0609020204030204" pitchFamily="49" charset="0"/>
              </a:rPr>
              <a:t>    </a:t>
            </a:r>
            <a:r>
              <a:rPr lang="en-US" b="0">
                <a:solidFill>
                  <a:srgbClr val="6A737D"/>
                </a:solidFill>
                <a:effectLst/>
                <a:latin typeface="Consolas" panose="020B0609020204030204" pitchFamily="49" charset="0"/>
              </a:rPr>
              <a:t>//landing page</a:t>
            </a:r>
            <a:endParaRPr lang="en-US" b="0">
              <a:solidFill>
                <a:srgbClr val="24292E"/>
              </a:solidFill>
              <a:effectLst/>
              <a:latin typeface="Consolas" panose="020B0609020204030204" pitchFamily="49" charset="0"/>
            </a:endParaRPr>
          </a:p>
          <a:p>
            <a:r>
              <a:rPr lang="en-US" b="0">
                <a:solidFill>
                  <a:srgbClr val="24292E"/>
                </a:solidFill>
                <a:effectLst/>
                <a:latin typeface="Consolas" panose="020B0609020204030204" pitchFamily="49" charset="0"/>
              </a:rPr>
              <a:t>    </a:t>
            </a:r>
            <a:r>
              <a:rPr lang="en-US" b="0">
                <a:solidFill>
                  <a:srgbClr val="005CC5"/>
                </a:solidFill>
                <a:effectLst/>
                <a:latin typeface="Consolas" panose="020B0609020204030204" pitchFamily="49" charset="0"/>
              </a:rPr>
              <a:t>header</a:t>
            </a:r>
            <a:r>
              <a:rPr lang="en-US" b="0">
                <a:solidFill>
                  <a:srgbClr val="24292E"/>
                </a:solidFill>
                <a:effectLst/>
                <a:latin typeface="Consolas" panose="020B0609020204030204" pitchFamily="49" charset="0"/>
              </a:rPr>
              <a:t>(</a:t>
            </a:r>
            <a:r>
              <a:rPr lang="en-US" b="0">
                <a:solidFill>
                  <a:srgbClr val="032F62"/>
                </a:solidFill>
                <a:effectLst/>
                <a:latin typeface="Consolas" panose="020B0609020204030204" pitchFamily="49" charset="0"/>
              </a:rPr>
              <a:t>'location:http:index.php?hal=</a:t>
            </a:r>
            <a:r>
              <a:rPr lang="en-US">
                <a:solidFill>
                  <a:srgbClr val="032F62"/>
                </a:solidFill>
                <a:latin typeface="Consolas" panose="020B0609020204030204" pitchFamily="49" charset="0"/>
              </a:rPr>
              <a:t>produk</a:t>
            </a:r>
            <a:r>
              <a:rPr lang="en-US" b="0">
                <a:solidFill>
                  <a:srgbClr val="032F62"/>
                </a:solidFill>
                <a:effectLst/>
                <a:latin typeface="Consolas" panose="020B0609020204030204" pitchFamily="49" charset="0"/>
              </a:rPr>
              <a:t>'</a:t>
            </a:r>
            <a:r>
              <a:rPr lang="en-US" b="0">
                <a:solidFill>
                  <a:srgbClr val="24292E"/>
                </a:solidFill>
                <a:effectLst/>
                <a:latin typeface="Consolas" panose="020B0609020204030204" pitchFamily="49" charset="0"/>
              </a:rPr>
              <a:t>);</a:t>
            </a:r>
          </a:p>
          <a:p>
            <a:r>
              <a:rPr lang="en-US" b="0">
                <a:solidFill>
                  <a:srgbClr val="24292E"/>
                </a:solidFill>
                <a:effectLst/>
                <a:latin typeface="Consolas" panose="020B0609020204030204" pitchFamily="49" charset="0"/>
              </a:rPr>
              <a:t>}</a:t>
            </a:r>
          </a:p>
          <a:p>
            <a:r>
              <a:rPr lang="en-US" b="0">
                <a:solidFill>
                  <a:srgbClr val="D73A49"/>
                </a:solidFill>
                <a:effectLst/>
                <a:latin typeface="Consolas" panose="020B0609020204030204" pitchFamily="49" charset="0"/>
              </a:rPr>
              <a:t>else</a:t>
            </a:r>
            <a:r>
              <a:rPr lang="en-US" b="0">
                <a:solidFill>
                  <a:srgbClr val="24292E"/>
                </a:solidFill>
                <a:effectLst/>
                <a:latin typeface="Consolas" panose="020B0609020204030204" pitchFamily="49" charset="0"/>
              </a:rPr>
              <a:t>{</a:t>
            </a:r>
            <a:r>
              <a:rPr lang="en-US" b="0">
                <a:solidFill>
                  <a:srgbClr val="6A737D"/>
                </a:solidFill>
                <a:effectLst/>
                <a:latin typeface="Consolas" panose="020B0609020204030204" pitchFamily="49" charset="0"/>
              </a:rPr>
              <a:t>//-------gagal login----------</a:t>
            </a:r>
            <a:endParaRPr lang="en-US" b="0">
              <a:solidFill>
                <a:srgbClr val="24292E"/>
              </a:solidFill>
              <a:effectLst/>
              <a:latin typeface="Consolas" panose="020B0609020204030204" pitchFamily="49" charset="0"/>
            </a:endParaRPr>
          </a:p>
          <a:p>
            <a:r>
              <a:rPr lang="en-US" b="0">
                <a:solidFill>
                  <a:srgbClr val="24292E"/>
                </a:solidFill>
                <a:effectLst/>
                <a:latin typeface="Consolas" panose="020B0609020204030204" pitchFamily="49" charset="0"/>
              </a:rPr>
              <a:t>    </a:t>
            </a:r>
            <a:r>
              <a:rPr lang="en-US" b="0">
                <a:solidFill>
                  <a:srgbClr val="6A737D"/>
                </a:solidFill>
                <a:effectLst/>
                <a:latin typeface="Consolas" panose="020B0609020204030204" pitchFamily="49" charset="0"/>
              </a:rPr>
              <a:t>//landing page</a:t>
            </a:r>
            <a:endParaRPr lang="en-US" b="0">
              <a:solidFill>
                <a:srgbClr val="24292E"/>
              </a:solidFill>
              <a:effectLst/>
              <a:latin typeface="Consolas" panose="020B0609020204030204" pitchFamily="49" charset="0"/>
            </a:endParaRPr>
          </a:p>
          <a:p>
            <a:r>
              <a:rPr lang="en-US" b="0">
                <a:solidFill>
                  <a:srgbClr val="24292E"/>
                </a:solidFill>
                <a:effectLst/>
                <a:latin typeface="Consolas" panose="020B0609020204030204" pitchFamily="49" charset="0"/>
              </a:rPr>
              <a:t>    </a:t>
            </a:r>
            <a:r>
              <a:rPr lang="en-US" b="0">
                <a:solidFill>
                  <a:srgbClr val="005CC5"/>
                </a:solidFill>
                <a:effectLst/>
                <a:latin typeface="Consolas" panose="020B0609020204030204" pitchFamily="49" charset="0"/>
              </a:rPr>
              <a:t>header</a:t>
            </a:r>
            <a:r>
              <a:rPr lang="en-US" b="0">
                <a:solidFill>
                  <a:srgbClr val="24292E"/>
                </a:solidFill>
                <a:effectLst/>
                <a:latin typeface="Consolas" panose="020B0609020204030204" pitchFamily="49" charset="0"/>
              </a:rPr>
              <a:t>(</a:t>
            </a:r>
            <a:r>
              <a:rPr lang="en-US" b="0">
                <a:solidFill>
                  <a:srgbClr val="032F62"/>
                </a:solidFill>
                <a:effectLst/>
                <a:latin typeface="Consolas" panose="020B0609020204030204" pitchFamily="49" charset="0"/>
              </a:rPr>
              <a:t>'location:http:index.php?hal=gagal_login'</a:t>
            </a:r>
            <a:r>
              <a:rPr lang="en-US" b="0">
                <a:solidFill>
                  <a:srgbClr val="24292E"/>
                </a:solidFill>
                <a:effectLst/>
                <a:latin typeface="Consolas" panose="020B0609020204030204" pitchFamily="49" charset="0"/>
              </a:rPr>
              <a:t>);</a:t>
            </a:r>
          </a:p>
          <a:p>
            <a:r>
              <a:rPr lang="en-US" b="0">
                <a:solidFill>
                  <a:srgbClr val="24292E"/>
                </a:solidFill>
                <a:effectLst/>
                <a:latin typeface="Consolas" panose="020B0609020204030204" pitchFamily="49" charset="0"/>
              </a:rPr>
              <a:t>}       </a:t>
            </a:r>
          </a:p>
          <a:p>
            <a:br>
              <a:rPr lang="en-US" b="0">
                <a:solidFill>
                  <a:srgbClr val="24292E"/>
                </a:solidFill>
                <a:effectLst/>
                <a:latin typeface="Consolas" panose="020B0609020204030204" pitchFamily="49" charset="0"/>
              </a:rPr>
            </a:br>
            <a:r>
              <a:rPr lang="en-US" b="0">
                <a:solidFill>
                  <a:srgbClr val="24292E"/>
                </a:solidFill>
                <a:effectLst/>
                <a:latin typeface="Consolas" panose="020B0609020204030204" pitchFamily="49" charset="0"/>
              </a:rPr>
              <a:t>?&gt;</a:t>
            </a:r>
          </a:p>
        </p:txBody>
      </p:sp>
    </p:spTree>
    <p:extLst>
      <p:ext uri="{BB962C8B-B14F-4D97-AF65-F5344CB8AC3E}">
        <p14:creationId xmlns:p14="http://schemas.microsoft.com/office/powerpoint/2010/main" val="3346560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863588" y="0"/>
            <a:ext cx="7416824"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Hak Akses Tamu &amp; Member</a:t>
            </a:r>
            <a:endParaRPr lang="id-ID" sz="4400" spc="-1" dirty="0">
              <a:solidFill>
                <a:schemeClr val="bg1"/>
              </a:solidFill>
            </a:endParaRPr>
          </a:p>
        </p:txBody>
      </p:sp>
      <p:sp>
        <p:nvSpPr>
          <p:cNvPr id="7" name="TextBox 6">
            <a:extLst>
              <a:ext uri="{FF2B5EF4-FFF2-40B4-BE49-F238E27FC236}">
                <a16:creationId xmlns:a16="http://schemas.microsoft.com/office/drawing/2014/main" id="{EAF8C5F5-701D-4D35-941C-DD9A4FF182E0}"/>
              </a:ext>
            </a:extLst>
          </p:cNvPr>
          <p:cNvSpPr txBox="1"/>
          <p:nvPr/>
        </p:nvSpPr>
        <p:spPr>
          <a:xfrm>
            <a:off x="1098235" y="1843950"/>
            <a:ext cx="7632848" cy="3170099"/>
          </a:xfrm>
          <a:prstGeom prst="rect">
            <a:avLst/>
          </a:prstGeom>
          <a:noFill/>
        </p:spPr>
        <p:txBody>
          <a:bodyPr wrap="square">
            <a:spAutoFit/>
          </a:bodyPr>
          <a:lstStyle/>
          <a:p>
            <a:r>
              <a:rPr lang="en-US" sz="2000" b="0">
                <a:solidFill>
                  <a:srgbClr val="24292E"/>
                </a:solidFill>
                <a:effectLst/>
                <a:latin typeface="Consolas" panose="020B0609020204030204" pitchFamily="49" charset="0"/>
              </a:rPr>
              <a:t>&lt;?php</a:t>
            </a:r>
          </a:p>
          <a:p>
            <a:r>
              <a:rPr lang="en-US" sz="2000" b="0">
                <a:solidFill>
                  <a:srgbClr val="24292E"/>
                </a:solidFill>
                <a:effectLst/>
                <a:latin typeface="Consolas" panose="020B0609020204030204" pitchFamily="49" charset="0"/>
              </a:rPr>
              <a:t>    $member </a:t>
            </a:r>
            <a:r>
              <a:rPr lang="en-US" sz="2000" b="0">
                <a:solidFill>
                  <a:srgbClr val="D73A49"/>
                </a:solidFill>
                <a:effectLst/>
                <a:latin typeface="Consolas" panose="020B0609020204030204" pitchFamily="49" charset="0"/>
              </a:rPr>
              <a:t>=</a:t>
            </a:r>
            <a:r>
              <a:rPr lang="en-US" sz="2000" b="0">
                <a:solidFill>
                  <a:srgbClr val="24292E"/>
                </a:solidFill>
                <a:effectLst/>
                <a:latin typeface="Consolas" panose="020B0609020204030204" pitchFamily="49" charset="0"/>
              </a:rPr>
              <a:t> $_SESSION[</a:t>
            </a:r>
            <a:r>
              <a:rPr lang="en-US" sz="2000" b="0">
                <a:solidFill>
                  <a:srgbClr val="032F62"/>
                </a:solidFill>
                <a:effectLst/>
                <a:latin typeface="Consolas" panose="020B0609020204030204" pitchFamily="49" charset="0"/>
              </a:rPr>
              <a:t>'MEMBER'</a:t>
            </a:r>
            <a:r>
              <a:rPr lang="en-US" sz="2000" b="0">
                <a:solidFill>
                  <a:srgbClr val="24292E"/>
                </a:solidFill>
                <a:effectLst/>
                <a:latin typeface="Consolas" panose="020B0609020204030204" pitchFamily="49" charset="0"/>
              </a:rPr>
              <a:t>];</a:t>
            </a:r>
          </a:p>
          <a:p>
            <a:r>
              <a:rPr lang="en-US" sz="2000" b="0">
                <a:solidFill>
                  <a:srgbClr val="24292E"/>
                </a:solidFill>
                <a:effectLst/>
                <a:latin typeface="Consolas" panose="020B0609020204030204" pitchFamily="49" charset="0"/>
              </a:rPr>
              <a:t>    </a:t>
            </a:r>
            <a:r>
              <a:rPr lang="en-US" sz="2000" b="0">
                <a:solidFill>
                  <a:srgbClr val="D73A49"/>
                </a:solidFill>
                <a:effectLst/>
                <a:latin typeface="Consolas" panose="020B0609020204030204" pitchFamily="49" charset="0"/>
              </a:rPr>
              <a:t>if</a:t>
            </a:r>
            <a:r>
              <a:rPr lang="en-US" sz="2000" b="0">
                <a:solidFill>
                  <a:srgbClr val="24292E"/>
                </a:solidFill>
                <a:effectLst/>
                <a:latin typeface="Consolas" panose="020B0609020204030204" pitchFamily="49" charset="0"/>
              </a:rPr>
              <a:t>(</a:t>
            </a:r>
            <a:r>
              <a:rPr lang="en-US" sz="2000" b="0">
                <a:solidFill>
                  <a:srgbClr val="D73A49"/>
                </a:solidFill>
                <a:effectLst/>
                <a:latin typeface="Consolas" panose="020B0609020204030204" pitchFamily="49" charset="0"/>
              </a:rPr>
              <a:t>!</a:t>
            </a:r>
            <a:r>
              <a:rPr lang="en-US" sz="2000" b="0">
                <a:solidFill>
                  <a:srgbClr val="005CC5"/>
                </a:solidFill>
                <a:effectLst/>
                <a:latin typeface="Consolas" panose="020B0609020204030204" pitchFamily="49" charset="0"/>
              </a:rPr>
              <a:t>isset</a:t>
            </a:r>
            <a:r>
              <a:rPr lang="en-US" sz="2000" b="0">
                <a:solidFill>
                  <a:srgbClr val="24292E"/>
                </a:solidFill>
                <a:effectLst/>
                <a:latin typeface="Consolas" panose="020B0609020204030204" pitchFamily="49" charset="0"/>
              </a:rPr>
              <a:t>($member)){</a:t>
            </a:r>
          </a:p>
          <a:p>
            <a:r>
              <a:rPr lang="en-US" sz="2000" b="0">
                <a:solidFill>
                  <a:srgbClr val="24292E"/>
                </a:solidFill>
                <a:effectLst/>
                <a:latin typeface="Consolas" panose="020B0609020204030204" pitchFamily="49" charset="0"/>
              </a:rPr>
              <a:t>        </a:t>
            </a:r>
            <a:r>
              <a:rPr lang="en-US" sz="2000" b="0">
                <a:solidFill>
                  <a:srgbClr val="6A737D"/>
                </a:solidFill>
                <a:effectLst/>
                <a:latin typeface="Consolas" panose="020B0609020204030204" pitchFamily="49" charset="0"/>
              </a:rPr>
              <a:t>//-------hak akses untuk </a:t>
            </a:r>
            <a:r>
              <a:rPr lang="en-US" sz="2000">
                <a:solidFill>
                  <a:srgbClr val="6A737D"/>
                </a:solidFill>
                <a:latin typeface="Consolas" panose="020B0609020204030204" pitchFamily="49" charset="0"/>
              </a:rPr>
              <a:t>tamu</a:t>
            </a:r>
            <a:r>
              <a:rPr lang="en-US" sz="2000" b="0">
                <a:solidFill>
                  <a:srgbClr val="6A737D"/>
                </a:solidFill>
                <a:effectLst/>
                <a:latin typeface="Consolas" panose="020B0609020204030204" pitchFamily="49" charset="0"/>
              </a:rPr>
              <a:t>-------                  </a:t>
            </a:r>
            <a:endParaRPr lang="en-US" sz="2000" b="0">
              <a:solidFill>
                <a:srgbClr val="24292E"/>
              </a:solidFill>
              <a:effectLst/>
              <a:latin typeface="Consolas" panose="020B0609020204030204" pitchFamily="49" charset="0"/>
            </a:endParaRPr>
          </a:p>
          <a:p>
            <a:r>
              <a:rPr lang="en-US" sz="2000" b="0">
                <a:solidFill>
                  <a:srgbClr val="24292E"/>
                </a:solidFill>
                <a:effectLst/>
                <a:latin typeface="Consolas" panose="020B0609020204030204" pitchFamily="49" charset="0"/>
              </a:rPr>
              <a:t>    }</a:t>
            </a:r>
            <a:r>
              <a:rPr lang="en-US" sz="2000" b="0">
                <a:solidFill>
                  <a:srgbClr val="D73A49"/>
                </a:solidFill>
                <a:effectLst/>
                <a:latin typeface="Consolas" panose="020B0609020204030204" pitchFamily="49" charset="0"/>
              </a:rPr>
              <a:t>else</a:t>
            </a:r>
            <a:r>
              <a:rPr lang="en-US" sz="2000" b="0">
                <a:solidFill>
                  <a:srgbClr val="24292E"/>
                </a:solidFill>
                <a:effectLst/>
                <a:latin typeface="Consolas" panose="020B0609020204030204" pitchFamily="49" charset="0"/>
              </a:rPr>
              <a:t>{</a:t>
            </a:r>
          </a:p>
          <a:p>
            <a:r>
              <a:rPr lang="en-US" sz="2000" b="0">
                <a:solidFill>
                  <a:srgbClr val="24292E"/>
                </a:solidFill>
                <a:effectLst/>
                <a:latin typeface="Consolas" panose="020B0609020204030204" pitchFamily="49" charset="0"/>
              </a:rPr>
              <a:t>        </a:t>
            </a:r>
            <a:r>
              <a:rPr lang="en-US" sz="2000" b="0">
                <a:solidFill>
                  <a:srgbClr val="6A737D"/>
                </a:solidFill>
                <a:effectLst/>
                <a:latin typeface="Consolas" panose="020B0609020204030204" pitchFamily="49" charset="0"/>
              </a:rPr>
              <a:t>//-------hak akses untuk </a:t>
            </a:r>
            <a:r>
              <a:rPr lang="en-US" sz="2000">
                <a:solidFill>
                  <a:srgbClr val="6A737D"/>
                </a:solidFill>
                <a:latin typeface="Consolas" panose="020B0609020204030204" pitchFamily="49" charset="0"/>
              </a:rPr>
              <a:t>member</a:t>
            </a:r>
            <a:r>
              <a:rPr lang="en-US" sz="2000" b="0">
                <a:solidFill>
                  <a:srgbClr val="6A737D"/>
                </a:solidFill>
                <a:effectLst/>
                <a:latin typeface="Consolas" panose="020B0609020204030204" pitchFamily="49" charset="0"/>
              </a:rPr>
              <a:t>-------               </a:t>
            </a:r>
            <a:endParaRPr lang="en-US" sz="2000" b="0">
              <a:solidFill>
                <a:srgbClr val="24292E"/>
              </a:solidFill>
              <a:effectLst/>
              <a:latin typeface="Consolas" panose="020B0609020204030204" pitchFamily="49" charset="0"/>
            </a:endParaRPr>
          </a:p>
          <a:p>
            <a:r>
              <a:rPr lang="en-US" sz="2000" b="0">
                <a:solidFill>
                  <a:srgbClr val="24292E"/>
                </a:solidFill>
                <a:effectLst/>
                <a:latin typeface="Consolas" panose="020B0609020204030204" pitchFamily="49" charset="0"/>
              </a:rPr>
              <a:t>    } </a:t>
            </a:r>
          </a:p>
          <a:p>
            <a:r>
              <a:rPr lang="en-US" sz="2000" b="0">
                <a:solidFill>
                  <a:srgbClr val="24292E"/>
                </a:solidFill>
                <a:effectLst/>
                <a:latin typeface="Consolas" panose="020B0609020204030204" pitchFamily="49" charset="0"/>
              </a:rPr>
              <a:t>?&gt;</a:t>
            </a:r>
          </a:p>
        </p:txBody>
      </p:sp>
    </p:spTree>
    <p:extLst>
      <p:ext uri="{BB962C8B-B14F-4D97-AF65-F5344CB8AC3E}">
        <p14:creationId xmlns:p14="http://schemas.microsoft.com/office/powerpoint/2010/main" val="1542393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863588" y="0"/>
            <a:ext cx="7416824"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Logout</a:t>
            </a:r>
            <a:endParaRPr lang="id-ID" sz="4400" spc="-1" dirty="0">
              <a:solidFill>
                <a:schemeClr val="bg1"/>
              </a:solidFill>
            </a:endParaRPr>
          </a:p>
        </p:txBody>
      </p:sp>
      <p:sp>
        <p:nvSpPr>
          <p:cNvPr id="5" name="TextBox 4">
            <a:extLst>
              <a:ext uri="{FF2B5EF4-FFF2-40B4-BE49-F238E27FC236}">
                <a16:creationId xmlns:a16="http://schemas.microsoft.com/office/drawing/2014/main" id="{A630170E-3486-4555-BCB4-E90451650390}"/>
              </a:ext>
            </a:extLst>
          </p:cNvPr>
          <p:cNvSpPr txBox="1"/>
          <p:nvPr/>
        </p:nvSpPr>
        <p:spPr>
          <a:xfrm>
            <a:off x="871476" y="2090172"/>
            <a:ext cx="7560840" cy="2677656"/>
          </a:xfrm>
          <a:prstGeom prst="rect">
            <a:avLst/>
          </a:prstGeom>
          <a:noFill/>
        </p:spPr>
        <p:txBody>
          <a:bodyPr wrap="square">
            <a:spAutoFit/>
          </a:bodyPr>
          <a:lstStyle/>
          <a:p>
            <a:r>
              <a:rPr lang="en-US" sz="2400" b="0">
                <a:solidFill>
                  <a:srgbClr val="24292E"/>
                </a:solidFill>
                <a:effectLst/>
                <a:latin typeface="Consolas" panose="020B0609020204030204" pitchFamily="49" charset="0"/>
              </a:rPr>
              <a:t>&lt;?php</a:t>
            </a:r>
          </a:p>
          <a:p>
            <a:r>
              <a:rPr lang="en-US" sz="2400" b="0">
                <a:solidFill>
                  <a:srgbClr val="005CC5"/>
                </a:solidFill>
                <a:effectLst/>
                <a:latin typeface="Consolas" panose="020B0609020204030204" pitchFamily="49" charset="0"/>
              </a:rPr>
              <a:t>session_start</a:t>
            </a:r>
            <a:r>
              <a:rPr lang="en-US" sz="2400" b="0">
                <a:solidFill>
                  <a:srgbClr val="24292E"/>
                </a:solidFill>
                <a:effectLst/>
                <a:latin typeface="Consolas" panose="020B0609020204030204" pitchFamily="49" charset="0"/>
              </a:rPr>
              <a:t>();</a:t>
            </a:r>
          </a:p>
          <a:p>
            <a:r>
              <a:rPr lang="en-US" sz="2400" b="0">
                <a:solidFill>
                  <a:srgbClr val="6A737D"/>
                </a:solidFill>
                <a:effectLst/>
                <a:latin typeface="Consolas" panose="020B0609020204030204" pitchFamily="49" charset="0"/>
              </a:rPr>
              <a:t>//session_destroy();</a:t>
            </a:r>
            <a:endParaRPr lang="en-US" sz="2400" b="0">
              <a:solidFill>
                <a:srgbClr val="24292E"/>
              </a:solidFill>
              <a:effectLst/>
              <a:latin typeface="Consolas" panose="020B0609020204030204" pitchFamily="49" charset="0"/>
            </a:endParaRPr>
          </a:p>
          <a:p>
            <a:r>
              <a:rPr lang="en-US" sz="2400" b="0">
                <a:solidFill>
                  <a:srgbClr val="005CC5"/>
                </a:solidFill>
                <a:effectLst/>
                <a:latin typeface="Consolas" panose="020B0609020204030204" pitchFamily="49" charset="0"/>
              </a:rPr>
              <a:t>unset</a:t>
            </a:r>
            <a:r>
              <a:rPr lang="en-US" sz="2400" b="0">
                <a:solidFill>
                  <a:srgbClr val="24292E"/>
                </a:solidFill>
                <a:effectLst/>
                <a:latin typeface="Consolas" panose="020B0609020204030204" pitchFamily="49" charset="0"/>
              </a:rPr>
              <a:t>($_SESSION[</a:t>
            </a:r>
            <a:r>
              <a:rPr lang="en-US" sz="2400" b="0">
                <a:solidFill>
                  <a:srgbClr val="032F62"/>
                </a:solidFill>
                <a:effectLst/>
                <a:latin typeface="Consolas" panose="020B0609020204030204" pitchFamily="49" charset="0"/>
              </a:rPr>
              <a:t>'MEMBER'</a:t>
            </a:r>
            <a:r>
              <a:rPr lang="en-US" sz="2400" b="0">
                <a:solidFill>
                  <a:srgbClr val="24292E"/>
                </a:solidFill>
                <a:effectLst/>
                <a:latin typeface="Consolas" panose="020B0609020204030204" pitchFamily="49" charset="0"/>
              </a:rPr>
              <a:t>]);</a:t>
            </a:r>
          </a:p>
          <a:p>
            <a:r>
              <a:rPr lang="en-US" sz="2400" b="0">
                <a:solidFill>
                  <a:srgbClr val="6A737D"/>
                </a:solidFill>
                <a:effectLst/>
                <a:latin typeface="Consolas" panose="020B0609020204030204" pitchFamily="49" charset="0"/>
              </a:rPr>
              <a:t>//landing page</a:t>
            </a:r>
            <a:endParaRPr lang="en-US" sz="2400" b="0">
              <a:solidFill>
                <a:srgbClr val="24292E"/>
              </a:solidFill>
              <a:effectLst/>
              <a:latin typeface="Consolas" panose="020B0609020204030204" pitchFamily="49" charset="0"/>
            </a:endParaRPr>
          </a:p>
          <a:p>
            <a:r>
              <a:rPr lang="en-US" sz="2400" b="0">
                <a:solidFill>
                  <a:srgbClr val="005CC5"/>
                </a:solidFill>
                <a:effectLst/>
                <a:latin typeface="Consolas" panose="020B0609020204030204" pitchFamily="49" charset="0"/>
              </a:rPr>
              <a:t>header</a:t>
            </a:r>
            <a:r>
              <a:rPr lang="en-US" sz="2400" b="0">
                <a:solidFill>
                  <a:srgbClr val="24292E"/>
                </a:solidFill>
                <a:effectLst/>
                <a:latin typeface="Consolas" panose="020B0609020204030204" pitchFamily="49" charset="0"/>
              </a:rPr>
              <a:t>(</a:t>
            </a:r>
            <a:r>
              <a:rPr lang="en-US" sz="2400" b="0">
                <a:solidFill>
                  <a:srgbClr val="032F62"/>
                </a:solidFill>
                <a:effectLst/>
                <a:latin typeface="Consolas" panose="020B0609020204030204" pitchFamily="49" charset="0"/>
              </a:rPr>
              <a:t>location:index.php?hal=home'</a:t>
            </a:r>
            <a:r>
              <a:rPr lang="en-US" sz="2400" b="0">
                <a:solidFill>
                  <a:srgbClr val="24292E"/>
                </a:solidFill>
                <a:effectLst/>
                <a:latin typeface="Consolas" panose="020B0609020204030204" pitchFamily="49" charset="0"/>
              </a:rPr>
              <a:t>);</a:t>
            </a:r>
          </a:p>
          <a:p>
            <a:r>
              <a:rPr lang="en-US" sz="2400" b="0">
                <a:solidFill>
                  <a:srgbClr val="24292E"/>
                </a:solidFill>
                <a:effectLst/>
                <a:latin typeface="Consolas" panose="020B0609020204030204" pitchFamily="49" charset="0"/>
              </a:rPr>
              <a:t>?&gt;</a:t>
            </a:r>
          </a:p>
        </p:txBody>
      </p:sp>
    </p:spTree>
    <p:extLst>
      <p:ext uri="{BB962C8B-B14F-4D97-AF65-F5344CB8AC3E}">
        <p14:creationId xmlns:p14="http://schemas.microsoft.com/office/powerpoint/2010/main" val="514276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803804" y="25688"/>
            <a:ext cx="7416824"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Logout</a:t>
            </a:r>
            <a:endParaRPr lang="id-ID" sz="4400" spc="-1" dirty="0">
              <a:solidFill>
                <a:schemeClr val="bg1"/>
              </a:solidFill>
            </a:endParaRPr>
          </a:p>
        </p:txBody>
      </p:sp>
      <p:sp>
        <p:nvSpPr>
          <p:cNvPr id="5" name="TextBox 4">
            <a:extLst>
              <a:ext uri="{FF2B5EF4-FFF2-40B4-BE49-F238E27FC236}">
                <a16:creationId xmlns:a16="http://schemas.microsoft.com/office/drawing/2014/main" id="{A630170E-3486-4555-BCB4-E90451650390}"/>
              </a:ext>
            </a:extLst>
          </p:cNvPr>
          <p:cNvSpPr txBox="1"/>
          <p:nvPr/>
        </p:nvSpPr>
        <p:spPr>
          <a:xfrm>
            <a:off x="791580" y="2090172"/>
            <a:ext cx="7812868" cy="2677656"/>
          </a:xfrm>
          <a:prstGeom prst="rect">
            <a:avLst/>
          </a:prstGeom>
          <a:noFill/>
        </p:spPr>
        <p:txBody>
          <a:bodyPr wrap="square">
            <a:spAutoFit/>
          </a:bodyPr>
          <a:lstStyle/>
          <a:p>
            <a:r>
              <a:rPr lang="en-US" sz="2400" b="0">
                <a:solidFill>
                  <a:srgbClr val="24292E"/>
                </a:solidFill>
                <a:effectLst/>
                <a:latin typeface="Consolas" panose="020B0609020204030204" pitchFamily="49" charset="0"/>
              </a:rPr>
              <a:t>&lt;?php</a:t>
            </a:r>
          </a:p>
          <a:p>
            <a:r>
              <a:rPr lang="en-US" sz="2400" b="0">
                <a:solidFill>
                  <a:srgbClr val="005CC5"/>
                </a:solidFill>
                <a:effectLst/>
                <a:latin typeface="Consolas" panose="020B0609020204030204" pitchFamily="49" charset="0"/>
              </a:rPr>
              <a:t>session_start</a:t>
            </a:r>
            <a:r>
              <a:rPr lang="en-US" sz="2400" b="0">
                <a:solidFill>
                  <a:srgbClr val="24292E"/>
                </a:solidFill>
                <a:effectLst/>
                <a:latin typeface="Consolas" panose="020B0609020204030204" pitchFamily="49" charset="0"/>
              </a:rPr>
              <a:t>();</a:t>
            </a:r>
          </a:p>
          <a:p>
            <a:r>
              <a:rPr lang="en-US" sz="2400" b="0">
                <a:solidFill>
                  <a:srgbClr val="6A737D"/>
                </a:solidFill>
                <a:effectLst/>
                <a:latin typeface="Consolas" panose="020B0609020204030204" pitchFamily="49" charset="0"/>
              </a:rPr>
              <a:t>//session_destroy();</a:t>
            </a:r>
            <a:endParaRPr lang="en-US" sz="2400" b="0">
              <a:solidFill>
                <a:srgbClr val="24292E"/>
              </a:solidFill>
              <a:effectLst/>
              <a:latin typeface="Consolas" panose="020B0609020204030204" pitchFamily="49" charset="0"/>
            </a:endParaRPr>
          </a:p>
          <a:p>
            <a:r>
              <a:rPr lang="en-US" sz="2400" b="0">
                <a:solidFill>
                  <a:srgbClr val="005CC5"/>
                </a:solidFill>
                <a:effectLst/>
                <a:latin typeface="Consolas" panose="020B0609020204030204" pitchFamily="49" charset="0"/>
              </a:rPr>
              <a:t>unset</a:t>
            </a:r>
            <a:r>
              <a:rPr lang="en-US" sz="2400" b="0">
                <a:solidFill>
                  <a:srgbClr val="24292E"/>
                </a:solidFill>
                <a:effectLst/>
                <a:latin typeface="Consolas" panose="020B0609020204030204" pitchFamily="49" charset="0"/>
              </a:rPr>
              <a:t>($_SESSION[</a:t>
            </a:r>
            <a:r>
              <a:rPr lang="en-US" sz="2400" b="0">
                <a:solidFill>
                  <a:srgbClr val="032F62"/>
                </a:solidFill>
                <a:effectLst/>
                <a:latin typeface="Consolas" panose="020B0609020204030204" pitchFamily="49" charset="0"/>
              </a:rPr>
              <a:t>'MEMBER'</a:t>
            </a:r>
            <a:r>
              <a:rPr lang="en-US" sz="2400" b="0">
                <a:solidFill>
                  <a:srgbClr val="24292E"/>
                </a:solidFill>
                <a:effectLst/>
                <a:latin typeface="Consolas" panose="020B0609020204030204" pitchFamily="49" charset="0"/>
              </a:rPr>
              <a:t>]);</a:t>
            </a:r>
          </a:p>
          <a:p>
            <a:r>
              <a:rPr lang="en-US" sz="2400" b="0">
                <a:solidFill>
                  <a:srgbClr val="6A737D"/>
                </a:solidFill>
                <a:effectLst/>
                <a:latin typeface="Consolas" panose="020B0609020204030204" pitchFamily="49" charset="0"/>
              </a:rPr>
              <a:t>//landing page</a:t>
            </a:r>
            <a:endParaRPr lang="en-US" sz="2400" b="0">
              <a:solidFill>
                <a:srgbClr val="24292E"/>
              </a:solidFill>
              <a:effectLst/>
              <a:latin typeface="Consolas" panose="020B0609020204030204" pitchFamily="49" charset="0"/>
            </a:endParaRPr>
          </a:p>
          <a:p>
            <a:r>
              <a:rPr lang="en-US" sz="2400" b="0">
                <a:solidFill>
                  <a:srgbClr val="005CC5"/>
                </a:solidFill>
                <a:effectLst/>
                <a:latin typeface="Consolas" panose="020B0609020204030204" pitchFamily="49" charset="0"/>
              </a:rPr>
              <a:t>header</a:t>
            </a:r>
            <a:r>
              <a:rPr lang="en-US" sz="2400" b="0">
                <a:solidFill>
                  <a:srgbClr val="24292E"/>
                </a:solidFill>
                <a:effectLst/>
                <a:latin typeface="Consolas" panose="020B0609020204030204" pitchFamily="49" charset="0"/>
              </a:rPr>
              <a:t>(</a:t>
            </a:r>
            <a:r>
              <a:rPr lang="en-US" sz="2400" b="0">
                <a:solidFill>
                  <a:srgbClr val="032F62"/>
                </a:solidFill>
                <a:effectLst/>
                <a:latin typeface="Consolas" panose="020B0609020204030204" pitchFamily="49" charset="0"/>
              </a:rPr>
              <a:t>'Location:index.php?hal=home'</a:t>
            </a:r>
            <a:r>
              <a:rPr lang="en-US" sz="2400" b="0">
                <a:solidFill>
                  <a:srgbClr val="24292E"/>
                </a:solidFill>
                <a:effectLst/>
                <a:latin typeface="Consolas" panose="020B0609020204030204" pitchFamily="49" charset="0"/>
              </a:rPr>
              <a:t>);</a:t>
            </a:r>
          </a:p>
          <a:p>
            <a:r>
              <a:rPr lang="en-US" sz="2400" b="0">
                <a:solidFill>
                  <a:srgbClr val="24292E"/>
                </a:solidFill>
                <a:effectLst/>
                <a:latin typeface="Consolas" panose="020B0609020204030204" pitchFamily="49" charset="0"/>
              </a:rPr>
              <a:t>?&gt;</a:t>
            </a:r>
          </a:p>
        </p:txBody>
      </p:sp>
    </p:spTree>
    <p:extLst>
      <p:ext uri="{BB962C8B-B14F-4D97-AF65-F5344CB8AC3E}">
        <p14:creationId xmlns:p14="http://schemas.microsoft.com/office/powerpoint/2010/main" val="3645562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20232" y="26080"/>
            <a:ext cx="698477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err="1">
                <a:solidFill>
                  <a:schemeClr val="bg1"/>
                </a:solidFill>
              </a:rPr>
              <a:t>Otorisasi</a:t>
            </a:r>
            <a:r>
              <a:rPr lang="en-US" sz="4400" b="1" spc="-1">
                <a:solidFill>
                  <a:schemeClr val="bg1"/>
                </a:solidFill>
              </a:rPr>
              <a:t> User</a:t>
            </a:r>
            <a:endParaRPr lang="id-ID" sz="4400" spc="-1" dirty="0">
              <a:solidFill>
                <a:schemeClr val="bg1"/>
              </a:solidFill>
            </a:endParaRPr>
          </a:p>
        </p:txBody>
      </p:sp>
      <p:sp>
        <p:nvSpPr>
          <p:cNvPr id="2" name="Rectangle 1">
            <a:extLst>
              <a:ext uri="{FF2B5EF4-FFF2-40B4-BE49-F238E27FC236}">
                <a16:creationId xmlns:a16="http://schemas.microsoft.com/office/drawing/2014/main" id="{5B4E92BC-EA7D-4916-87EE-50E85207CA37}"/>
              </a:ext>
            </a:extLst>
          </p:cNvPr>
          <p:cNvSpPr/>
          <p:nvPr/>
        </p:nvSpPr>
        <p:spPr>
          <a:xfrm>
            <a:off x="620232" y="1772816"/>
            <a:ext cx="8229376" cy="4401205"/>
          </a:xfrm>
          <a:prstGeom prst="rect">
            <a:avLst/>
          </a:prstGeom>
        </p:spPr>
        <p:txBody>
          <a:bodyPr wrap="square">
            <a:spAutoFit/>
          </a:bodyPr>
          <a:lstStyle/>
          <a:p>
            <a:pPr algn="just"/>
            <a:r>
              <a:rPr lang="en-US" sz="2800" dirty="0" err="1">
                <a:latin typeface="Times New Roman" panose="02020603050405020304" pitchFamily="18" charset="0"/>
                <a:cs typeface="Times New Roman" panose="02020603050405020304" pitchFamily="18" charset="0"/>
              </a:rPr>
              <a:t>Otorisasi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mencakup</a:t>
            </a:r>
            <a:r>
              <a:rPr lang="en-US" sz="2800" dirty="0">
                <a:latin typeface="Times New Roman" panose="02020603050405020304" pitchFamily="18" charset="0"/>
                <a:cs typeface="Times New Roman" panose="02020603050405020304" pitchFamily="18" charset="0"/>
              </a:rPr>
              <a:t> proses </a:t>
            </a:r>
            <a:r>
              <a:rPr lang="en-US" sz="2800" dirty="0" err="1">
                <a:latin typeface="Times New Roman" panose="02020603050405020304" pitchFamily="18" charset="0"/>
                <a:cs typeface="Times New Roman" panose="02020603050405020304" pitchFamily="18" charset="0"/>
              </a:rPr>
              <a:t>melalui</a:t>
            </a:r>
            <a:r>
              <a:rPr lang="en-US" sz="2800" dirty="0">
                <a:latin typeface="Times New Roman" panose="02020603050405020304" pitchFamily="18" charset="0"/>
                <a:cs typeface="Times New Roman" panose="02020603050405020304" pitchFamily="18" charset="0"/>
              </a:rPr>
              <a:t> administrator yang </a:t>
            </a:r>
            <a:r>
              <a:rPr lang="en-US" sz="2800" dirty="0" err="1">
                <a:latin typeface="Times New Roman" panose="02020603050405020304" pitchFamily="18" charset="0"/>
                <a:cs typeface="Times New Roman" panose="02020603050405020304" pitchFamily="18" charset="0"/>
              </a:rPr>
              <a:t>memberikan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akses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kepada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pengguna</a:t>
            </a:r>
            <a:r>
              <a:rPr lang="en-US" sz="2800" dirty="0">
                <a:latin typeface="Times New Roman" panose="02020603050405020304" pitchFamily="18" charset="0"/>
                <a:cs typeface="Times New Roman" panose="02020603050405020304" pitchFamily="18" charset="0"/>
              </a:rPr>
              <a:t> yang </a:t>
            </a:r>
            <a:r>
              <a:rPr lang="en-US" sz="2800" dirty="0" err="1">
                <a:latin typeface="Times New Roman" panose="02020603050405020304" pitchFamily="18" charset="0"/>
                <a:cs typeface="Times New Roman" panose="02020603050405020304" pitchFamily="18" charset="0"/>
              </a:rPr>
              <a:t>diautentikasi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serta</a:t>
            </a:r>
            <a:r>
              <a:rPr lang="en-US" sz="2800" dirty="0">
                <a:latin typeface="Times New Roman" panose="02020603050405020304" pitchFamily="18" charset="0"/>
                <a:cs typeface="Times New Roman" panose="02020603050405020304" pitchFamily="18" charset="0"/>
              </a:rPr>
              <a:t> proses </a:t>
            </a:r>
            <a:r>
              <a:rPr lang="en-US" sz="2800" dirty="0" err="1">
                <a:latin typeface="Times New Roman" panose="02020603050405020304" pitchFamily="18" charset="0"/>
                <a:cs typeface="Times New Roman" panose="02020603050405020304" pitchFamily="18" charset="0"/>
              </a:rPr>
              <a:t>pengecekan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izin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akun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pengguna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untuk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memverifikasi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bahwa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pengguna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telah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diberikan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akses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sumber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daya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tersebut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istimewa</a:t>
            </a:r>
            <a:r>
              <a:rPr lang="en-US" sz="2800" dirty="0">
                <a:latin typeface="Times New Roman" panose="02020603050405020304" pitchFamily="18" charset="0"/>
                <a:cs typeface="Times New Roman" panose="02020603050405020304" pitchFamily="18" charset="0"/>
              </a:rPr>
              <a:t> dan </a:t>
            </a:r>
            <a:r>
              <a:rPr lang="en-US" sz="2800" dirty="0" err="1">
                <a:latin typeface="Times New Roman" panose="02020603050405020304" pitchFamily="18" charset="0"/>
                <a:cs typeface="Times New Roman" panose="02020603050405020304" pitchFamily="18" charset="0"/>
              </a:rPr>
              <a:t>preferensi</a:t>
            </a:r>
            <a:r>
              <a:rPr lang="en-US" sz="2800" dirty="0">
                <a:latin typeface="Times New Roman" panose="02020603050405020304" pitchFamily="18" charset="0"/>
                <a:cs typeface="Times New Roman" panose="02020603050405020304" pitchFamily="18" charset="0"/>
              </a:rPr>
              <a:t> yang </a:t>
            </a:r>
            <a:r>
              <a:rPr lang="en-US" sz="2800" dirty="0" err="1">
                <a:latin typeface="Times New Roman" panose="02020603050405020304" pitchFamily="18" charset="0"/>
                <a:cs typeface="Times New Roman" panose="02020603050405020304" pitchFamily="18" charset="0"/>
              </a:rPr>
              <a:t>diberikan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untuk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akun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resmi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bergantung</a:t>
            </a:r>
            <a:r>
              <a:rPr lang="en-US" sz="2800" dirty="0">
                <a:latin typeface="Times New Roman" panose="02020603050405020304" pitchFamily="18" charset="0"/>
                <a:cs typeface="Times New Roman" panose="02020603050405020304" pitchFamily="18" charset="0"/>
              </a:rPr>
              <a:t> pada </a:t>
            </a:r>
            <a:r>
              <a:rPr lang="en-US" sz="2800" dirty="0" err="1">
                <a:latin typeface="Times New Roman" panose="02020603050405020304" pitchFamily="18" charset="0"/>
                <a:cs typeface="Times New Roman" panose="02020603050405020304" pitchFamily="18" charset="0"/>
              </a:rPr>
              <a:t>izin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pengguna</a:t>
            </a:r>
            <a:r>
              <a:rPr lang="en-US" sz="2800" dirty="0">
                <a:latin typeface="Times New Roman" panose="02020603050405020304" pitchFamily="18" charset="0"/>
                <a:cs typeface="Times New Roman" panose="02020603050405020304" pitchFamily="18" charset="0"/>
              </a:rPr>
              <a:t>, yang </a:t>
            </a:r>
            <a:r>
              <a:rPr lang="en-US" sz="2800" dirty="0" err="1">
                <a:latin typeface="Times New Roman" panose="02020603050405020304" pitchFamily="18" charset="0"/>
                <a:cs typeface="Times New Roman" panose="02020603050405020304" pitchFamily="18" charset="0"/>
              </a:rPr>
              <a:t>disimpan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secara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lokal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atau</a:t>
            </a:r>
            <a:r>
              <a:rPr lang="en-US" sz="2800" dirty="0">
                <a:latin typeface="Times New Roman" panose="02020603050405020304" pitchFamily="18" charset="0"/>
                <a:cs typeface="Times New Roman" panose="02020603050405020304" pitchFamily="18" charset="0"/>
              </a:rPr>
              <a:t> di server </a:t>
            </a:r>
            <a:r>
              <a:rPr lang="en-US" sz="2800" dirty="0" err="1">
                <a:latin typeface="Times New Roman" panose="02020603050405020304" pitchFamily="18" charset="0"/>
                <a:cs typeface="Times New Roman" panose="02020603050405020304" pitchFamily="18" charset="0"/>
              </a:rPr>
              <a:t>otentikasi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Pengaturan</a:t>
            </a:r>
            <a:r>
              <a:rPr lang="en-US" sz="2800" dirty="0">
                <a:latin typeface="Times New Roman" panose="02020603050405020304" pitchFamily="18" charset="0"/>
                <a:cs typeface="Times New Roman" panose="02020603050405020304" pitchFamily="18" charset="0"/>
              </a:rPr>
              <a:t> yang </a:t>
            </a:r>
            <a:r>
              <a:rPr lang="en-US" sz="2800" dirty="0" err="1">
                <a:latin typeface="Times New Roman" panose="02020603050405020304" pitchFamily="18" charset="0"/>
                <a:cs typeface="Times New Roman" panose="02020603050405020304" pitchFamily="18" charset="0"/>
              </a:rPr>
              <a:t>ditentukan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untuk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semua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variabel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lingkungan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ditetapkan</a:t>
            </a:r>
            <a:r>
              <a:rPr lang="en-US" sz="2800" dirty="0">
                <a:latin typeface="Times New Roman" panose="02020603050405020304" pitchFamily="18" charset="0"/>
                <a:cs typeface="Times New Roman" panose="02020603050405020304" pitchFamily="18" charset="0"/>
              </a:rPr>
              <a:t> oleh administrator.</a:t>
            </a:r>
          </a:p>
        </p:txBody>
      </p:sp>
    </p:spTree>
    <p:extLst>
      <p:ext uri="{BB962C8B-B14F-4D97-AF65-F5344CB8AC3E}">
        <p14:creationId xmlns:p14="http://schemas.microsoft.com/office/powerpoint/2010/main" val="850491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50124" y="0"/>
            <a:ext cx="698477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Contoh Otorisasi User</a:t>
            </a:r>
            <a:endParaRPr lang="id-ID" sz="4400" spc="-1" dirty="0">
              <a:solidFill>
                <a:schemeClr val="bg1"/>
              </a:solidFill>
            </a:endParaRPr>
          </a:p>
        </p:txBody>
      </p:sp>
      <p:sp>
        <p:nvSpPr>
          <p:cNvPr id="5" name="TextBox 4">
            <a:extLst>
              <a:ext uri="{FF2B5EF4-FFF2-40B4-BE49-F238E27FC236}">
                <a16:creationId xmlns:a16="http://schemas.microsoft.com/office/drawing/2014/main" id="{36CDEE31-3E61-41C5-8625-6D6A7A00F646}"/>
              </a:ext>
            </a:extLst>
          </p:cNvPr>
          <p:cNvSpPr txBox="1"/>
          <p:nvPr/>
        </p:nvSpPr>
        <p:spPr>
          <a:xfrm>
            <a:off x="395536" y="1720840"/>
            <a:ext cx="8460940" cy="4708981"/>
          </a:xfrm>
          <a:prstGeom prst="rect">
            <a:avLst/>
          </a:prstGeom>
          <a:noFill/>
        </p:spPr>
        <p:txBody>
          <a:bodyPr wrap="square">
            <a:spAutoFit/>
          </a:bodyPr>
          <a:lstStyle/>
          <a:p>
            <a:r>
              <a:rPr lang="en-US" sz="2400" b="0">
                <a:solidFill>
                  <a:srgbClr val="24292E"/>
                </a:solidFill>
                <a:effectLst/>
                <a:latin typeface="Consolas" panose="020B0609020204030204" pitchFamily="49" charset="0"/>
              </a:rPr>
              <a:t> &lt;?php</a:t>
            </a:r>
          </a:p>
          <a:p>
            <a:r>
              <a:rPr lang="en-US" sz="2400">
                <a:solidFill>
                  <a:srgbClr val="24292E"/>
                </a:solidFill>
                <a:latin typeface="Consolas" panose="020B0609020204030204" pitchFamily="49" charset="0"/>
              </a:rPr>
              <a:t>  </a:t>
            </a:r>
            <a:r>
              <a:rPr lang="en-US" sz="2400" b="0">
                <a:solidFill>
                  <a:srgbClr val="6A737D"/>
                </a:solidFill>
                <a:effectLst/>
                <a:latin typeface="Consolas" panose="020B0609020204030204" pitchFamily="49" charset="0"/>
              </a:rPr>
              <a:t>//jika bukan role staff boleh hapus data</a:t>
            </a:r>
            <a:endParaRPr lang="en-US" sz="2400" b="0">
              <a:solidFill>
                <a:srgbClr val="24292E"/>
              </a:solidFill>
              <a:effectLst/>
              <a:latin typeface="Consolas" panose="020B0609020204030204" pitchFamily="49" charset="0"/>
            </a:endParaRPr>
          </a:p>
          <a:p>
            <a:r>
              <a:rPr lang="en-US" sz="2400" b="0">
                <a:solidFill>
                  <a:srgbClr val="24292E"/>
                </a:solidFill>
                <a:effectLst/>
                <a:latin typeface="Consolas" panose="020B0609020204030204" pitchFamily="49" charset="0"/>
              </a:rPr>
              <a:t>  $role </a:t>
            </a:r>
            <a:r>
              <a:rPr lang="en-US" sz="2400" b="0">
                <a:solidFill>
                  <a:srgbClr val="D73A49"/>
                </a:solidFill>
                <a:effectLst/>
                <a:latin typeface="Consolas" panose="020B0609020204030204" pitchFamily="49" charset="0"/>
              </a:rPr>
              <a:t>=</a:t>
            </a:r>
            <a:r>
              <a:rPr lang="en-US" sz="2400" b="0">
                <a:solidFill>
                  <a:srgbClr val="24292E"/>
                </a:solidFill>
                <a:effectLst/>
                <a:latin typeface="Consolas" panose="020B0609020204030204" pitchFamily="49" charset="0"/>
              </a:rPr>
              <a:t> $member[</a:t>
            </a:r>
            <a:r>
              <a:rPr lang="en-US" sz="2400" b="0">
                <a:solidFill>
                  <a:srgbClr val="032F62"/>
                </a:solidFill>
                <a:effectLst/>
                <a:latin typeface="Consolas" panose="020B0609020204030204" pitchFamily="49" charset="0"/>
              </a:rPr>
              <a:t>'role'</a:t>
            </a:r>
            <a:r>
              <a:rPr lang="en-US" sz="2400" b="0">
                <a:solidFill>
                  <a:srgbClr val="24292E"/>
                </a:solidFill>
                <a:effectLst/>
                <a:latin typeface="Consolas" panose="020B0609020204030204" pitchFamily="49" charset="0"/>
              </a:rPr>
              <a:t>];</a:t>
            </a:r>
          </a:p>
          <a:p>
            <a:r>
              <a:rPr lang="en-US" sz="2400" b="0">
                <a:solidFill>
                  <a:srgbClr val="24292E"/>
                </a:solidFill>
                <a:effectLst/>
                <a:latin typeface="Consolas" panose="020B0609020204030204" pitchFamily="49" charset="0"/>
              </a:rPr>
              <a:t>  </a:t>
            </a:r>
            <a:r>
              <a:rPr lang="en-US" sz="2400" b="0">
                <a:solidFill>
                  <a:srgbClr val="D73A49"/>
                </a:solidFill>
                <a:effectLst/>
                <a:latin typeface="Consolas" panose="020B0609020204030204" pitchFamily="49" charset="0"/>
              </a:rPr>
              <a:t>if</a:t>
            </a:r>
            <a:r>
              <a:rPr lang="en-US" sz="2400" b="0">
                <a:solidFill>
                  <a:srgbClr val="24292E"/>
                </a:solidFill>
                <a:effectLst/>
                <a:latin typeface="Consolas" panose="020B0609020204030204" pitchFamily="49" charset="0"/>
              </a:rPr>
              <a:t>($role </a:t>
            </a:r>
            <a:r>
              <a:rPr lang="en-US" sz="2400" b="0">
                <a:solidFill>
                  <a:srgbClr val="D73A49"/>
                </a:solidFill>
                <a:effectLst/>
                <a:latin typeface="Consolas" panose="020B0609020204030204" pitchFamily="49" charset="0"/>
              </a:rPr>
              <a:t>!=</a:t>
            </a:r>
            <a:r>
              <a:rPr lang="en-US" sz="2400" b="0">
                <a:solidFill>
                  <a:srgbClr val="24292E"/>
                </a:solidFill>
                <a:effectLst/>
                <a:latin typeface="Consolas" panose="020B0609020204030204" pitchFamily="49" charset="0"/>
              </a:rPr>
              <a:t> </a:t>
            </a:r>
            <a:r>
              <a:rPr lang="en-US" sz="2400" b="0">
                <a:solidFill>
                  <a:srgbClr val="032F62"/>
                </a:solidFill>
                <a:effectLst/>
                <a:latin typeface="Consolas" panose="020B0609020204030204" pitchFamily="49" charset="0"/>
              </a:rPr>
              <a:t>'staff'</a:t>
            </a:r>
            <a:r>
              <a:rPr lang="en-US" sz="2400" b="0">
                <a:solidFill>
                  <a:srgbClr val="24292E"/>
                </a:solidFill>
                <a:effectLst/>
                <a:latin typeface="Consolas" panose="020B0609020204030204" pitchFamily="49" charset="0"/>
              </a:rPr>
              <a:t>){</a:t>
            </a:r>
          </a:p>
          <a:p>
            <a:r>
              <a:rPr lang="en-US" sz="2400" b="0">
                <a:solidFill>
                  <a:srgbClr val="24292E"/>
                </a:solidFill>
                <a:effectLst/>
                <a:latin typeface="Consolas" panose="020B0609020204030204" pitchFamily="49" charset="0"/>
              </a:rPr>
              <a:t>  ?&gt; </a:t>
            </a:r>
          </a:p>
          <a:p>
            <a:r>
              <a:rPr lang="en-US" sz="2400" b="0">
                <a:solidFill>
                  <a:srgbClr val="24292E"/>
                </a:solidFill>
                <a:effectLst/>
                <a:latin typeface="Consolas" panose="020B0609020204030204" pitchFamily="49" charset="0"/>
              </a:rPr>
              <a:t>  &lt;</a:t>
            </a:r>
            <a:r>
              <a:rPr lang="en-US" sz="2400" b="0">
                <a:solidFill>
                  <a:srgbClr val="22863A"/>
                </a:solidFill>
                <a:effectLst/>
                <a:latin typeface="Consolas" panose="020B0609020204030204" pitchFamily="49" charset="0"/>
              </a:rPr>
              <a:t>button</a:t>
            </a:r>
            <a:r>
              <a:rPr lang="en-US" sz="2400" b="0">
                <a:solidFill>
                  <a:srgbClr val="24292E"/>
                </a:solidFill>
                <a:effectLst/>
                <a:latin typeface="Consolas" panose="020B0609020204030204" pitchFamily="49" charset="0"/>
              </a:rPr>
              <a:t> </a:t>
            </a:r>
            <a:r>
              <a:rPr lang="en-US" sz="2400" b="0">
                <a:solidFill>
                  <a:srgbClr val="6F42C1"/>
                </a:solidFill>
                <a:effectLst/>
                <a:latin typeface="Consolas" panose="020B0609020204030204" pitchFamily="49" charset="0"/>
              </a:rPr>
              <a:t>type</a:t>
            </a:r>
            <a:r>
              <a:rPr lang="en-US" sz="2400" b="0">
                <a:solidFill>
                  <a:srgbClr val="24292E"/>
                </a:solidFill>
                <a:effectLst/>
                <a:latin typeface="Consolas" panose="020B0609020204030204" pitchFamily="49" charset="0"/>
              </a:rPr>
              <a:t>=</a:t>
            </a:r>
            <a:r>
              <a:rPr lang="en-US" sz="2400" b="0">
                <a:solidFill>
                  <a:srgbClr val="032F62"/>
                </a:solidFill>
                <a:effectLst/>
                <a:latin typeface="Consolas" panose="020B0609020204030204" pitchFamily="49" charset="0"/>
              </a:rPr>
              <a:t>"submit"</a:t>
            </a:r>
            <a:r>
              <a:rPr lang="en-US" sz="2400" b="0">
                <a:solidFill>
                  <a:srgbClr val="24292E"/>
                </a:solidFill>
                <a:effectLst/>
                <a:latin typeface="Consolas" panose="020B0609020204030204" pitchFamily="49" charset="0"/>
              </a:rPr>
              <a:t> </a:t>
            </a:r>
            <a:r>
              <a:rPr lang="en-US" sz="2400" b="0">
                <a:solidFill>
                  <a:srgbClr val="6F42C1"/>
                </a:solidFill>
                <a:effectLst/>
                <a:latin typeface="Consolas" panose="020B0609020204030204" pitchFamily="49" charset="0"/>
              </a:rPr>
              <a:t>class</a:t>
            </a:r>
            <a:r>
              <a:rPr lang="en-US" sz="2400" b="0">
                <a:solidFill>
                  <a:srgbClr val="24292E"/>
                </a:solidFill>
                <a:effectLst/>
                <a:latin typeface="Consolas" panose="020B0609020204030204" pitchFamily="49" charset="0"/>
              </a:rPr>
              <a:t>=</a:t>
            </a:r>
            <a:r>
              <a:rPr lang="en-US" sz="2400" b="0">
                <a:solidFill>
                  <a:srgbClr val="032F62"/>
                </a:solidFill>
                <a:effectLst/>
                <a:latin typeface="Consolas" panose="020B0609020204030204" pitchFamily="49" charset="0"/>
              </a:rPr>
              <a:t>"btn btn-danger"</a:t>
            </a:r>
            <a:endParaRPr lang="en-US" sz="2400" b="0">
              <a:solidFill>
                <a:srgbClr val="24292E"/>
              </a:solidFill>
              <a:effectLst/>
              <a:latin typeface="Consolas" panose="020B0609020204030204" pitchFamily="49" charset="0"/>
            </a:endParaRPr>
          </a:p>
          <a:p>
            <a:r>
              <a:rPr lang="en-US" sz="2400" b="0">
                <a:solidFill>
                  <a:srgbClr val="24292E"/>
                </a:solidFill>
                <a:effectLst/>
                <a:latin typeface="Consolas" panose="020B0609020204030204" pitchFamily="49" charset="0"/>
              </a:rPr>
              <a:t>   </a:t>
            </a:r>
            <a:r>
              <a:rPr lang="en-US" sz="2400" b="0">
                <a:solidFill>
                  <a:srgbClr val="6F42C1"/>
                </a:solidFill>
                <a:effectLst/>
                <a:latin typeface="Consolas" panose="020B0609020204030204" pitchFamily="49" charset="0"/>
              </a:rPr>
              <a:t>name</a:t>
            </a:r>
            <a:r>
              <a:rPr lang="en-US" sz="2400" b="0">
                <a:solidFill>
                  <a:srgbClr val="24292E"/>
                </a:solidFill>
                <a:effectLst/>
                <a:latin typeface="Consolas" panose="020B0609020204030204" pitchFamily="49" charset="0"/>
              </a:rPr>
              <a:t>=</a:t>
            </a:r>
            <a:r>
              <a:rPr lang="en-US" sz="2400" b="0">
                <a:solidFill>
                  <a:srgbClr val="032F62"/>
                </a:solidFill>
                <a:effectLst/>
                <a:latin typeface="Consolas" panose="020B0609020204030204" pitchFamily="49" charset="0"/>
              </a:rPr>
              <a:t>"proses"</a:t>
            </a:r>
            <a:r>
              <a:rPr lang="en-US" sz="2400" b="0">
                <a:solidFill>
                  <a:srgbClr val="24292E"/>
                </a:solidFill>
                <a:effectLst/>
                <a:latin typeface="Consolas" panose="020B0609020204030204" pitchFamily="49" charset="0"/>
              </a:rPr>
              <a:t> </a:t>
            </a:r>
            <a:r>
              <a:rPr lang="en-US" sz="2400" b="0">
                <a:solidFill>
                  <a:srgbClr val="6F42C1"/>
                </a:solidFill>
                <a:effectLst/>
                <a:latin typeface="Consolas" panose="020B0609020204030204" pitchFamily="49" charset="0"/>
              </a:rPr>
              <a:t>value</a:t>
            </a:r>
            <a:r>
              <a:rPr lang="en-US" sz="2400" b="0">
                <a:solidFill>
                  <a:srgbClr val="24292E"/>
                </a:solidFill>
                <a:effectLst/>
                <a:latin typeface="Consolas" panose="020B0609020204030204" pitchFamily="49" charset="0"/>
              </a:rPr>
              <a:t>=</a:t>
            </a:r>
            <a:r>
              <a:rPr lang="en-US" sz="2400" b="0">
                <a:solidFill>
                  <a:srgbClr val="032F62"/>
                </a:solidFill>
                <a:effectLst/>
                <a:latin typeface="Consolas" panose="020B0609020204030204" pitchFamily="49" charset="0"/>
              </a:rPr>
              <a:t>"hapus"</a:t>
            </a:r>
            <a:r>
              <a:rPr lang="en-US" sz="2400" b="0">
                <a:solidFill>
                  <a:srgbClr val="24292E"/>
                </a:solidFill>
                <a:effectLst/>
                <a:latin typeface="Consolas" panose="020B0609020204030204" pitchFamily="49" charset="0"/>
              </a:rPr>
              <a:t> </a:t>
            </a:r>
          </a:p>
          <a:p>
            <a:r>
              <a:rPr lang="en-US" sz="2400" b="0">
                <a:solidFill>
                  <a:srgbClr val="24292E"/>
                </a:solidFill>
                <a:effectLst/>
                <a:latin typeface="Consolas" panose="020B0609020204030204" pitchFamily="49" charset="0"/>
              </a:rPr>
              <a:t>   </a:t>
            </a:r>
            <a:r>
              <a:rPr lang="en-US" sz="2400" b="0">
                <a:solidFill>
                  <a:srgbClr val="6F42C1"/>
                </a:solidFill>
                <a:effectLst/>
                <a:latin typeface="Consolas" panose="020B0609020204030204" pitchFamily="49" charset="0"/>
              </a:rPr>
              <a:t>onclick</a:t>
            </a:r>
            <a:r>
              <a:rPr lang="en-US" sz="2400" b="0">
                <a:solidFill>
                  <a:srgbClr val="24292E"/>
                </a:solidFill>
                <a:effectLst/>
                <a:latin typeface="Consolas" panose="020B0609020204030204" pitchFamily="49" charset="0"/>
              </a:rPr>
              <a:t>=</a:t>
            </a:r>
            <a:r>
              <a:rPr lang="en-US" sz="2400" b="0">
                <a:solidFill>
                  <a:srgbClr val="032F62"/>
                </a:solidFill>
                <a:effectLst/>
                <a:latin typeface="Consolas" panose="020B0609020204030204" pitchFamily="49" charset="0"/>
              </a:rPr>
              <a:t>"</a:t>
            </a:r>
            <a:r>
              <a:rPr lang="en-US" sz="2400" b="0">
                <a:solidFill>
                  <a:srgbClr val="D73A49"/>
                </a:solidFill>
                <a:effectLst/>
                <a:latin typeface="Consolas" panose="020B0609020204030204" pitchFamily="49" charset="0"/>
              </a:rPr>
              <a:t>return</a:t>
            </a:r>
            <a:r>
              <a:rPr lang="en-US" sz="2400" b="0">
                <a:solidFill>
                  <a:srgbClr val="24292E"/>
                </a:solidFill>
                <a:effectLst/>
                <a:latin typeface="Consolas" panose="020B0609020204030204" pitchFamily="49" charset="0"/>
              </a:rPr>
              <a:t> </a:t>
            </a:r>
          </a:p>
          <a:p>
            <a:r>
              <a:rPr lang="en-US" sz="2400">
                <a:solidFill>
                  <a:srgbClr val="24292E"/>
                </a:solidFill>
                <a:latin typeface="Consolas" panose="020B0609020204030204" pitchFamily="49" charset="0"/>
              </a:rPr>
              <a:t>   </a:t>
            </a:r>
            <a:r>
              <a:rPr lang="en-US" sz="2400" b="0">
                <a:solidFill>
                  <a:srgbClr val="6F42C1"/>
                </a:solidFill>
                <a:effectLst/>
                <a:latin typeface="Consolas" panose="020B0609020204030204" pitchFamily="49" charset="0"/>
              </a:rPr>
              <a:t>confirm</a:t>
            </a:r>
            <a:r>
              <a:rPr lang="en-US" sz="2400" b="0">
                <a:solidFill>
                  <a:srgbClr val="24292E"/>
                </a:solidFill>
                <a:effectLst/>
                <a:latin typeface="Consolas" panose="020B0609020204030204" pitchFamily="49" charset="0"/>
              </a:rPr>
              <a:t>(</a:t>
            </a:r>
            <a:r>
              <a:rPr lang="en-US" sz="2400" b="0">
                <a:solidFill>
                  <a:srgbClr val="032F62"/>
                </a:solidFill>
                <a:effectLst/>
                <a:latin typeface="Consolas" panose="020B0609020204030204" pitchFamily="49" charset="0"/>
              </a:rPr>
              <a:t>'Anda Yakin Data diHapus?'</a:t>
            </a:r>
            <a:r>
              <a:rPr lang="en-US" sz="2400" b="0">
                <a:solidFill>
                  <a:srgbClr val="24292E"/>
                </a:solidFill>
                <a:effectLst/>
                <a:latin typeface="Consolas" panose="020B0609020204030204" pitchFamily="49" charset="0"/>
              </a:rPr>
              <a:t>)"</a:t>
            </a:r>
            <a:r>
              <a:rPr lang="en-US" sz="2400" b="0" i="1">
                <a:solidFill>
                  <a:srgbClr val="B31D28"/>
                </a:solidFill>
                <a:effectLst/>
                <a:latin typeface="Consolas" panose="020B0609020204030204" pitchFamily="49" charset="0"/>
              </a:rPr>
              <a:t>/</a:t>
            </a:r>
            <a:r>
              <a:rPr lang="en-US" sz="2400" b="0">
                <a:solidFill>
                  <a:srgbClr val="24292E"/>
                </a:solidFill>
                <a:effectLst/>
                <a:latin typeface="Consolas" panose="020B0609020204030204" pitchFamily="49" charset="0"/>
              </a:rPr>
              <a:t>&gt;</a:t>
            </a:r>
          </a:p>
          <a:p>
            <a:r>
              <a:rPr lang="en-US" sz="2400" b="0">
                <a:solidFill>
                  <a:srgbClr val="24292E"/>
                </a:solidFill>
                <a:effectLst/>
                <a:latin typeface="Consolas" panose="020B0609020204030204" pitchFamily="49" charset="0"/>
              </a:rPr>
              <a:t>   Hapus&lt;/</a:t>
            </a:r>
            <a:r>
              <a:rPr lang="en-US" sz="2400" b="0">
                <a:solidFill>
                  <a:srgbClr val="22863A"/>
                </a:solidFill>
                <a:effectLst/>
                <a:latin typeface="Consolas" panose="020B0609020204030204" pitchFamily="49" charset="0"/>
              </a:rPr>
              <a:t>button</a:t>
            </a:r>
            <a:r>
              <a:rPr lang="en-US" sz="2400" b="0">
                <a:solidFill>
                  <a:srgbClr val="24292E"/>
                </a:solidFill>
                <a:effectLst/>
                <a:latin typeface="Consolas" panose="020B0609020204030204" pitchFamily="49" charset="0"/>
              </a:rPr>
              <a:t>&gt;</a:t>
            </a:r>
          </a:p>
          <a:p>
            <a:r>
              <a:rPr lang="en-US" sz="2400" b="0">
                <a:solidFill>
                  <a:srgbClr val="24292E"/>
                </a:solidFill>
                <a:effectLst/>
                <a:latin typeface="Consolas" panose="020B0609020204030204" pitchFamily="49" charset="0"/>
              </a:rPr>
              <a:t> &lt;?php } ?&gt; </a:t>
            </a:r>
          </a:p>
          <a:p>
            <a:br>
              <a:rPr lang="en-US" b="0">
                <a:solidFill>
                  <a:srgbClr val="24292E"/>
                </a:solidFill>
                <a:effectLst/>
                <a:latin typeface="Consolas" panose="020B0609020204030204" pitchFamily="49" charset="0"/>
              </a:rPr>
            </a:br>
            <a:endParaRPr lang="en-US" b="0">
              <a:solidFill>
                <a:srgbClr val="24292E"/>
              </a:solidFill>
              <a:effectLst/>
              <a:latin typeface="Consolas" panose="020B0609020204030204" pitchFamily="49" charset="0"/>
            </a:endParaRPr>
          </a:p>
        </p:txBody>
      </p:sp>
    </p:spTree>
    <p:extLst>
      <p:ext uri="{BB962C8B-B14F-4D97-AF65-F5344CB8AC3E}">
        <p14:creationId xmlns:p14="http://schemas.microsoft.com/office/powerpoint/2010/main" val="260846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ChangeArrowheads="1"/>
          </p:cNvSpPr>
          <p:nvPr>
            <p:ph type="title"/>
          </p:nvPr>
        </p:nvSpPr>
        <p:spPr>
          <a:xfrm>
            <a:off x="457311" y="21744"/>
            <a:ext cx="8229377" cy="1144682"/>
          </a:xfrm>
        </p:spPr>
        <p:txBody>
          <a:bodyPr lIns="67500" tIns="35100" rIns="67500" bIns="35100" anchor="ctr">
            <a:noAutofit/>
          </a:bodyPr>
          <a:lstStyle/>
          <a:p>
            <a:pPr>
              <a:lnSpc>
                <a:spcPct val="97000"/>
              </a:lnSpc>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sz="4400" b="1">
                <a:solidFill>
                  <a:schemeClr val="bg1"/>
                </a:solidFill>
              </a:rPr>
              <a:t>Referensi</a:t>
            </a:r>
          </a:p>
        </p:txBody>
      </p:sp>
      <p:sp>
        <p:nvSpPr>
          <p:cNvPr id="2" name="Text Placeholder 1">
            <a:extLst>
              <a:ext uri="{FF2B5EF4-FFF2-40B4-BE49-F238E27FC236}">
                <a16:creationId xmlns:a16="http://schemas.microsoft.com/office/drawing/2014/main" id="{545760ED-EBA0-C9F9-E840-5996BD1DE8AD}"/>
              </a:ext>
            </a:extLst>
          </p:cNvPr>
          <p:cNvSpPr>
            <a:spLocks noGrp="1"/>
          </p:cNvSpPr>
          <p:nvPr>
            <p:ph type="body"/>
          </p:nvPr>
        </p:nvSpPr>
        <p:spPr>
          <a:xfrm>
            <a:off x="457311" y="1988840"/>
            <a:ext cx="8229377" cy="858512"/>
          </a:xfrm>
        </p:spPr>
        <p:txBody>
          <a:bodyPr>
            <a:normAutofit/>
          </a:bodyPr>
          <a:lstStyle/>
          <a:p>
            <a:pPr marL="342900" indent="-3429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https://www.php.net/</a:t>
            </a:r>
          </a:p>
          <a:p>
            <a:pPr marL="342900" indent="-3429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Sirojul Munir, Modul PHP Dasar, NF Computer, 2011</a:t>
            </a:r>
          </a:p>
        </p:txBody>
      </p:sp>
    </p:spTree>
  </p:cSld>
  <p:clrMapOvr>
    <a:masterClrMapping/>
  </p:clrMapOvr>
  <p:transition spd="slow">
    <p:push dir="u"/>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897831" y="939795"/>
            <a:ext cx="7346948" cy="85851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defTabSz="622158">
              <a:defRPr/>
            </a:pPr>
            <a:r>
              <a:rPr lang="en-US" sz="2994" b="1" spc="-1" dirty="0">
                <a:solidFill>
                  <a:srgbClr val="FFFFFF"/>
                </a:solidFill>
                <a:latin typeface="STXinwei" panose="02010800040101010101" pitchFamily="2" charset="-122"/>
                <a:ea typeface="STXinwei" panose="02010800040101010101" pitchFamily="2" charset="-122"/>
                <a:cs typeface="DejaVu Sans"/>
              </a:rPr>
              <a:t>Nasrul, </a:t>
            </a:r>
            <a:r>
              <a:rPr lang="en-US" sz="2994" b="1" spc="-1" dirty="0" err="1">
                <a:solidFill>
                  <a:srgbClr val="FFFFFF"/>
                </a:solidFill>
                <a:latin typeface="STXinwei" panose="02010800040101010101" pitchFamily="2" charset="-122"/>
                <a:ea typeface="STXinwei" panose="02010800040101010101" pitchFamily="2" charset="-122"/>
                <a:cs typeface="DejaVu Sans"/>
              </a:rPr>
              <a:t>S.Pd.I</a:t>
            </a:r>
            <a:r>
              <a:rPr lang="en-US" sz="2994" b="1" spc="-1" dirty="0">
                <a:solidFill>
                  <a:srgbClr val="FFFFFF"/>
                </a:solidFill>
                <a:latin typeface="STXinwei" panose="02010800040101010101" pitchFamily="2" charset="-122"/>
                <a:ea typeface="STXinwei" panose="02010800040101010101" pitchFamily="2" charset="-122"/>
                <a:cs typeface="DejaVu Sans"/>
              </a:rPr>
              <a:t>, </a:t>
            </a:r>
            <a:r>
              <a:rPr lang="en-US" sz="2994" b="1" spc="-1" dirty="0" err="1">
                <a:solidFill>
                  <a:srgbClr val="FFFFFF"/>
                </a:solidFill>
                <a:latin typeface="STXinwei" panose="02010800040101010101" pitchFamily="2" charset="-122"/>
                <a:ea typeface="STXinwei" panose="02010800040101010101" pitchFamily="2" charset="-122"/>
                <a:cs typeface="DejaVu Sans"/>
              </a:rPr>
              <a:t>S.Kom</a:t>
            </a:r>
            <a:r>
              <a:rPr lang="en-US" sz="2994" b="1" spc="-1" dirty="0">
                <a:solidFill>
                  <a:srgbClr val="FFFFFF"/>
                </a:solidFill>
                <a:latin typeface="STXinwei" panose="02010800040101010101" pitchFamily="2" charset="-122"/>
                <a:ea typeface="STXinwei" panose="02010800040101010101" pitchFamily="2" charset="-122"/>
                <a:cs typeface="DejaVu Sans"/>
              </a:rPr>
              <a:t>, </a:t>
            </a:r>
            <a:r>
              <a:rPr lang="en-US" sz="2994" b="1" spc="-1" dirty="0" err="1">
                <a:solidFill>
                  <a:srgbClr val="FFFFFF"/>
                </a:solidFill>
                <a:latin typeface="STXinwei" panose="02010800040101010101" pitchFamily="2" charset="-122"/>
                <a:ea typeface="STXinwei" panose="02010800040101010101" pitchFamily="2" charset="-122"/>
                <a:cs typeface="DejaVu Sans"/>
              </a:rPr>
              <a:t>M.Kom</a:t>
            </a:r>
            <a:endParaRPr lang="id-ID" sz="2994" spc="-1" dirty="0">
              <a:solidFill>
                <a:prstClr val="black"/>
              </a:solidFill>
              <a:latin typeface="STXinwei" panose="02010800040101010101" pitchFamily="2" charset="-122"/>
              <a:ea typeface="STXinwei" panose="02010800040101010101" pitchFamily="2" charset="-122"/>
              <a:cs typeface="DejaVu Sans"/>
            </a:endParaRPr>
          </a:p>
        </p:txBody>
      </p:sp>
      <p:sp>
        <p:nvSpPr>
          <p:cNvPr id="126" name="CustomShape 2"/>
          <p:cNvSpPr/>
          <p:nvPr/>
        </p:nvSpPr>
        <p:spPr>
          <a:xfrm>
            <a:off x="739110" y="2163755"/>
            <a:ext cx="7465499" cy="3172697"/>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3484" algn="ctr" defTabSz="622158">
              <a:spcAft>
                <a:spcPts val="957"/>
              </a:spcAft>
              <a:defRPr/>
            </a:pPr>
            <a:endParaRPr lang="id-ID" sz="2177" spc="-1" dirty="0">
              <a:solidFill>
                <a:prstClr val="black"/>
              </a:solidFill>
              <a:latin typeface="Arial"/>
              <a:ea typeface="DejaVu Sans"/>
              <a:cs typeface="DejaVu Sans"/>
            </a:endParaRPr>
          </a:p>
        </p:txBody>
      </p:sp>
      <p:sp>
        <p:nvSpPr>
          <p:cNvPr id="7" name="TextBox 6">
            <a:extLst>
              <a:ext uri="{FF2B5EF4-FFF2-40B4-BE49-F238E27FC236}">
                <a16:creationId xmlns:a16="http://schemas.microsoft.com/office/drawing/2014/main" id="{F20AC116-5ACF-4A43-8532-E384EC41F674}"/>
              </a:ext>
            </a:extLst>
          </p:cNvPr>
          <p:cNvSpPr txBox="1"/>
          <p:nvPr/>
        </p:nvSpPr>
        <p:spPr>
          <a:xfrm>
            <a:off x="1101383" y="5272643"/>
            <a:ext cx="2475230" cy="929935"/>
          </a:xfrm>
          <a:prstGeom prst="rect">
            <a:avLst/>
          </a:prstGeom>
          <a:noFill/>
        </p:spPr>
        <p:txBody>
          <a:bodyPr wrap="square" rtlCol="0">
            <a:spAutoFit/>
          </a:bodyPr>
          <a:lstStyle/>
          <a:p>
            <a:pPr defTabSz="622158">
              <a:lnSpc>
                <a:spcPct val="150000"/>
              </a:lnSpc>
              <a:defRPr/>
            </a:pPr>
            <a:r>
              <a:rPr lang="en-US" sz="1905" dirty="0">
                <a:solidFill>
                  <a:prstClr val="black"/>
                </a:solidFill>
                <a:latin typeface="STXinwei" panose="02010800040101010101" pitchFamily="2" charset="-122"/>
                <a:ea typeface="STXinwei" panose="02010800040101010101" pitchFamily="2" charset="-122"/>
                <a:cs typeface="DejaVu Sans"/>
              </a:rPr>
              <a:t>nasrul99@gmail</a:t>
            </a:r>
            <a:r>
              <a:rPr lang="en-US" sz="1905">
                <a:solidFill>
                  <a:prstClr val="black"/>
                </a:solidFill>
                <a:latin typeface="STXinwei" panose="02010800040101010101" pitchFamily="2" charset="-122"/>
                <a:ea typeface="STXinwei" panose="02010800040101010101" pitchFamily="2" charset="-122"/>
                <a:cs typeface="DejaVu Sans"/>
              </a:rPr>
              <a:t>.com</a:t>
            </a:r>
          </a:p>
          <a:p>
            <a:pPr defTabSz="622158">
              <a:lnSpc>
                <a:spcPct val="150000"/>
              </a:lnSpc>
              <a:defRPr/>
            </a:pPr>
            <a:r>
              <a:rPr lang="en-US" sz="1905">
                <a:solidFill>
                  <a:prstClr val="black"/>
                </a:solidFill>
                <a:latin typeface="STXinwei" panose="02010800040101010101" pitchFamily="2" charset="-122"/>
                <a:ea typeface="STXinwei" panose="02010800040101010101" pitchFamily="2" charset="-122"/>
                <a:cs typeface="DejaVu Sans"/>
              </a:rPr>
              <a:t>nasrul tutorial</a:t>
            </a:r>
            <a:endParaRPr lang="en-US" sz="1905" dirty="0">
              <a:solidFill>
                <a:prstClr val="black"/>
              </a:solidFill>
              <a:latin typeface="STXinwei" panose="02010800040101010101" pitchFamily="2" charset="-122"/>
              <a:ea typeface="STXinwei" panose="02010800040101010101" pitchFamily="2" charset="-122"/>
              <a:cs typeface="DejaVu Sans"/>
            </a:endParaRPr>
          </a:p>
        </p:txBody>
      </p:sp>
      <p:graphicFrame>
        <p:nvGraphicFramePr>
          <p:cNvPr id="2" name="Diagram 1">
            <a:extLst>
              <a:ext uri="{FF2B5EF4-FFF2-40B4-BE49-F238E27FC236}">
                <a16:creationId xmlns:a16="http://schemas.microsoft.com/office/drawing/2014/main" id="{DFDCCC06-EE85-400B-A119-1880EC71325F}"/>
              </a:ext>
            </a:extLst>
          </p:cNvPr>
          <p:cNvGraphicFramePr/>
          <p:nvPr>
            <p:extLst>
              <p:ext uri="{D42A27DB-BD31-4B8C-83A1-F6EECF244321}">
                <p14:modId xmlns:p14="http://schemas.microsoft.com/office/powerpoint/2010/main" val="2346584914"/>
              </p:ext>
            </p:extLst>
          </p:nvPr>
        </p:nvGraphicFramePr>
        <p:xfrm>
          <a:off x="3615507" y="1727158"/>
          <a:ext cx="5154148" cy="34845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a:extLst>
              <a:ext uri="{FF2B5EF4-FFF2-40B4-BE49-F238E27FC236}">
                <a16:creationId xmlns:a16="http://schemas.microsoft.com/office/drawing/2014/main" id="{0BD2017B-45A0-475F-8B6F-F2282AAFDC3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86183" y="2003079"/>
            <a:ext cx="2173649" cy="278350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a:extLst>
              <a:ext uri="{FF2B5EF4-FFF2-40B4-BE49-F238E27FC236}">
                <a16:creationId xmlns:a16="http://schemas.microsoft.com/office/drawing/2014/main" id="{AFD699E0-820F-4432-9973-C4377B69837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762382" y="5409480"/>
            <a:ext cx="339002" cy="339002"/>
          </a:xfrm>
          <a:prstGeom prst="rect">
            <a:avLst/>
          </a:prstGeom>
        </p:spPr>
      </p:pic>
      <p:pic>
        <p:nvPicPr>
          <p:cNvPr id="10" name="Picture 9">
            <a:extLst>
              <a:ext uri="{FF2B5EF4-FFF2-40B4-BE49-F238E27FC236}">
                <a16:creationId xmlns:a16="http://schemas.microsoft.com/office/drawing/2014/main" id="{C2CEEBE4-801D-4DC8-AB7D-44C81B5F34B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2384" y="5826105"/>
            <a:ext cx="322357" cy="322357"/>
          </a:xfrm>
          <a:prstGeom prst="rect">
            <a:avLst/>
          </a:prstGeom>
        </p:spPr>
      </p:pic>
      <p:sp>
        <p:nvSpPr>
          <p:cNvPr id="9" name="CustomShape 1">
            <a:extLst>
              <a:ext uri="{FF2B5EF4-FFF2-40B4-BE49-F238E27FC236}">
                <a16:creationId xmlns:a16="http://schemas.microsoft.com/office/drawing/2014/main" id="{2EAF3AC6-A0EF-A0D4-8C43-00324C6B8A49}"/>
              </a:ext>
            </a:extLst>
          </p:cNvPr>
          <p:cNvSpPr/>
          <p:nvPr/>
        </p:nvSpPr>
        <p:spPr>
          <a:xfrm>
            <a:off x="739110" y="-92251"/>
            <a:ext cx="7346504" cy="114468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defTabSz="829544">
              <a:defRPr/>
            </a:pPr>
            <a:r>
              <a:rPr lang="en-US" sz="4400" b="1" spc="-1" dirty="0">
                <a:solidFill>
                  <a:srgbClr val="FFFFFF"/>
                </a:solidFill>
                <a:latin typeface="STXinwei" panose="02010800040101010101" pitchFamily="2" charset="-122"/>
                <a:ea typeface="STXinwei" panose="02010800040101010101" pitchFamily="2" charset="-122"/>
                <a:cs typeface="DejaVu Sans"/>
              </a:rPr>
              <a:t>Nasrul, </a:t>
            </a:r>
            <a:r>
              <a:rPr lang="en-US" sz="4400" b="1" spc="-1" dirty="0" err="1">
                <a:solidFill>
                  <a:srgbClr val="FFFFFF"/>
                </a:solidFill>
                <a:latin typeface="STXinwei" panose="02010800040101010101" pitchFamily="2" charset="-122"/>
                <a:ea typeface="STXinwei" panose="02010800040101010101" pitchFamily="2" charset="-122"/>
                <a:cs typeface="DejaVu Sans"/>
              </a:rPr>
              <a:t>S.Pd.I</a:t>
            </a:r>
            <a:r>
              <a:rPr lang="en-US" sz="4400" b="1" spc="-1" dirty="0">
                <a:solidFill>
                  <a:srgbClr val="FFFFFF"/>
                </a:solidFill>
                <a:latin typeface="STXinwei" panose="02010800040101010101" pitchFamily="2" charset="-122"/>
                <a:ea typeface="STXinwei" panose="02010800040101010101" pitchFamily="2" charset="-122"/>
                <a:cs typeface="DejaVu Sans"/>
              </a:rPr>
              <a:t>, </a:t>
            </a:r>
            <a:r>
              <a:rPr lang="en-US" sz="4400" b="1" spc="-1" dirty="0" err="1">
                <a:solidFill>
                  <a:srgbClr val="FFFFFF"/>
                </a:solidFill>
                <a:latin typeface="STXinwei" panose="02010800040101010101" pitchFamily="2" charset="-122"/>
                <a:ea typeface="STXinwei" panose="02010800040101010101" pitchFamily="2" charset="-122"/>
                <a:cs typeface="DejaVu Sans"/>
              </a:rPr>
              <a:t>S.Kom</a:t>
            </a:r>
            <a:r>
              <a:rPr lang="en-US" sz="4400" b="1" spc="-1" dirty="0">
                <a:solidFill>
                  <a:srgbClr val="FFFFFF"/>
                </a:solidFill>
                <a:latin typeface="STXinwei" panose="02010800040101010101" pitchFamily="2" charset="-122"/>
                <a:ea typeface="STXinwei" panose="02010800040101010101" pitchFamily="2" charset="-122"/>
                <a:cs typeface="DejaVu Sans"/>
              </a:rPr>
              <a:t>, </a:t>
            </a:r>
            <a:r>
              <a:rPr lang="en-US" sz="4400" b="1" spc="-1" dirty="0" err="1">
                <a:solidFill>
                  <a:srgbClr val="FFFFFF"/>
                </a:solidFill>
                <a:latin typeface="STXinwei" panose="02010800040101010101" pitchFamily="2" charset="-122"/>
                <a:ea typeface="STXinwei" panose="02010800040101010101" pitchFamily="2" charset="-122"/>
                <a:cs typeface="DejaVu Sans"/>
              </a:rPr>
              <a:t>M.Kom</a:t>
            </a:r>
            <a:endParaRPr lang="id-ID" sz="4400" spc="-1" dirty="0">
              <a:solidFill>
                <a:prstClr val="black"/>
              </a:solidFill>
              <a:latin typeface="STXinwei" panose="02010800040101010101" pitchFamily="2" charset="-122"/>
              <a:ea typeface="STXinwei" panose="02010800040101010101" pitchFamily="2" charset="-122"/>
              <a:cs typeface="DejaVu Sans"/>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7200800"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dirty="0" err="1">
                <a:solidFill>
                  <a:schemeClr val="bg1"/>
                </a:solidFill>
              </a:rPr>
              <a:t>Otentikasi</a:t>
            </a:r>
            <a:r>
              <a:rPr lang="en-US" sz="4400" b="1" spc="-1" dirty="0">
                <a:solidFill>
                  <a:schemeClr val="bg1"/>
                </a:solidFill>
              </a:rPr>
              <a:t> User</a:t>
            </a:r>
            <a:endParaRPr lang="id-ID" sz="4400" spc="-1" dirty="0">
              <a:solidFill>
                <a:schemeClr val="bg1"/>
              </a:solidFill>
            </a:endParaRPr>
          </a:p>
        </p:txBody>
      </p:sp>
      <p:sp>
        <p:nvSpPr>
          <p:cNvPr id="2" name="Rectangle 1">
            <a:extLst>
              <a:ext uri="{FF2B5EF4-FFF2-40B4-BE49-F238E27FC236}">
                <a16:creationId xmlns:a16="http://schemas.microsoft.com/office/drawing/2014/main" id="{BCEDAF3F-8AF4-4510-BF8B-844E88AA9574}"/>
              </a:ext>
            </a:extLst>
          </p:cNvPr>
          <p:cNvSpPr/>
          <p:nvPr/>
        </p:nvSpPr>
        <p:spPr>
          <a:xfrm>
            <a:off x="457312" y="1628800"/>
            <a:ext cx="8229376" cy="3108543"/>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Authentication </a:t>
            </a:r>
            <a:r>
              <a:rPr lang="en-US" sz="2800" dirty="0" err="1">
                <a:latin typeface="Times New Roman" panose="02020603050405020304" pitchFamily="18" charset="0"/>
                <a:cs typeface="Times New Roman" panose="02020603050405020304" pitchFamily="18" charset="0"/>
              </a:rPr>
              <a:t>atau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Otentikasi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adalah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suatu</a:t>
            </a:r>
            <a:r>
              <a:rPr lang="en-US" sz="2800" dirty="0">
                <a:latin typeface="Times New Roman" panose="02020603050405020304" pitchFamily="18" charset="0"/>
                <a:cs typeface="Times New Roman" panose="02020603050405020304" pitchFamily="18" charset="0"/>
              </a:rPr>
              <a:t> proses </a:t>
            </a:r>
            <a:r>
              <a:rPr lang="en-US" sz="2800" dirty="0" err="1">
                <a:latin typeface="Times New Roman" panose="02020603050405020304" pitchFamily="18" charset="0"/>
                <a:cs typeface="Times New Roman" panose="02020603050405020304" pitchFamily="18" charset="0"/>
              </a:rPr>
              <a:t>atau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tindakan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untuk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membuktikan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atau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menunjukkan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sesuatu</a:t>
            </a:r>
            <a:r>
              <a:rPr lang="en-US" sz="2800" dirty="0">
                <a:latin typeface="Times New Roman" panose="02020603050405020304" pitchFamily="18" charset="0"/>
                <a:cs typeface="Times New Roman" panose="02020603050405020304" pitchFamily="18" charset="0"/>
              </a:rPr>
              <a:t> yang </a:t>
            </a:r>
            <a:r>
              <a:rPr lang="en-US" sz="2800" dirty="0" err="1">
                <a:latin typeface="Times New Roman" panose="02020603050405020304" pitchFamily="18" charset="0"/>
                <a:cs typeface="Times New Roman" panose="02020603050405020304" pitchFamily="18" charset="0"/>
              </a:rPr>
              <a:t>benar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asli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atau</a:t>
            </a:r>
            <a:r>
              <a:rPr lang="en-US" sz="2800" dirty="0">
                <a:latin typeface="Times New Roman" panose="02020603050405020304" pitchFamily="18" charset="0"/>
                <a:cs typeface="Times New Roman" panose="02020603050405020304" pitchFamily="18" charset="0"/>
              </a:rPr>
              <a:t> valid.  </a:t>
            </a:r>
            <a:r>
              <a:rPr lang="en-US" sz="2800" dirty="0" err="1">
                <a:latin typeface="Times New Roman" panose="02020603050405020304" pitchFamily="18" charset="0"/>
                <a:cs typeface="Times New Roman" panose="02020603050405020304" pitchFamily="18" charset="0"/>
              </a:rPr>
              <a:t>Teknologi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otentikasi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menyediakan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kontrol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akses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untuk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sistem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dengan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memeriksa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atau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melihat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apakah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kredensial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pengguna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cocok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dengan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kredensial</a:t>
            </a:r>
            <a:r>
              <a:rPr lang="en-US" sz="2800" dirty="0">
                <a:latin typeface="Times New Roman" panose="02020603050405020304" pitchFamily="18" charset="0"/>
                <a:cs typeface="Times New Roman" panose="02020603050405020304" pitchFamily="18" charset="0"/>
              </a:rPr>
              <a:t> di </a:t>
            </a:r>
            <a:r>
              <a:rPr lang="en-US" sz="2800" dirty="0" err="1">
                <a:latin typeface="Times New Roman" panose="02020603050405020304" pitchFamily="18" charset="0"/>
                <a:cs typeface="Times New Roman" panose="02020603050405020304" pitchFamily="18" charset="0"/>
              </a:rPr>
              <a:t>dalam</a:t>
            </a:r>
            <a:r>
              <a:rPr lang="en-US" sz="2800" dirty="0">
                <a:latin typeface="Times New Roman" panose="02020603050405020304" pitchFamily="18" charset="0"/>
                <a:cs typeface="Times New Roman" panose="02020603050405020304" pitchFamily="18" charset="0"/>
              </a:rPr>
              <a:t> database </a:t>
            </a:r>
            <a:r>
              <a:rPr lang="en-US" sz="2800" dirty="0" err="1">
                <a:latin typeface="Times New Roman" panose="02020603050405020304" pitchFamily="18" charset="0"/>
                <a:cs typeface="Times New Roman" panose="02020603050405020304" pitchFamily="18" charset="0"/>
              </a:rPr>
              <a:t>pengguna</a:t>
            </a:r>
            <a:r>
              <a:rPr lang="en-US" sz="2800" dirty="0">
                <a:latin typeface="Times New Roman" panose="02020603050405020304" pitchFamily="18" charset="0"/>
                <a:cs typeface="Times New Roman" panose="02020603050405020304" pitchFamily="18" charset="0"/>
              </a:rPr>
              <a:t> yang </a:t>
            </a:r>
            <a:r>
              <a:rPr lang="en-US" sz="2800" dirty="0" err="1">
                <a:latin typeface="Times New Roman" panose="02020603050405020304" pitchFamily="18" charset="0"/>
                <a:cs typeface="Times New Roman" panose="02020603050405020304" pitchFamily="18" charset="0"/>
              </a:rPr>
              <a:t>berwenang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atau</a:t>
            </a:r>
            <a:r>
              <a:rPr lang="en-US" sz="2800" dirty="0">
                <a:latin typeface="Times New Roman" panose="02020603050405020304" pitchFamily="18" charset="0"/>
                <a:cs typeface="Times New Roman" panose="02020603050405020304" pitchFamily="18" charset="0"/>
              </a:rPr>
              <a:t> di server </a:t>
            </a:r>
            <a:r>
              <a:rPr lang="en-US" sz="2800" dirty="0" err="1">
                <a:latin typeface="Times New Roman" panose="02020603050405020304" pitchFamily="18" charset="0"/>
                <a:cs typeface="Times New Roman" panose="02020603050405020304" pitchFamily="18" charset="0"/>
              </a:rPr>
              <a:t>otentikasi</a:t>
            </a:r>
            <a:r>
              <a:rPr lang="en-US" sz="2800" dirty="0">
                <a:latin typeface="Times New Roman" panose="02020603050405020304" pitchFamily="18" charset="0"/>
                <a:cs typeface="Times New Roman" panose="02020603050405020304" pitchFamily="18" charset="0"/>
              </a:rPr>
              <a:t> data.</a:t>
            </a:r>
          </a:p>
        </p:txBody>
      </p:sp>
    </p:spTree>
    <p:extLst>
      <p:ext uri="{BB962C8B-B14F-4D97-AF65-F5344CB8AC3E}">
        <p14:creationId xmlns:p14="http://schemas.microsoft.com/office/powerpoint/2010/main" val="1556876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48968" y="110237"/>
            <a:ext cx="7200800"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Session</a:t>
            </a:r>
            <a:endParaRPr lang="id-ID" sz="4400" spc="-1" dirty="0">
              <a:solidFill>
                <a:schemeClr val="bg1"/>
              </a:solidFill>
            </a:endParaRPr>
          </a:p>
        </p:txBody>
      </p:sp>
      <p:sp>
        <p:nvSpPr>
          <p:cNvPr id="5" name="TextBox 4">
            <a:extLst>
              <a:ext uri="{FF2B5EF4-FFF2-40B4-BE49-F238E27FC236}">
                <a16:creationId xmlns:a16="http://schemas.microsoft.com/office/drawing/2014/main" id="{5F9D7069-EAB9-4B89-933B-008B94800CC7}"/>
              </a:ext>
            </a:extLst>
          </p:cNvPr>
          <p:cNvSpPr txBox="1"/>
          <p:nvPr/>
        </p:nvSpPr>
        <p:spPr>
          <a:xfrm>
            <a:off x="323528" y="1484784"/>
            <a:ext cx="8496944" cy="4893647"/>
          </a:xfrm>
          <a:prstGeom prst="rect">
            <a:avLst/>
          </a:prstGeom>
          <a:noFill/>
        </p:spPr>
        <p:txBody>
          <a:bodyPr wrap="square">
            <a:spAutoFit/>
          </a:bodyPr>
          <a:lstStyle/>
          <a:p>
            <a:pPr algn="just"/>
            <a:r>
              <a:rPr lang="en-US" sz="2400">
                <a:latin typeface="Times New Roman" panose="02020603050405020304" pitchFamily="18" charset="0"/>
                <a:cs typeface="Times New Roman" panose="02020603050405020304" pitchFamily="18" charset="0"/>
              </a:rPr>
              <a:t>Dalam PHP, session merupakan data yang disimpan dalam suatu server yang dapat digunakan secara global di server tersebut, dimana data tersebut spesifik merujuk ke user/client tertentu.</a:t>
            </a:r>
          </a:p>
          <a:p>
            <a:pPr algn="just"/>
            <a:r>
              <a:rPr lang="en-US" sz="2400">
                <a:latin typeface="Times New Roman" panose="02020603050405020304" pitchFamily="18" charset="0"/>
                <a:cs typeface="Times New Roman" panose="02020603050405020304" pitchFamily="18" charset="0"/>
              </a:rPr>
              <a:t>Contoh penggunaan session adalah ketika user telah login di halaman tertentu, maka ketika membuka halaman lain, php akan mengingat bahwa user tersebut telah login, contoh ketika kita telah login pada Google, maka setiap kali kita membuka layanan Google seperti GMail, Google Drive, dan lain-lain di tab berbeda, kita akan selalu dalam keadaan login, kecuali kita buka dengan browser yang berbeda.</a:t>
            </a:r>
          </a:p>
          <a:p>
            <a:pPr algn="just"/>
            <a:r>
              <a:rPr lang="en-US" sz="2400">
                <a:latin typeface="Times New Roman" panose="02020603050405020304" pitchFamily="18" charset="0"/>
                <a:cs typeface="Times New Roman" panose="02020603050405020304" pitchFamily="18" charset="0"/>
              </a:rPr>
              <a:t>Contoh lain ketika web e-commerce merekam keranjang belanja user, maka ketika pindah ke halaman pembayaran, daftar belanja masih terekam.</a:t>
            </a:r>
          </a:p>
        </p:txBody>
      </p:sp>
    </p:spTree>
    <p:extLst>
      <p:ext uri="{BB962C8B-B14F-4D97-AF65-F5344CB8AC3E}">
        <p14:creationId xmlns:p14="http://schemas.microsoft.com/office/powerpoint/2010/main" val="3431178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83568" y="16808"/>
            <a:ext cx="8064896"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fontScale="92500"/>
          </a:bodyPr>
          <a:lstStyle/>
          <a:p>
            <a:pPr lvl="0">
              <a:defRPr/>
            </a:pPr>
            <a:r>
              <a:rPr lang="en-US" sz="4000" b="1" spc="-1">
                <a:solidFill>
                  <a:schemeClr val="bg1"/>
                </a:solidFill>
              </a:rPr>
              <a:t>Memulai Session di file index.php</a:t>
            </a:r>
            <a:endParaRPr lang="id-ID" sz="4000" spc="-1" dirty="0">
              <a:solidFill>
                <a:schemeClr val="bg1"/>
              </a:solidFill>
            </a:endParaRPr>
          </a:p>
        </p:txBody>
      </p:sp>
      <p:sp>
        <p:nvSpPr>
          <p:cNvPr id="6" name="TextBox 5">
            <a:extLst>
              <a:ext uri="{FF2B5EF4-FFF2-40B4-BE49-F238E27FC236}">
                <a16:creationId xmlns:a16="http://schemas.microsoft.com/office/drawing/2014/main" id="{48C33153-9AD1-444A-B978-264CDD3CB9B5}"/>
              </a:ext>
            </a:extLst>
          </p:cNvPr>
          <p:cNvSpPr txBox="1"/>
          <p:nvPr/>
        </p:nvSpPr>
        <p:spPr>
          <a:xfrm>
            <a:off x="683568" y="1519039"/>
            <a:ext cx="7056784" cy="5078313"/>
          </a:xfrm>
          <a:prstGeom prst="rect">
            <a:avLst/>
          </a:prstGeom>
          <a:noFill/>
        </p:spPr>
        <p:txBody>
          <a:bodyPr wrap="square">
            <a:spAutoFit/>
          </a:bodyPr>
          <a:lstStyle/>
          <a:p>
            <a:r>
              <a:rPr lang="en-US" sz="2000" b="0">
                <a:solidFill>
                  <a:srgbClr val="24292E"/>
                </a:solidFill>
                <a:effectLst/>
                <a:latin typeface="Consolas" panose="020B0609020204030204" pitchFamily="49" charset="0"/>
              </a:rPr>
              <a:t>&lt;?php</a:t>
            </a:r>
          </a:p>
          <a:p>
            <a:r>
              <a:rPr lang="en-US" sz="2800" b="1">
                <a:solidFill>
                  <a:srgbClr val="005CC5"/>
                </a:solidFill>
                <a:effectLst/>
                <a:latin typeface="Consolas" panose="020B0609020204030204" pitchFamily="49" charset="0"/>
              </a:rPr>
              <a:t>session_start</a:t>
            </a:r>
            <a:r>
              <a:rPr lang="en-US" sz="2800" b="1">
                <a:solidFill>
                  <a:srgbClr val="24292E"/>
                </a:solidFill>
                <a:effectLst/>
                <a:latin typeface="Consolas" panose="020B0609020204030204" pitchFamily="49" charset="0"/>
              </a:rPr>
              <a:t>();</a:t>
            </a:r>
          </a:p>
          <a:p>
            <a:r>
              <a:rPr lang="en-US" sz="2800" b="0">
                <a:solidFill>
                  <a:srgbClr val="D73A49"/>
                </a:solidFill>
                <a:effectLst/>
                <a:latin typeface="Consolas" panose="020B0609020204030204" pitchFamily="49" charset="0"/>
              </a:rPr>
              <a:t>global</a:t>
            </a:r>
            <a:r>
              <a:rPr lang="en-US" sz="2800" b="0">
                <a:solidFill>
                  <a:srgbClr val="24292E"/>
                </a:solidFill>
                <a:effectLst/>
                <a:latin typeface="Consolas" panose="020B0609020204030204" pitchFamily="49" charset="0"/>
              </a:rPr>
              <a:t> $member;</a:t>
            </a:r>
          </a:p>
          <a:p>
            <a:r>
              <a:rPr lang="en-US" sz="2800" b="0">
                <a:solidFill>
                  <a:srgbClr val="D73A49"/>
                </a:solidFill>
                <a:effectLst/>
                <a:latin typeface="Consolas" panose="020B0609020204030204" pitchFamily="49" charset="0"/>
              </a:rPr>
              <a:t>global</a:t>
            </a:r>
            <a:r>
              <a:rPr lang="en-US" sz="2800" b="0">
                <a:solidFill>
                  <a:srgbClr val="24292E"/>
                </a:solidFill>
                <a:effectLst/>
                <a:latin typeface="Consolas" panose="020B0609020204030204" pitchFamily="49" charset="0"/>
              </a:rPr>
              <a:t> $role;</a:t>
            </a:r>
          </a:p>
          <a:p>
            <a:endParaRPr lang="en-US" sz="2000" b="0">
              <a:solidFill>
                <a:srgbClr val="D73A49"/>
              </a:solidFill>
              <a:effectLst/>
              <a:latin typeface="Consolas" panose="020B0609020204030204" pitchFamily="49" charset="0"/>
            </a:endParaRPr>
          </a:p>
          <a:p>
            <a:r>
              <a:rPr lang="en-US" sz="2000" b="0">
                <a:solidFill>
                  <a:srgbClr val="D73A49"/>
                </a:solidFill>
                <a:effectLst/>
                <a:latin typeface="Consolas" panose="020B0609020204030204" pitchFamily="49" charset="0"/>
              </a:rPr>
              <a:t>require_once</a:t>
            </a:r>
            <a:r>
              <a:rPr lang="en-US" sz="2000" b="0">
                <a:solidFill>
                  <a:srgbClr val="24292E"/>
                </a:solidFill>
                <a:effectLst/>
                <a:latin typeface="Consolas" panose="020B0609020204030204" pitchFamily="49" charset="0"/>
              </a:rPr>
              <a:t> </a:t>
            </a:r>
            <a:r>
              <a:rPr lang="en-US" sz="2000" b="0">
                <a:solidFill>
                  <a:srgbClr val="032F62"/>
                </a:solidFill>
                <a:effectLst/>
                <a:latin typeface="Consolas" panose="020B0609020204030204" pitchFamily="49" charset="0"/>
              </a:rPr>
              <a:t>'koneksi.php'</a:t>
            </a:r>
            <a:r>
              <a:rPr lang="en-US" sz="2000" b="0">
                <a:solidFill>
                  <a:srgbClr val="24292E"/>
                </a:solidFill>
                <a:effectLst/>
                <a:latin typeface="Consolas" panose="020B0609020204030204" pitchFamily="49" charset="0"/>
              </a:rPr>
              <a:t>;</a:t>
            </a:r>
          </a:p>
          <a:p>
            <a:r>
              <a:rPr lang="en-US" sz="2000" b="0">
                <a:solidFill>
                  <a:srgbClr val="D73A49"/>
                </a:solidFill>
                <a:effectLst/>
                <a:latin typeface="Consolas" panose="020B0609020204030204" pitchFamily="49" charset="0"/>
              </a:rPr>
              <a:t>include_once</a:t>
            </a:r>
            <a:r>
              <a:rPr lang="en-US" sz="2000" b="0">
                <a:solidFill>
                  <a:srgbClr val="24292E"/>
                </a:solidFill>
                <a:effectLst/>
                <a:latin typeface="Consolas" panose="020B0609020204030204" pitchFamily="49" charset="0"/>
              </a:rPr>
              <a:t> </a:t>
            </a:r>
            <a:r>
              <a:rPr lang="en-US" sz="2000" b="0">
                <a:solidFill>
                  <a:srgbClr val="032F62"/>
                </a:solidFill>
                <a:effectLst/>
                <a:latin typeface="Consolas" panose="020B0609020204030204" pitchFamily="49" charset="0"/>
              </a:rPr>
              <a:t>'kode_atas.php'</a:t>
            </a:r>
            <a:r>
              <a:rPr lang="en-US" sz="2000" b="0">
                <a:solidFill>
                  <a:srgbClr val="24292E"/>
                </a:solidFill>
                <a:effectLst/>
                <a:latin typeface="Consolas" panose="020B0609020204030204" pitchFamily="49" charset="0"/>
              </a:rPr>
              <a:t>;</a:t>
            </a:r>
          </a:p>
          <a:p>
            <a:r>
              <a:rPr lang="en-US" sz="2000" b="0">
                <a:solidFill>
                  <a:srgbClr val="D73A49"/>
                </a:solidFill>
                <a:effectLst/>
                <a:latin typeface="Consolas" panose="020B0609020204030204" pitchFamily="49" charset="0"/>
              </a:rPr>
              <a:t>include_once</a:t>
            </a:r>
            <a:r>
              <a:rPr lang="en-US" sz="2000" b="0">
                <a:solidFill>
                  <a:srgbClr val="24292E"/>
                </a:solidFill>
                <a:effectLst/>
                <a:latin typeface="Consolas" panose="020B0609020204030204" pitchFamily="49" charset="0"/>
              </a:rPr>
              <a:t> </a:t>
            </a:r>
            <a:r>
              <a:rPr lang="en-US" sz="2000" b="0">
                <a:solidFill>
                  <a:srgbClr val="032F62"/>
                </a:solidFill>
                <a:effectLst/>
                <a:latin typeface="Consolas" panose="020B0609020204030204" pitchFamily="49" charset="0"/>
              </a:rPr>
              <a:t>'header.php'</a:t>
            </a:r>
            <a:r>
              <a:rPr lang="en-US" sz="2000" b="0">
                <a:solidFill>
                  <a:srgbClr val="24292E"/>
                </a:solidFill>
                <a:effectLst/>
                <a:latin typeface="Consolas" panose="020B0609020204030204" pitchFamily="49" charset="0"/>
              </a:rPr>
              <a:t>;</a:t>
            </a:r>
          </a:p>
          <a:p>
            <a:r>
              <a:rPr lang="en-US" sz="2000" b="0">
                <a:solidFill>
                  <a:srgbClr val="D73A49"/>
                </a:solidFill>
                <a:effectLst/>
                <a:latin typeface="Consolas" panose="020B0609020204030204" pitchFamily="49" charset="0"/>
              </a:rPr>
              <a:t>include_once</a:t>
            </a:r>
            <a:r>
              <a:rPr lang="en-US" sz="2000" b="0">
                <a:solidFill>
                  <a:srgbClr val="24292E"/>
                </a:solidFill>
                <a:effectLst/>
                <a:latin typeface="Consolas" panose="020B0609020204030204" pitchFamily="49" charset="0"/>
              </a:rPr>
              <a:t> </a:t>
            </a:r>
            <a:r>
              <a:rPr lang="en-US" sz="2000" b="0">
                <a:solidFill>
                  <a:srgbClr val="032F62"/>
                </a:solidFill>
                <a:effectLst/>
                <a:latin typeface="Consolas" panose="020B0609020204030204" pitchFamily="49" charset="0"/>
              </a:rPr>
              <a:t>'menu.php'</a:t>
            </a:r>
            <a:r>
              <a:rPr lang="en-US" sz="2000" b="0">
                <a:solidFill>
                  <a:srgbClr val="24292E"/>
                </a:solidFill>
                <a:effectLst/>
                <a:latin typeface="Consolas" panose="020B0609020204030204" pitchFamily="49" charset="0"/>
              </a:rPr>
              <a:t>;</a:t>
            </a:r>
          </a:p>
          <a:p>
            <a:r>
              <a:rPr lang="en-US" sz="2000" b="0">
                <a:solidFill>
                  <a:srgbClr val="005CC5"/>
                </a:solidFill>
                <a:effectLst/>
                <a:latin typeface="Consolas" panose="020B0609020204030204" pitchFamily="49" charset="0"/>
              </a:rPr>
              <a:t>echo</a:t>
            </a:r>
            <a:r>
              <a:rPr lang="en-US" sz="2000" b="0">
                <a:solidFill>
                  <a:srgbClr val="24292E"/>
                </a:solidFill>
                <a:effectLst/>
                <a:latin typeface="Consolas" panose="020B0609020204030204" pitchFamily="49" charset="0"/>
              </a:rPr>
              <a:t> </a:t>
            </a:r>
            <a:r>
              <a:rPr lang="en-US" sz="2000" b="0">
                <a:solidFill>
                  <a:srgbClr val="032F62"/>
                </a:solidFill>
                <a:effectLst/>
                <a:latin typeface="Consolas" panose="020B0609020204030204" pitchFamily="49" charset="0"/>
              </a:rPr>
              <a:t>'&lt;br/&gt;'</a:t>
            </a:r>
            <a:r>
              <a:rPr lang="en-US" sz="2000" b="0">
                <a:solidFill>
                  <a:srgbClr val="24292E"/>
                </a:solidFill>
                <a:effectLst/>
                <a:latin typeface="Consolas" panose="020B0609020204030204" pitchFamily="49" charset="0"/>
              </a:rPr>
              <a:t>;</a:t>
            </a:r>
          </a:p>
          <a:p>
            <a:r>
              <a:rPr lang="en-US" sz="2000" b="0">
                <a:solidFill>
                  <a:srgbClr val="D73A49"/>
                </a:solidFill>
                <a:effectLst/>
                <a:latin typeface="Consolas" panose="020B0609020204030204" pitchFamily="49" charset="0"/>
              </a:rPr>
              <a:t>include_once</a:t>
            </a:r>
            <a:r>
              <a:rPr lang="en-US" sz="2000" b="0">
                <a:solidFill>
                  <a:srgbClr val="24292E"/>
                </a:solidFill>
                <a:effectLst/>
                <a:latin typeface="Consolas" panose="020B0609020204030204" pitchFamily="49" charset="0"/>
              </a:rPr>
              <a:t> </a:t>
            </a:r>
            <a:r>
              <a:rPr lang="en-US" sz="2000" b="0">
                <a:solidFill>
                  <a:srgbClr val="032F62"/>
                </a:solidFill>
                <a:effectLst/>
                <a:latin typeface="Consolas" panose="020B0609020204030204" pitchFamily="49" charset="0"/>
              </a:rPr>
              <a:t>'sidebar.php'</a:t>
            </a:r>
            <a:r>
              <a:rPr lang="en-US" sz="2000" b="0">
                <a:solidFill>
                  <a:srgbClr val="24292E"/>
                </a:solidFill>
                <a:effectLst/>
                <a:latin typeface="Consolas" panose="020B0609020204030204" pitchFamily="49" charset="0"/>
              </a:rPr>
              <a:t>;</a:t>
            </a:r>
          </a:p>
          <a:p>
            <a:r>
              <a:rPr lang="en-US" sz="2000" b="0">
                <a:solidFill>
                  <a:srgbClr val="D73A49"/>
                </a:solidFill>
                <a:effectLst/>
                <a:latin typeface="Consolas" panose="020B0609020204030204" pitchFamily="49" charset="0"/>
              </a:rPr>
              <a:t>include_once</a:t>
            </a:r>
            <a:r>
              <a:rPr lang="en-US" sz="2000" b="0">
                <a:solidFill>
                  <a:srgbClr val="24292E"/>
                </a:solidFill>
                <a:effectLst/>
                <a:latin typeface="Consolas" panose="020B0609020204030204" pitchFamily="49" charset="0"/>
              </a:rPr>
              <a:t> </a:t>
            </a:r>
            <a:r>
              <a:rPr lang="en-US" sz="2000" b="0">
                <a:solidFill>
                  <a:srgbClr val="032F62"/>
                </a:solidFill>
                <a:effectLst/>
                <a:latin typeface="Consolas" panose="020B0609020204030204" pitchFamily="49" charset="0"/>
              </a:rPr>
              <a:t>'main.php'</a:t>
            </a:r>
            <a:r>
              <a:rPr lang="en-US" sz="2000" b="0">
                <a:solidFill>
                  <a:srgbClr val="24292E"/>
                </a:solidFill>
                <a:effectLst/>
                <a:latin typeface="Consolas" panose="020B0609020204030204" pitchFamily="49" charset="0"/>
              </a:rPr>
              <a:t>;</a:t>
            </a:r>
          </a:p>
          <a:p>
            <a:r>
              <a:rPr lang="en-US" sz="2000" b="0">
                <a:solidFill>
                  <a:srgbClr val="005CC5"/>
                </a:solidFill>
                <a:effectLst/>
                <a:latin typeface="Consolas" panose="020B0609020204030204" pitchFamily="49" charset="0"/>
              </a:rPr>
              <a:t>echo</a:t>
            </a:r>
            <a:r>
              <a:rPr lang="en-US" sz="2000" b="0">
                <a:solidFill>
                  <a:srgbClr val="24292E"/>
                </a:solidFill>
                <a:effectLst/>
                <a:latin typeface="Consolas" panose="020B0609020204030204" pitchFamily="49" charset="0"/>
              </a:rPr>
              <a:t> </a:t>
            </a:r>
            <a:r>
              <a:rPr lang="en-US" sz="2000" b="0">
                <a:solidFill>
                  <a:srgbClr val="032F62"/>
                </a:solidFill>
                <a:effectLst/>
                <a:latin typeface="Consolas" panose="020B0609020204030204" pitchFamily="49" charset="0"/>
              </a:rPr>
              <a:t>'&lt;br/&gt;'</a:t>
            </a:r>
            <a:r>
              <a:rPr lang="en-US" sz="2000" b="0">
                <a:solidFill>
                  <a:srgbClr val="24292E"/>
                </a:solidFill>
                <a:effectLst/>
                <a:latin typeface="Consolas" panose="020B0609020204030204" pitchFamily="49" charset="0"/>
              </a:rPr>
              <a:t>;</a:t>
            </a:r>
          </a:p>
          <a:p>
            <a:r>
              <a:rPr lang="en-US" sz="2000" b="0">
                <a:solidFill>
                  <a:srgbClr val="D73A49"/>
                </a:solidFill>
                <a:effectLst/>
                <a:latin typeface="Consolas" panose="020B0609020204030204" pitchFamily="49" charset="0"/>
              </a:rPr>
              <a:t>include_once</a:t>
            </a:r>
            <a:r>
              <a:rPr lang="en-US" sz="2000" b="0">
                <a:solidFill>
                  <a:srgbClr val="24292E"/>
                </a:solidFill>
                <a:effectLst/>
                <a:latin typeface="Consolas" panose="020B0609020204030204" pitchFamily="49" charset="0"/>
              </a:rPr>
              <a:t> </a:t>
            </a:r>
            <a:r>
              <a:rPr lang="en-US" sz="2000" b="0">
                <a:solidFill>
                  <a:srgbClr val="032F62"/>
                </a:solidFill>
                <a:effectLst/>
                <a:latin typeface="Consolas" panose="020B0609020204030204" pitchFamily="49" charset="0"/>
              </a:rPr>
              <a:t>'footer.php'</a:t>
            </a:r>
            <a:r>
              <a:rPr lang="en-US" sz="2000" b="0">
                <a:solidFill>
                  <a:srgbClr val="24292E"/>
                </a:solidFill>
                <a:effectLst/>
                <a:latin typeface="Consolas" panose="020B0609020204030204" pitchFamily="49" charset="0"/>
              </a:rPr>
              <a:t>;</a:t>
            </a:r>
          </a:p>
          <a:p>
            <a:r>
              <a:rPr lang="en-US" sz="2000" b="0">
                <a:solidFill>
                  <a:srgbClr val="D73A49"/>
                </a:solidFill>
                <a:effectLst/>
                <a:latin typeface="Consolas" panose="020B0609020204030204" pitchFamily="49" charset="0"/>
              </a:rPr>
              <a:t>include_once</a:t>
            </a:r>
            <a:r>
              <a:rPr lang="en-US" sz="2000" b="0">
                <a:solidFill>
                  <a:srgbClr val="24292E"/>
                </a:solidFill>
                <a:effectLst/>
                <a:latin typeface="Consolas" panose="020B0609020204030204" pitchFamily="49" charset="0"/>
              </a:rPr>
              <a:t> </a:t>
            </a:r>
            <a:r>
              <a:rPr lang="en-US" sz="2000" b="0">
                <a:solidFill>
                  <a:srgbClr val="032F62"/>
                </a:solidFill>
                <a:effectLst/>
                <a:latin typeface="Consolas" panose="020B0609020204030204" pitchFamily="49" charset="0"/>
              </a:rPr>
              <a:t>'kode_bawah.php'</a:t>
            </a:r>
            <a:r>
              <a:rPr lang="en-US" sz="2000" b="0">
                <a:solidFill>
                  <a:srgbClr val="24292E"/>
                </a:solidFill>
                <a:effectLst/>
                <a:latin typeface="Consolas" panose="020B0609020204030204" pitchFamily="49" charset="0"/>
              </a:rPr>
              <a:t>;</a:t>
            </a:r>
          </a:p>
        </p:txBody>
      </p:sp>
    </p:spTree>
    <p:extLst>
      <p:ext uri="{BB962C8B-B14F-4D97-AF65-F5344CB8AC3E}">
        <p14:creationId xmlns:p14="http://schemas.microsoft.com/office/powerpoint/2010/main" val="725105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180528" y="5760"/>
            <a:ext cx="7416824"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lgn="ctr">
              <a:defRPr/>
            </a:pPr>
            <a:r>
              <a:rPr lang="en-US" sz="4000" b="1" spc="-1">
                <a:solidFill>
                  <a:schemeClr val="bg1"/>
                </a:solidFill>
              </a:rPr>
              <a:t>Membuat Tabel Member</a:t>
            </a:r>
            <a:endParaRPr lang="id-ID" sz="4000" spc="-1" dirty="0">
              <a:solidFill>
                <a:schemeClr val="bg1"/>
              </a:solidFill>
            </a:endParaRPr>
          </a:p>
        </p:txBody>
      </p:sp>
      <p:pic>
        <p:nvPicPr>
          <p:cNvPr id="3" name="Picture 2">
            <a:extLst>
              <a:ext uri="{FF2B5EF4-FFF2-40B4-BE49-F238E27FC236}">
                <a16:creationId xmlns:a16="http://schemas.microsoft.com/office/drawing/2014/main" id="{6237BC41-5D6C-4770-A7D2-346BA1372FDE}"/>
              </a:ext>
            </a:extLst>
          </p:cNvPr>
          <p:cNvPicPr>
            <a:picLocks noChangeAspect="1"/>
          </p:cNvPicPr>
          <p:nvPr/>
        </p:nvPicPr>
        <p:blipFill>
          <a:blip r:embed="rId3"/>
          <a:stretch>
            <a:fillRect/>
          </a:stretch>
        </p:blipFill>
        <p:spPr>
          <a:xfrm>
            <a:off x="557808" y="1700808"/>
            <a:ext cx="8404856" cy="4176464"/>
          </a:xfrm>
          <a:prstGeom prst="rect">
            <a:avLst/>
          </a:prstGeom>
        </p:spPr>
      </p:pic>
    </p:spTree>
    <p:extLst>
      <p:ext uri="{BB962C8B-B14F-4D97-AF65-F5344CB8AC3E}">
        <p14:creationId xmlns:p14="http://schemas.microsoft.com/office/powerpoint/2010/main" val="2568832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485800" y="0"/>
            <a:ext cx="7416824"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Mengisi Tabel Member</a:t>
            </a:r>
            <a:endParaRPr lang="id-ID" sz="4400" spc="-1" dirty="0">
              <a:solidFill>
                <a:schemeClr val="bg1"/>
              </a:solidFill>
            </a:endParaRPr>
          </a:p>
        </p:txBody>
      </p:sp>
      <p:pic>
        <p:nvPicPr>
          <p:cNvPr id="4" name="Picture 3">
            <a:extLst>
              <a:ext uri="{FF2B5EF4-FFF2-40B4-BE49-F238E27FC236}">
                <a16:creationId xmlns:a16="http://schemas.microsoft.com/office/drawing/2014/main" id="{A67035BC-3E50-447C-9DA7-A5643580D586}"/>
              </a:ext>
            </a:extLst>
          </p:cNvPr>
          <p:cNvPicPr>
            <a:picLocks noChangeAspect="1"/>
          </p:cNvPicPr>
          <p:nvPr/>
        </p:nvPicPr>
        <p:blipFill>
          <a:blip r:embed="rId3"/>
          <a:stretch>
            <a:fillRect/>
          </a:stretch>
        </p:blipFill>
        <p:spPr>
          <a:xfrm>
            <a:off x="485800" y="2056166"/>
            <a:ext cx="8372794" cy="2812994"/>
          </a:xfrm>
          <a:prstGeom prst="rect">
            <a:avLst/>
          </a:prstGeom>
        </p:spPr>
      </p:pic>
    </p:spTree>
    <p:extLst>
      <p:ext uri="{BB962C8B-B14F-4D97-AF65-F5344CB8AC3E}">
        <p14:creationId xmlns:p14="http://schemas.microsoft.com/office/powerpoint/2010/main" val="2837642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82359" y="1816"/>
            <a:ext cx="7416824"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fontScale="92500"/>
          </a:bodyPr>
          <a:lstStyle/>
          <a:p>
            <a:pPr lvl="0">
              <a:defRPr/>
            </a:pPr>
            <a:r>
              <a:rPr lang="en-US" sz="4400" b="1" spc="-1">
                <a:solidFill>
                  <a:schemeClr val="bg1"/>
                </a:solidFill>
              </a:rPr>
              <a:t>Membuat Model Member.php</a:t>
            </a:r>
            <a:endParaRPr lang="id-ID" sz="4400" spc="-1" dirty="0">
              <a:solidFill>
                <a:schemeClr val="bg1"/>
              </a:solidFill>
            </a:endParaRPr>
          </a:p>
        </p:txBody>
      </p:sp>
      <p:sp>
        <p:nvSpPr>
          <p:cNvPr id="5" name="TextBox 4">
            <a:extLst>
              <a:ext uri="{FF2B5EF4-FFF2-40B4-BE49-F238E27FC236}">
                <a16:creationId xmlns:a16="http://schemas.microsoft.com/office/drawing/2014/main" id="{88E824F5-9D85-44ED-B5A4-7F54D4F2E49F}"/>
              </a:ext>
            </a:extLst>
          </p:cNvPr>
          <p:cNvSpPr txBox="1"/>
          <p:nvPr/>
        </p:nvSpPr>
        <p:spPr>
          <a:xfrm>
            <a:off x="611559" y="1268760"/>
            <a:ext cx="7920881" cy="5355312"/>
          </a:xfrm>
          <a:prstGeom prst="rect">
            <a:avLst/>
          </a:prstGeom>
          <a:noFill/>
        </p:spPr>
        <p:txBody>
          <a:bodyPr wrap="square">
            <a:spAutoFit/>
          </a:bodyPr>
          <a:lstStyle/>
          <a:p>
            <a:r>
              <a:rPr lang="en-US" b="0">
                <a:solidFill>
                  <a:srgbClr val="24292E"/>
                </a:solidFill>
                <a:effectLst/>
                <a:latin typeface="Consolas" panose="020B0609020204030204" pitchFamily="49" charset="0"/>
              </a:rPr>
              <a:t>&lt;?php</a:t>
            </a:r>
          </a:p>
          <a:p>
            <a:r>
              <a:rPr lang="en-US" b="0">
                <a:solidFill>
                  <a:srgbClr val="D73A49"/>
                </a:solidFill>
                <a:effectLst/>
                <a:latin typeface="Consolas" panose="020B0609020204030204" pitchFamily="49" charset="0"/>
              </a:rPr>
              <a:t>class</a:t>
            </a:r>
            <a:r>
              <a:rPr lang="en-US" b="0">
                <a:solidFill>
                  <a:srgbClr val="24292E"/>
                </a:solidFill>
                <a:effectLst/>
                <a:latin typeface="Consolas" panose="020B0609020204030204" pitchFamily="49" charset="0"/>
              </a:rPr>
              <a:t> </a:t>
            </a:r>
            <a:r>
              <a:rPr lang="en-US" b="0">
                <a:solidFill>
                  <a:srgbClr val="6F42C1"/>
                </a:solidFill>
                <a:effectLst/>
                <a:latin typeface="Consolas" panose="020B0609020204030204" pitchFamily="49" charset="0"/>
              </a:rPr>
              <a:t>Member</a:t>
            </a:r>
            <a:r>
              <a:rPr lang="en-US" b="0">
                <a:solidFill>
                  <a:srgbClr val="24292E"/>
                </a:solidFill>
                <a:effectLst/>
                <a:latin typeface="Consolas" panose="020B0609020204030204" pitchFamily="49" charset="0"/>
              </a:rPr>
              <a:t>{</a:t>
            </a:r>
          </a:p>
          <a:p>
            <a:r>
              <a:rPr lang="en-US" b="0">
                <a:solidFill>
                  <a:srgbClr val="6A737D"/>
                </a:solidFill>
                <a:effectLst/>
                <a:latin typeface="Consolas" panose="020B0609020204030204" pitchFamily="49" charset="0"/>
              </a:rPr>
              <a:t>//member1 var</a:t>
            </a:r>
            <a:endParaRPr lang="en-US" b="0">
              <a:solidFill>
                <a:srgbClr val="24292E"/>
              </a:solidFill>
              <a:effectLst/>
              <a:latin typeface="Consolas" panose="020B0609020204030204" pitchFamily="49" charset="0"/>
            </a:endParaRPr>
          </a:p>
          <a:p>
            <a:r>
              <a:rPr lang="en-US" b="0">
                <a:solidFill>
                  <a:srgbClr val="D73A49"/>
                </a:solidFill>
                <a:effectLst/>
                <a:latin typeface="Consolas" panose="020B0609020204030204" pitchFamily="49" charset="0"/>
              </a:rPr>
              <a:t>private</a:t>
            </a:r>
            <a:r>
              <a:rPr lang="en-US" b="0">
                <a:solidFill>
                  <a:srgbClr val="24292E"/>
                </a:solidFill>
                <a:effectLst/>
                <a:latin typeface="Consolas" panose="020B0609020204030204" pitchFamily="49" charset="0"/>
              </a:rPr>
              <a:t> $koneksi;</a:t>
            </a:r>
          </a:p>
          <a:p>
            <a:r>
              <a:rPr lang="en-US" b="0">
                <a:solidFill>
                  <a:srgbClr val="6A737D"/>
                </a:solidFill>
                <a:effectLst/>
                <a:latin typeface="Consolas" panose="020B0609020204030204" pitchFamily="49" charset="0"/>
              </a:rPr>
              <a:t>//member2 konstruktor</a:t>
            </a:r>
            <a:endParaRPr lang="en-US" b="0">
              <a:solidFill>
                <a:srgbClr val="24292E"/>
              </a:solidFill>
              <a:effectLst/>
              <a:latin typeface="Consolas" panose="020B0609020204030204" pitchFamily="49" charset="0"/>
            </a:endParaRPr>
          </a:p>
          <a:p>
            <a:r>
              <a:rPr lang="en-US" b="0">
                <a:solidFill>
                  <a:srgbClr val="D73A49"/>
                </a:solidFill>
                <a:effectLst/>
                <a:latin typeface="Consolas" panose="020B0609020204030204" pitchFamily="49" charset="0"/>
              </a:rPr>
              <a:t>public</a:t>
            </a:r>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function</a:t>
            </a:r>
            <a:r>
              <a:rPr lang="en-US" b="0">
                <a:solidFill>
                  <a:srgbClr val="24292E"/>
                </a:solidFill>
                <a:effectLst/>
                <a:latin typeface="Consolas" panose="020B0609020204030204" pitchFamily="49" charset="0"/>
              </a:rPr>
              <a:t> </a:t>
            </a:r>
            <a:r>
              <a:rPr lang="en-US" b="0">
                <a:solidFill>
                  <a:srgbClr val="005CC5"/>
                </a:solidFill>
                <a:effectLst/>
                <a:latin typeface="Consolas" panose="020B0609020204030204" pitchFamily="49" charset="0"/>
              </a:rPr>
              <a:t>__construct</a:t>
            </a:r>
            <a:r>
              <a:rPr lang="en-US" b="0">
                <a:solidFill>
                  <a:srgbClr val="24292E"/>
                </a:solidFill>
                <a:effectLst/>
                <a:latin typeface="Consolas" panose="020B0609020204030204" pitchFamily="49" charset="0"/>
              </a:rPr>
              <a:t>()</a:t>
            </a:r>
          </a:p>
          <a:p>
            <a:r>
              <a:rPr lang="en-US" b="0">
                <a:solidFill>
                  <a:srgbClr val="24292E"/>
                </a:solidFill>
                <a:effectLst/>
                <a:latin typeface="Consolas" panose="020B0609020204030204" pitchFamily="49" charset="0"/>
              </a:rPr>
              <a:t>{</a:t>
            </a:r>
          </a:p>
          <a:p>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global</a:t>
            </a:r>
            <a:r>
              <a:rPr lang="en-US" b="0">
                <a:solidFill>
                  <a:srgbClr val="24292E"/>
                </a:solidFill>
                <a:effectLst/>
                <a:latin typeface="Consolas" panose="020B0609020204030204" pitchFamily="49" charset="0"/>
              </a:rPr>
              <a:t> $dbh; </a:t>
            </a:r>
          </a:p>
          <a:p>
            <a:r>
              <a:rPr lang="en-US" b="0">
                <a:solidFill>
                  <a:srgbClr val="24292E"/>
                </a:solidFill>
                <a:effectLst/>
                <a:latin typeface="Consolas" panose="020B0609020204030204" pitchFamily="49" charset="0"/>
              </a:rPr>
              <a:t>    </a:t>
            </a:r>
            <a:r>
              <a:rPr lang="en-US" b="0">
                <a:solidFill>
                  <a:srgbClr val="005CC5"/>
                </a:solidFill>
                <a:effectLst/>
                <a:latin typeface="Consolas" panose="020B0609020204030204" pitchFamily="49" charset="0"/>
              </a:rPr>
              <a:t>$this</a:t>
            </a:r>
            <a:r>
              <a:rPr lang="en-US" b="0">
                <a:solidFill>
                  <a:srgbClr val="D73A49"/>
                </a:solidFill>
                <a:effectLst/>
                <a:latin typeface="Consolas" panose="020B0609020204030204" pitchFamily="49" charset="0"/>
              </a:rPr>
              <a:t>-&gt;</a:t>
            </a:r>
            <a:r>
              <a:rPr lang="en-US" b="0">
                <a:solidFill>
                  <a:srgbClr val="24292E"/>
                </a:solidFill>
                <a:effectLst/>
                <a:latin typeface="Consolas" panose="020B0609020204030204" pitchFamily="49" charset="0"/>
              </a:rPr>
              <a:t>koneksi </a:t>
            </a:r>
            <a:r>
              <a:rPr lang="en-US" b="0">
                <a:solidFill>
                  <a:srgbClr val="D73A49"/>
                </a:solidFill>
                <a:effectLst/>
                <a:latin typeface="Consolas" panose="020B0609020204030204" pitchFamily="49" charset="0"/>
              </a:rPr>
              <a:t>=</a:t>
            </a:r>
            <a:r>
              <a:rPr lang="en-US" b="0">
                <a:solidFill>
                  <a:srgbClr val="24292E"/>
                </a:solidFill>
                <a:effectLst/>
                <a:latin typeface="Consolas" panose="020B0609020204030204" pitchFamily="49" charset="0"/>
              </a:rPr>
              <a:t> $dbh;</a:t>
            </a:r>
          </a:p>
          <a:p>
            <a:r>
              <a:rPr lang="en-US" b="0">
                <a:solidFill>
                  <a:srgbClr val="24292E"/>
                </a:solidFill>
                <a:effectLst/>
                <a:latin typeface="Consolas" panose="020B0609020204030204" pitchFamily="49" charset="0"/>
              </a:rPr>
              <a:t>}</a:t>
            </a:r>
            <a:br>
              <a:rPr lang="en-US" b="0">
                <a:solidFill>
                  <a:srgbClr val="24292E"/>
                </a:solidFill>
                <a:effectLst/>
                <a:latin typeface="Consolas" panose="020B0609020204030204" pitchFamily="49" charset="0"/>
              </a:rPr>
            </a:br>
            <a:r>
              <a:rPr lang="en-US" b="0">
                <a:solidFill>
                  <a:srgbClr val="D73A49"/>
                </a:solidFill>
                <a:effectLst/>
                <a:latin typeface="Consolas" panose="020B0609020204030204" pitchFamily="49" charset="0"/>
              </a:rPr>
              <a:t>public</a:t>
            </a:r>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function</a:t>
            </a:r>
            <a:r>
              <a:rPr lang="en-US" b="0">
                <a:solidFill>
                  <a:srgbClr val="24292E"/>
                </a:solidFill>
                <a:effectLst/>
                <a:latin typeface="Consolas" panose="020B0609020204030204" pitchFamily="49" charset="0"/>
              </a:rPr>
              <a:t> </a:t>
            </a:r>
            <a:r>
              <a:rPr lang="en-US" b="0">
                <a:solidFill>
                  <a:srgbClr val="6F42C1"/>
                </a:solidFill>
                <a:effectLst/>
                <a:latin typeface="Consolas" panose="020B0609020204030204" pitchFamily="49" charset="0"/>
              </a:rPr>
              <a:t>cekLogin</a:t>
            </a:r>
            <a:r>
              <a:rPr lang="en-US" b="0">
                <a:solidFill>
                  <a:srgbClr val="24292E"/>
                </a:solidFill>
                <a:effectLst/>
                <a:latin typeface="Consolas" panose="020B0609020204030204" pitchFamily="49" charset="0"/>
              </a:rPr>
              <a:t>($data){</a:t>
            </a:r>
          </a:p>
          <a:p>
            <a:r>
              <a:rPr lang="en-US" b="0">
                <a:solidFill>
                  <a:srgbClr val="24292E"/>
                </a:solidFill>
                <a:effectLst/>
                <a:latin typeface="Consolas" panose="020B0609020204030204" pitchFamily="49" charset="0"/>
              </a:rPr>
              <a:t>    $sql </a:t>
            </a:r>
            <a:r>
              <a:rPr lang="en-US" b="0">
                <a:solidFill>
                  <a:srgbClr val="D73A49"/>
                </a:solidFill>
                <a:effectLst/>
                <a:latin typeface="Consolas" panose="020B0609020204030204" pitchFamily="49" charset="0"/>
              </a:rPr>
              <a:t>=</a:t>
            </a:r>
            <a:r>
              <a:rPr lang="en-US" b="0">
                <a:solidFill>
                  <a:srgbClr val="24292E"/>
                </a:solidFill>
                <a:effectLst/>
                <a:latin typeface="Consolas" panose="020B0609020204030204" pitchFamily="49" charset="0"/>
              </a:rPr>
              <a:t> </a:t>
            </a:r>
            <a:r>
              <a:rPr lang="en-US" b="0">
                <a:solidFill>
                  <a:srgbClr val="032F62"/>
                </a:solidFill>
                <a:effectLst/>
                <a:latin typeface="Consolas" panose="020B0609020204030204" pitchFamily="49" charset="0"/>
              </a:rPr>
              <a:t>"</a:t>
            </a:r>
            <a:r>
              <a:rPr lang="en-US" b="0">
                <a:solidFill>
                  <a:srgbClr val="D73A49"/>
                </a:solidFill>
                <a:effectLst/>
                <a:latin typeface="Consolas" panose="020B0609020204030204" pitchFamily="49" charset="0"/>
              </a:rPr>
              <a:t>SELECT</a:t>
            </a:r>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a:t>
            </a:r>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FROM</a:t>
            </a:r>
            <a:r>
              <a:rPr lang="en-US" b="0">
                <a:solidFill>
                  <a:srgbClr val="24292E"/>
                </a:solidFill>
                <a:effectLst/>
                <a:latin typeface="Consolas" panose="020B0609020204030204" pitchFamily="49" charset="0"/>
              </a:rPr>
              <a:t> member </a:t>
            </a:r>
            <a:r>
              <a:rPr lang="en-US" b="0">
                <a:solidFill>
                  <a:srgbClr val="D73A49"/>
                </a:solidFill>
                <a:effectLst/>
                <a:latin typeface="Consolas" panose="020B0609020204030204" pitchFamily="49" charset="0"/>
              </a:rPr>
              <a:t>WHERE</a:t>
            </a:r>
            <a:r>
              <a:rPr lang="en-US" b="0">
                <a:solidFill>
                  <a:srgbClr val="24292E"/>
                </a:solidFill>
                <a:effectLst/>
                <a:latin typeface="Consolas" panose="020B0609020204030204" pitchFamily="49" charset="0"/>
              </a:rPr>
              <a:t> username </a:t>
            </a:r>
            <a:r>
              <a:rPr lang="en-US" b="0">
                <a:solidFill>
                  <a:srgbClr val="D73A49"/>
                </a:solidFill>
                <a:effectLst/>
                <a:latin typeface="Consolas" panose="020B0609020204030204" pitchFamily="49" charset="0"/>
              </a:rPr>
              <a:t>=</a:t>
            </a:r>
            <a:r>
              <a:rPr lang="en-US" b="0">
                <a:solidFill>
                  <a:srgbClr val="24292E"/>
                </a:solidFill>
                <a:effectLst/>
                <a:latin typeface="Consolas" panose="020B0609020204030204" pitchFamily="49" charset="0"/>
              </a:rPr>
              <a:t> ? </a:t>
            </a:r>
            <a:r>
              <a:rPr lang="en-US" b="0">
                <a:solidFill>
                  <a:srgbClr val="D73A49"/>
                </a:solidFill>
                <a:effectLst/>
                <a:latin typeface="Consolas" panose="020B0609020204030204" pitchFamily="49" charset="0"/>
              </a:rPr>
              <a:t>AND</a:t>
            </a:r>
            <a:r>
              <a:rPr lang="en-US" b="0">
                <a:solidFill>
                  <a:srgbClr val="24292E"/>
                </a:solidFill>
                <a:effectLst/>
                <a:latin typeface="Consolas" panose="020B0609020204030204" pitchFamily="49" charset="0"/>
              </a:rPr>
              <a:t> </a:t>
            </a:r>
          </a:p>
          <a:p>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password</a:t>
            </a:r>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a:t>
            </a:r>
            <a:r>
              <a:rPr lang="en-US" b="0">
                <a:solidFill>
                  <a:srgbClr val="24292E"/>
                </a:solidFill>
                <a:effectLst/>
                <a:latin typeface="Consolas" panose="020B0609020204030204" pitchFamily="49" charset="0"/>
              </a:rPr>
              <a:t> SHA1(MD5(?))</a:t>
            </a:r>
            <a:r>
              <a:rPr lang="en-US" b="0">
                <a:solidFill>
                  <a:srgbClr val="032F62"/>
                </a:solidFill>
                <a:effectLst/>
                <a:latin typeface="Consolas" panose="020B0609020204030204" pitchFamily="49" charset="0"/>
              </a:rPr>
              <a:t>"</a:t>
            </a:r>
            <a:r>
              <a:rPr lang="en-US" b="0">
                <a:solidFill>
                  <a:srgbClr val="24292E"/>
                </a:solidFill>
                <a:effectLst/>
                <a:latin typeface="Consolas" panose="020B0609020204030204" pitchFamily="49" charset="0"/>
              </a:rPr>
              <a:t>;</a:t>
            </a:r>
          </a:p>
          <a:p>
            <a:r>
              <a:rPr lang="en-US" b="0">
                <a:solidFill>
                  <a:srgbClr val="24292E"/>
                </a:solidFill>
                <a:effectLst/>
                <a:latin typeface="Consolas" panose="020B0609020204030204" pitchFamily="49" charset="0"/>
              </a:rPr>
              <a:t>    </a:t>
            </a:r>
            <a:r>
              <a:rPr lang="en-US" b="0">
                <a:solidFill>
                  <a:srgbClr val="6A737D"/>
                </a:solidFill>
                <a:effectLst/>
                <a:latin typeface="Consolas" panose="020B0609020204030204" pitchFamily="49" charset="0"/>
              </a:rPr>
              <a:t>//prepare statement PDO</a:t>
            </a:r>
            <a:endParaRPr lang="en-US" b="0">
              <a:solidFill>
                <a:srgbClr val="24292E"/>
              </a:solidFill>
              <a:effectLst/>
              <a:latin typeface="Consolas" panose="020B0609020204030204" pitchFamily="49" charset="0"/>
            </a:endParaRPr>
          </a:p>
          <a:p>
            <a:r>
              <a:rPr lang="en-US" b="0">
                <a:solidFill>
                  <a:srgbClr val="24292E"/>
                </a:solidFill>
                <a:effectLst/>
                <a:latin typeface="Consolas" panose="020B0609020204030204" pitchFamily="49" charset="0"/>
              </a:rPr>
              <a:t>    $ps </a:t>
            </a:r>
            <a:r>
              <a:rPr lang="en-US" b="0">
                <a:solidFill>
                  <a:srgbClr val="D73A49"/>
                </a:solidFill>
                <a:effectLst/>
                <a:latin typeface="Consolas" panose="020B0609020204030204" pitchFamily="49" charset="0"/>
              </a:rPr>
              <a:t>=</a:t>
            </a:r>
            <a:r>
              <a:rPr lang="en-US" b="0">
                <a:solidFill>
                  <a:srgbClr val="24292E"/>
                </a:solidFill>
                <a:effectLst/>
                <a:latin typeface="Consolas" panose="020B0609020204030204" pitchFamily="49" charset="0"/>
              </a:rPr>
              <a:t> </a:t>
            </a:r>
            <a:r>
              <a:rPr lang="en-US" b="0">
                <a:solidFill>
                  <a:srgbClr val="005CC5"/>
                </a:solidFill>
                <a:effectLst/>
                <a:latin typeface="Consolas" panose="020B0609020204030204" pitchFamily="49" charset="0"/>
              </a:rPr>
              <a:t>$this</a:t>
            </a:r>
            <a:r>
              <a:rPr lang="en-US" b="0">
                <a:solidFill>
                  <a:srgbClr val="D73A49"/>
                </a:solidFill>
                <a:effectLst/>
                <a:latin typeface="Consolas" panose="020B0609020204030204" pitchFamily="49" charset="0"/>
              </a:rPr>
              <a:t>-&gt;</a:t>
            </a:r>
            <a:r>
              <a:rPr lang="en-US" b="0">
                <a:solidFill>
                  <a:srgbClr val="24292E"/>
                </a:solidFill>
                <a:effectLst/>
                <a:latin typeface="Consolas" panose="020B0609020204030204" pitchFamily="49" charset="0"/>
              </a:rPr>
              <a:t>koneksi</a:t>
            </a:r>
            <a:r>
              <a:rPr lang="en-US" b="0">
                <a:solidFill>
                  <a:srgbClr val="D73A49"/>
                </a:solidFill>
                <a:effectLst/>
                <a:latin typeface="Consolas" panose="020B0609020204030204" pitchFamily="49" charset="0"/>
              </a:rPr>
              <a:t>-&gt;</a:t>
            </a:r>
            <a:r>
              <a:rPr lang="en-US" b="0">
                <a:solidFill>
                  <a:srgbClr val="6F42C1"/>
                </a:solidFill>
                <a:effectLst/>
                <a:latin typeface="Consolas" panose="020B0609020204030204" pitchFamily="49" charset="0"/>
              </a:rPr>
              <a:t>prepare</a:t>
            </a:r>
            <a:r>
              <a:rPr lang="en-US" b="0">
                <a:solidFill>
                  <a:srgbClr val="24292E"/>
                </a:solidFill>
                <a:effectLst/>
                <a:latin typeface="Consolas" panose="020B0609020204030204" pitchFamily="49" charset="0"/>
              </a:rPr>
              <a:t>($sql);</a:t>
            </a:r>
          </a:p>
          <a:p>
            <a:r>
              <a:rPr lang="en-US" b="0">
                <a:solidFill>
                  <a:srgbClr val="24292E"/>
                </a:solidFill>
                <a:effectLst/>
                <a:latin typeface="Consolas" panose="020B0609020204030204" pitchFamily="49" charset="0"/>
              </a:rPr>
              <a:t>    $ps</a:t>
            </a:r>
            <a:r>
              <a:rPr lang="en-US" b="0">
                <a:solidFill>
                  <a:srgbClr val="D73A49"/>
                </a:solidFill>
                <a:effectLst/>
                <a:latin typeface="Consolas" panose="020B0609020204030204" pitchFamily="49" charset="0"/>
              </a:rPr>
              <a:t>-&gt;</a:t>
            </a:r>
            <a:r>
              <a:rPr lang="en-US" b="0">
                <a:solidFill>
                  <a:srgbClr val="6F42C1"/>
                </a:solidFill>
                <a:effectLst/>
                <a:latin typeface="Consolas" panose="020B0609020204030204" pitchFamily="49" charset="0"/>
              </a:rPr>
              <a:t>execute</a:t>
            </a:r>
            <a:r>
              <a:rPr lang="en-US" b="0">
                <a:solidFill>
                  <a:srgbClr val="24292E"/>
                </a:solidFill>
                <a:effectLst/>
                <a:latin typeface="Consolas" panose="020B0609020204030204" pitchFamily="49" charset="0"/>
              </a:rPr>
              <a:t>($data);</a:t>
            </a:r>
          </a:p>
          <a:p>
            <a:r>
              <a:rPr lang="en-US" b="0">
                <a:solidFill>
                  <a:srgbClr val="24292E"/>
                </a:solidFill>
                <a:effectLst/>
                <a:latin typeface="Consolas" panose="020B0609020204030204" pitchFamily="49" charset="0"/>
              </a:rPr>
              <a:t>    $rs </a:t>
            </a:r>
            <a:r>
              <a:rPr lang="en-US" b="0">
                <a:solidFill>
                  <a:srgbClr val="D73A49"/>
                </a:solidFill>
                <a:effectLst/>
                <a:latin typeface="Consolas" panose="020B0609020204030204" pitchFamily="49" charset="0"/>
              </a:rPr>
              <a:t>=</a:t>
            </a:r>
            <a:r>
              <a:rPr lang="en-US" b="0">
                <a:solidFill>
                  <a:srgbClr val="24292E"/>
                </a:solidFill>
                <a:effectLst/>
                <a:latin typeface="Consolas" panose="020B0609020204030204" pitchFamily="49" charset="0"/>
              </a:rPr>
              <a:t> $ps</a:t>
            </a:r>
            <a:r>
              <a:rPr lang="en-US" b="0">
                <a:solidFill>
                  <a:srgbClr val="D73A49"/>
                </a:solidFill>
                <a:effectLst/>
                <a:latin typeface="Consolas" panose="020B0609020204030204" pitchFamily="49" charset="0"/>
              </a:rPr>
              <a:t>-&gt;</a:t>
            </a:r>
            <a:r>
              <a:rPr lang="en-US" b="0">
                <a:solidFill>
                  <a:srgbClr val="6F42C1"/>
                </a:solidFill>
                <a:effectLst/>
                <a:latin typeface="Consolas" panose="020B0609020204030204" pitchFamily="49" charset="0"/>
              </a:rPr>
              <a:t>fetch</a:t>
            </a:r>
            <a:r>
              <a:rPr lang="en-US" b="0">
                <a:solidFill>
                  <a:srgbClr val="24292E"/>
                </a:solidFill>
                <a:effectLst/>
                <a:latin typeface="Consolas" panose="020B0609020204030204" pitchFamily="49" charset="0"/>
              </a:rPr>
              <a:t>();</a:t>
            </a:r>
            <a:r>
              <a:rPr lang="en-US" b="0">
                <a:solidFill>
                  <a:srgbClr val="6A737D"/>
                </a:solidFill>
                <a:effectLst/>
                <a:latin typeface="Consolas" panose="020B0609020204030204" pitchFamily="49" charset="0"/>
              </a:rPr>
              <a:t>//ambil 1 baris data</a:t>
            </a:r>
            <a:endParaRPr lang="en-US" b="0">
              <a:solidFill>
                <a:srgbClr val="24292E"/>
              </a:solidFill>
              <a:effectLst/>
              <a:latin typeface="Consolas" panose="020B0609020204030204" pitchFamily="49" charset="0"/>
            </a:endParaRPr>
          </a:p>
          <a:p>
            <a:r>
              <a:rPr lang="en-US" b="0">
                <a:solidFill>
                  <a:srgbClr val="24292E"/>
                </a:solidFill>
                <a:effectLst/>
                <a:latin typeface="Consolas" panose="020B0609020204030204" pitchFamily="49" charset="0"/>
              </a:rPr>
              <a:t>    </a:t>
            </a:r>
            <a:r>
              <a:rPr lang="en-US" b="0">
                <a:solidFill>
                  <a:srgbClr val="D73A49"/>
                </a:solidFill>
                <a:effectLst/>
                <a:latin typeface="Consolas" panose="020B0609020204030204" pitchFamily="49" charset="0"/>
              </a:rPr>
              <a:t>return</a:t>
            </a:r>
            <a:r>
              <a:rPr lang="en-US" b="0">
                <a:solidFill>
                  <a:srgbClr val="24292E"/>
                </a:solidFill>
                <a:effectLst/>
                <a:latin typeface="Consolas" panose="020B0609020204030204" pitchFamily="49" charset="0"/>
              </a:rPr>
              <a:t> $rs;</a:t>
            </a:r>
          </a:p>
          <a:p>
            <a:r>
              <a:rPr lang="en-US" b="0">
                <a:solidFill>
                  <a:srgbClr val="24292E"/>
                </a:solidFill>
                <a:effectLst/>
                <a:latin typeface="Consolas" panose="020B0609020204030204" pitchFamily="49" charset="0"/>
              </a:rPr>
              <a:t>}</a:t>
            </a:r>
          </a:p>
        </p:txBody>
      </p:sp>
    </p:spTree>
    <p:extLst>
      <p:ext uri="{BB962C8B-B14F-4D97-AF65-F5344CB8AC3E}">
        <p14:creationId xmlns:p14="http://schemas.microsoft.com/office/powerpoint/2010/main" val="284602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9552" y="0"/>
            <a:ext cx="7416824" cy="96162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chemeClr val="bg1"/>
                </a:solidFill>
              </a:rPr>
              <a:t>Membuat formMember.php</a:t>
            </a:r>
            <a:endParaRPr lang="id-ID" sz="4400" spc="-1" dirty="0">
              <a:solidFill>
                <a:schemeClr val="bg1"/>
              </a:solidFill>
            </a:endParaRPr>
          </a:p>
        </p:txBody>
      </p:sp>
      <p:sp>
        <p:nvSpPr>
          <p:cNvPr id="7" name="TextBox 6">
            <a:extLst>
              <a:ext uri="{FF2B5EF4-FFF2-40B4-BE49-F238E27FC236}">
                <a16:creationId xmlns:a16="http://schemas.microsoft.com/office/drawing/2014/main" id="{BD0CB36A-EEB9-4EC2-BE24-899EDE88EF8E}"/>
              </a:ext>
            </a:extLst>
          </p:cNvPr>
          <p:cNvSpPr txBox="1"/>
          <p:nvPr/>
        </p:nvSpPr>
        <p:spPr>
          <a:xfrm>
            <a:off x="539552" y="4365104"/>
            <a:ext cx="8064896" cy="2031325"/>
          </a:xfrm>
          <a:prstGeom prst="rect">
            <a:avLst/>
          </a:prstGeom>
          <a:noFill/>
        </p:spPr>
        <p:txBody>
          <a:bodyPr wrap="square">
            <a:spAutoFit/>
          </a:bodyPr>
          <a:lstStyle/>
          <a:p>
            <a:r>
              <a:rPr lang="en-US" b="0">
                <a:solidFill>
                  <a:srgbClr val="24292E"/>
                </a:solidFill>
                <a:effectLst/>
                <a:latin typeface="Consolas" panose="020B0609020204030204" pitchFamily="49" charset="0"/>
              </a:rPr>
              <a:t>&lt;?php</a:t>
            </a:r>
          </a:p>
          <a:p>
            <a:r>
              <a:rPr lang="en-US" b="0">
                <a:solidFill>
                  <a:srgbClr val="D73A49"/>
                </a:solidFill>
                <a:effectLst/>
                <a:latin typeface="Consolas" panose="020B0609020204030204" pitchFamily="49" charset="0"/>
              </a:rPr>
              <a:t>require_once</a:t>
            </a:r>
            <a:r>
              <a:rPr lang="en-US" b="0">
                <a:solidFill>
                  <a:srgbClr val="24292E"/>
                </a:solidFill>
                <a:effectLst/>
                <a:latin typeface="Consolas" panose="020B0609020204030204" pitchFamily="49" charset="0"/>
              </a:rPr>
              <a:t> </a:t>
            </a:r>
            <a:r>
              <a:rPr lang="en-US" b="0">
                <a:solidFill>
                  <a:srgbClr val="032F62"/>
                </a:solidFill>
                <a:effectLst/>
                <a:latin typeface="Consolas" panose="020B0609020204030204" pitchFamily="49" charset="0"/>
              </a:rPr>
              <a:t>'models/Member.php'</a:t>
            </a:r>
            <a:r>
              <a:rPr lang="en-US" b="0">
                <a:solidFill>
                  <a:srgbClr val="24292E"/>
                </a:solidFill>
                <a:effectLst/>
                <a:latin typeface="Consolas" panose="020B0609020204030204" pitchFamily="49" charset="0"/>
              </a:rPr>
              <a:t>;</a:t>
            </a:r>
          </a:p>
          <a:p>
            <a:r>
              <a:rPr lang="en-US" b="0">
                <a:solidFill>
                  <a:srgbClr val="24292E"/>
                </a:solidFill>
                <a:effectLst/>
                <a:latin typeface="Consolas" panose="020B0609020204030204" pitchFamily="49" charset="0"/>
              </a:rPr>
              <a:t>?&gt;</a:t>
            </a:r>
          </a:p>
          <a:p>
            <a:r>
              <a:rPr lang="en-US" b="0">
                <a:solidFill>
                  <a:srgbClr val="24292E"/>
                </a:solidFill>
                <a:effectLst/>
                <a:latin typeface="Consolas" panose="020B0609020204030204" pitchFamily="49" charset="0"/>
              </a:rPr>
              <a:t>&lt;</a:t>
            </a:r>
            <a:r>
              <a:rPr lang="en-US" b="0">
                <a:solidFill>
                  <a:srgbClr val="22863A"/>
                </a:solidFill>
                <a:effectLst/>
                <a:latin typeface="Consolas" panose="020B0609020204030204" pitchFamily="49" charset="0"/>
              </a:rPr>
              <a:t>h3</a:t>
            </a:r>
            <a:r>
              <a:rPr lang="en-US" b="0">
                <a:solidFill>
                  <a:srgbClr val="24292E"/>
                </a:solidFill>
                <a:effectLst/>
                <a:latin typeface="Consolas" panose="020B0609020204030204" pitchFamily="49" charset="0"/>
              </a:rPr>
              <a:t>&gt;Form Login&lt;/</a:t>
            </a:r>
            <a:r>
              <a:rPr lang="en-US" b="0">
                <a:solidFill>
                  <a:srgbClr val="22863A"/>
                </a:solidFill>
                <a:effectLst/>
                <a:latin typeface="Consolas" panose="020B0609020204030204" pitchFamily="49" charset="0"/>
              </a:rPr>
              <a:t>h3</a:t>
            </a:r>
            <a:r>
              <a:rPr lang="en-US" b="0">
                <a:solidFill>
                  <a:srgbClr val="24292E"/>
                </a:solidFill>
                <a:effectLst/>
                <a:latin typeface="Consolas" panose="020B0609020204030204" pitchFamily="49" charset="0"/>
              </a:rPr>
              <a:t>&gt;</a:t>
            </a:r>
          </a:p>
          <a:p>
            <a:r>
              <a:rPr lang="en-US" b="0">
                <a:solidFill>
                  <a:srgbClr val="24292E"/>
                </a:solidFill>
                <a:effectLst/>
                <a:latin typeface="Consolas" panose="020B0609020204030204" pitchFamily="49" charset="0"/>
              </a:rPr>
              <a:t>&lt;</a:t>
            </a:r>
            <a:r>
              <a:rPr lang="en-US" b="0">
                <a:solidFill>
                  <a:srgbClr val="22863A"/>
                </a:solidFill>
                <a:effectLst/>
                <a:latin typeface="Consolas" panose="020B0609020204030204" pitchFamily="49" charset="0"/>
              </a:rPr>
              <a:t>form</a:t>
            </a:r>
            <a:r>
              <a:rPr lang="en-US" b="0">
                <a:solidFill>
                  <a:srgbClr val="24292E"/>
                </a:solidFill>
                <a:effectLst/>
                <a:latin typeface="Consolas" panose="020B0609020204030204" pitchFamily="49" charset="0"/>
              </a:rPr>
              <a:t> </a:t>
            </a:r>
            <a:r>
              <a:rPr lang="en-US" b="0">
                <a:solidFill>
                  <a:srgbClr val="6F42C1"/>
                </a:solidFill>
                <a:effectLst/>
                <a:latin typeface="Consolas" panose="020B0609020204030204" pitchFamily="49" charset="0"/>
              </a:rPr>
              <a:t>method</a:t>
            </a:r>
            <a:r>
              <a:rPr lang="en-US" b="0">
                <a:solidFill>
                  <a:srgbClr val="24292E"/>
                </a:solidFill>
                <a:effectLst/>
                <a:latin typeface="Consolas" panose="020B0609020204030204" pitchFamily="49" charset="0"/>
              </a:rPr>
              <a:t>=</a:t>
            </a:r>
            <a:r>
              <a:rPr lang="en-US" b="0">
                <a:solidFill>
                  <a:srgbClr val="032F62"/>
                </a:solidFill>
                <a:effectLst/>
                <a:latin typeface="Consolas" panose="020B0609020204030204" pitchFamily="49" charset="0"/>
              </a:rPr>
              <a:t>"POST"</a:t>
            </a:r>
            <a:r>
              <a:rPr lang="en-US" b="0">
                <a:solidFill>
                  <a:srgbClr val="24292E"/>
                </a:solidFill>
                <a:effectLst/>
                <a:latin typeface="Consolas" panose="020B0609020204030204" pitchFamily="49" charset="0"/>
              </a:rPr>
              <a:t> </a:t>
            </a:r>
            <a:r>
              <a:rPr lang="en-US" b="0">
                <a:solidFill>
                  <a:srgbClr val="6F42C1"/>
                </a:solidFill>
                <a:effectLst/>
                <a:latin typeface="Consolas" panose="020B0609020204030204" pitchFamily="49" charset="0"/>
              </a:rPr>
              <a:t>action</a:t>
            </a:r>
            <a:r>
              <a:rPr lang="en-US" b="0">
                <a:solidFill>
                  <a:srgbClr val="24292E"/>
                </a:solidFill>
                <a:effectLst/>
                <a:latin typeface="Consolas" panose="020B0609020204030204" pitchFamily="49" charset="0"/>
              </a:rPr>
              <a:t>=</a:t>
            </a:r>
            <a:r>
              <a:rPr lang="en-US" b="0">
                <a:solidFill>
                  <a:srgbClr val="032F62"/>
                </a:solidFill>
                <a:effectLst/>
                <a:latin typeface="Consolas" panose="020B0609020204030204" pitchFamily="49" charset="0"/>
              </a:rPr>
              <a:t>"memberController.php"</a:t>
            </a:r>
            <a:r>
              <a:rPr lang="en-US" b="0">
                <a:solidFill>
                  <a:srgbClr val="24292E"/>
                </a:solidFill>
                <a:effectLst/>
                <a:latin typeface="Consolas" panose="020B0609020204030204" pitchFamily="49" charset="0"/>
              </a:rPr>
              <a:t>&gt;</a:t>
            </a:r>
          </a:p>
          <a:p>
            <a:br>
              <a:rPr lang="en-US" b="0">
                <a:solidFill>
                  <a:srgbClr val="24292E"/>
                </a:solidFill>
                <a:effectLst/>
                <a:latin typeface="Consolas" panose="020B0609020204030204" pitchFamily="49" charset="0"/>
              </a:rPr>
            </a:br>
            <a:r>
              <a:rPr lang="en-US" b="0">
                <a:solidFill>
                  <a:srgbClr val="24292E"/>
                </a:solidFill>
                <a:effectLst/>
                <a:latin typeface="Consolas" panose="020B0609020204030204" pitchFamily="49" charset="0"/>
              </a:rPr>
              <a:t> </a:t>
            </a:r>
          </a:p>
        </p:txBody>
      </p:sp>
      <p:pic>
        <p:nvPicPr>
          <p:cNvPr id="8" name="Picture 7">
            <a:extLst>
              <a:ext uri="{FF2B5EF4-FFF2-40B4-BE49-F238E27FC236}">
                <a16:creationId xmlns:a16="http://schemas.microsoft.com/office/drawing/2014/main" id="{C7865C35-BFB1-4991-B17D-812494C93B92}"/>
              </a:ext>
            </a:extLst>
          </p:cNvPr>
          <p:cNvPicPr>
            <a:picLocks noChangeAspect="1"/>
          </p:cNvPicPr>
          <p:nvPr/>
        </p:nvPicPr>
        <p:blipFill>
          <a:blip r:embed="rId3"/>
          <a:stretch>
            <a:fillRect/>
          </a:stretch>
        </p:blipFill>
        <p:spPr>
          <a:xfrm>
            <a:off x="2789026" y="1844824"/>
            <a:ext cx="3565947" cy="2294300"/>
          </a:xfrm>
          <a:prstGeom prst="rect">
            <a:avLst/>
          </a:prstGeom>
          <a:ln w="3175">
            <a:solidFill>
              <a:schemeClr val="tx1"/>
            </a:solidFill>
          </a:ln>
        </p:spPr>
      </p:pic>
    </p:spTree>
    <p:extLst>
      <p:ext uri="{BB962C8B-B14F-4D97-AF65-F5344CB8AC3E}">
        <p14:creationId xmlns:p14="http://schemas.microsoft.com/office/powerpoint/2010/main" val="1073565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2433</TotalTime>
  <Words>1079</Words>
  <Application>Microsoft Office PowerPoint</Application>
  <PresentationFormat>On-screen Show (4:3)</PresentationFormat>
  <Paragraphs>141</Paragraphs>
  <Slides>17</Slides>
  <Notes>17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17</vt:i4>
      </vt:variant>
    </vt:vector>
  </HeadingPairs>
  <TitlesOfParts>
    <vt:vector size="27" baseType="lpstr">
      <vt:lpstr>STXinwei</vt:lpstr>
      <vt:lpstr>Arial</vt:lpstr>
      <vt:lpstr>Calibri</vt:lpstr>
      <vt:lpstr>Consolas</vt:lpstr>
      <vt:lpstr>Symbol</vt:lpstr>
      <vt:lpstr>Times New Roman</vt:lpstr>
      <vt:lpstr>Wingdings</vt:lpstr>
      <vt:lpstr>3_Office Theme</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Perl</dc:title>
  <dc:creator>fawwaz</dc:creator>
  <cp:lastModifiedBy>nasrul ivan</cp:lastModifiedBy>
  <cp:revision>90</cp:revision>
  <cp:lastPrinted>1601-01-01T00:00:00Z</cp:lastPrinted>
  <dcterms:created xsi:type="dcterms:W3CDTF">1601-01-01T00:00:00Z</dcterms:created>
  <dcterms:modified xsi:type="dcterms:W3CDTF">2022-05-16T15:35:03Z</dcterms:modified>
</cp:coreProperties>
</file>