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5143500" type="screen16x9"/>
  <p:notesSz cx="9926638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4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C34-8DA2-4472-AE1E-6B34139C4316}" type="datetimeFigureOut">
              <a:rPr lang="zh-CN" altLang="en-US" smtClean="0"/>
              <a:pPr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5969-1F81-4D0F-86F9-B1310A00A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0214" y="21316"/>
          <a:ext cx="7429552" cy="625127"/>
        </p:xfrm>
        <a:graphic>
          <a:graphicData uri="http://schemas.openxmlformats.org/drawingml/2006/table">
            <a:tbl>
              <a:tblPr/>
              <a:tblGrid>
                <a:gridCol w="1071570"/>
                <a:gridCol w="857256"/>
                <a:gridCol w="714380"/>
                <a:gridCol w="1071570"/>
                <a:gridCol w="1571636"/>
                <a:gridCol w="571504"/>
                <a:gridCol w="857256"/>
                <a:gridCol w="714380"/>
              </a:tblGrid>
              <a:tr h="160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2017-03-15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线体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加工产品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当前工单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当班产出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FPY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6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09:35:17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SMT6-9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201100001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12-100395514-2-01-000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75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99.50%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2" y="201770"/>
            <a:ext cx="928662" cy="2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70" y="4886317"/>
          <a:ext cx="7358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</a:tblGrid>
              <a:tr h="1428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目标：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未达标：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生产中：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214" y="701836"/>
          <a:ext cx="1071570" cy="4071966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06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质量缺陷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355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51784" y="701836"/>
          <a:ext cx="6357982" cy="4071966"/>
        </p:xfrm>
        <a:graphic>
          <a:graphicData uri="http://schemas.openxmlformats.org/drawingml/2006/table">
            <a:tbl>
              <a:tblPr/>
              <a:tblGrid>
                <a:gridCol w="6357982"/>
              </a:tblGrid>
              <a:tr h="407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3814" y="773274"/>
            <a:ext cx="58530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1652" y="1273340"/>
            <a:ext cx="816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开焊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 PCS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立碑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PCS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4080" y="4792438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 圳 电 装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0214" y="4830169"/>
          <a:ext cx="7429552" cy="285734"/>
        </p:xfrm>
        <a:graphic>
          <a:graphicData uri="http://schemas.openxmlformats.org/drawingml/2006/table">
            <a:tbl>
              <a:tblPr/>
              <a:tblGrid>
                <a:gridCol w="7429552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543626" y="4826469"/>
          <a:ext cx="1537744" cy="285734"/>
        </p:xfrm>
        <a:graphic>
          <a:graphicData uri="http://schemas.openxmlformats.org/drawingml/2006/table">
            <a:tbl>
              <a:tblPr/>
              <a:tblGrid>
                <a:gridCol w="1537744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7475" y="20530"/>
            <a:ext cx="1533895" cy="47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6817" y="1405329"/>
            <a:ext cx="6286544" cy="334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0214" y="21316"/>
          <a:ext cx="7429552" cy="625127"/>
        </p:xfrm>
        <a:graphic>
          <a:graphicData uri="http://schemas.openxmlformats.org/drawingml/2006/table">
            <a:tbl>
              <a:tblPr/>
              <a:tblGrid>
                <a:gridCol w="1071570"/>
                <a:gridCol w="857256"/>
                <a:gridCol w="714380"/>
                <a:gridCol w="1071570"/>
                <a:gridCol w="1571636"/>
                <a:gridCol w="571504"/>
                <a:gridCol w="857256"/>
                <a:gridCol w="714380"/>
              </a:tblGrid>
              <a:tr h="160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2017-03-15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线体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加工产品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当前工单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当班产出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FPY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6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09:35:17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SMT6-9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201100001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12-100395514-2-01-000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75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99.50%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2" y="201770"/>
            <a:ext cx="928662" cy="2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70" y="4886317"/>
          <a:ext cx="7358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</a:tblGrid>
              <a:tr h="1428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目标：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未达标：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生产中：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214" y="701836"/>
          <a:ext cx="1071570" cy="4071966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06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质量缺陷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355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51784" y="701836"/>
          <a:ext cx="6357982" cy="4071966"/>
        </p:xfrm>
        <a:graphic>
          <a:graphicData uri="http://schemas.openxmlformats.org/drawingml/2006/table">
            <a:tbl>
              <a:tblPr/>
              <a:tblGrid>
                <a:gridCol w="6357982"/>
              </a:tblGrid>
              <a:tr h="407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3814" y="773274"/>
            <a:ext cx="58530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1652" y="1273340"/>
            <a:ext cx="816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开焊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 PCS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立碑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PCS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4080" y="4792438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 圳 电 装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0214" y="4830169"/>
          <a:ext cx="7429552" cy="285734"/>
        </p:xfrm>
        <a:graphic>
          <a:graphicData uri="http://schemas.openxmlformats.org/drawingml/2006/table">
            <a:tbl>
              <a:tblPr/>
              <a:tblGrid>
                <a:gridCol w="7429552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543626" y="4826469"/>
          <a:ext cx="1537744" cy="285734"/>
        </p:xfrm>
        <a:graphic>
          <a:graphicData uri="http://schemas.openxmlformats.org/drawingml/2006/table">
            <a:tbl>
              <a:tblPr/>
              <a:tblGrid>
                <a:gridCol w="1537744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7475" y="20530"/>
            <a:ext cx="1533895" cy="47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6817" y="1405329"/>
            <a:ext cx="6286544" cy="334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标注 14"/>
          <p:cNvSpPr/>
          <p:nvPr/>
        </p:nvSpPr>
        <p:spPr>
          <a:xfrm>
            <a:off x="1357290" y="714362"/>
            <a:ext cx="857256" cy="428628"/>
          </a:xfrm>
          <a:prstGeom prst="wedgeRectCallout">
            <a:avLst>
              <a:gd name="adj1" fmla="val -24818"/>
              <a:gd name="adj2" fmla="val -82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字体：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Arial Black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000760" y="714362"/>
            <a:ext cx="1071570" cy="428628"/>
          </a:xfrm>
          <a:prstGeom prst="wedgeRectCallout">
            <a:avLst>
              <a:gd name="adj1" fmla="val -24818"/>
              <a:gd name="adj2" fmla="val -82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背景颜色随达成情况变更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1285852" y="1571618"/>
            <a:ext cx="1428760" cy="428628"/>
          </a:xfrm>
          <a:prstGeom prst="wedgeRectCallout">
            <a:avLst>
              <a:gd name="adj1" fmla="val -64668"/>
              <a:gd name="adj2" fmla="val 215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显示前三项质量不良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字体：微软雅黑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0214" y="21316"/>
          <a:ext cx="7429552" cy="625127"/>
        </p:xfrm>
        <a:graphic>
          <a:graphicData uri="http://schemas.openxmlformats.org/drawingml/2006/table">
            <a:tbl>
              <a:tblPr/>
              <a:tblGrid>
                <a:gridCol w="1071570"/>
                <a:gridCol w="857256"/>
                <a:gridCol w="714380"/>
                <a:gridCol w="1071570"/>
                <a:gridCol w="1571636"/>
                <a:gridCol w="571504"/>
                <a:gridCol w="857256"/>
                <a:gridCol w="714380"/>
              </a:tblGrid>
              <a:tr h="160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2017-03-15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线体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加工产品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当前工单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当班产出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FPY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6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09:35:17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  <a:ea typeface="微软雅黑" pitchFamily="34" charset="-122"/>
                        </a:rPr>
                        <a:t>SMT6-9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2" y="201770"/>
            <a:ext cx="928662" cy="2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70" y="4886317"/>
          <a:ext cx="7358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  <a:gridCol w="735812"/>
              </a:tblGrid>
              <a:tr h="1428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目标：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未达标：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生产中：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UPH：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214" y="701836"/>
          <a:ext cx="1071570" cy="4071966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3806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质量缺陷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355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51784" y="701836"/>
          <a:ext cx="6357982" cy="4071966"/>
        </p:xfrm>
        <a:graphic>
          <a:graphicData uri="http://schemas.openxmlformats.org/drawingml/2006/table">
            <a:tbl>
              <a:tblPr/>
              <a:tblGrid>
                <a:gridCol w="6357982"/>
              </a:tblGrid>
              <a:tr h="407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24080" y="4792438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 圳 电 装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0214" y="4830169"/>
          <a:ext cx="7429552" cy="285734"/>
        </p:xfrm>
        <a:graphic>
          <a:graphicData uri="http://schemas.openxmlformats.org/drawingml/2006/table">
            <a:tbl>
              <a:tblPr/>
              <a:tblGrid>
                <a:gridCol w="7429552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543626" y="4826469"/>
          <a:ext cx="1537744" cy="285734"/>
        </p:xfrm>
        <a:graphic>
          <a:graphicData uri="http://schemas.openxmlformats.org/drawingml/2006/table">
            <a:tbl>
              <a:tblPr/>
              <a:tblGrid>
                <a:gridCol w="1537744"/>
              </a:tblGrid>
              <a:tr h="285734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7475" y="20530"/>
            <a:ext cx="1533895" cy="47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内容占位符 3"/>
          <p:cNvGraphicFramePr>
            <a:graphicFrameLocks/>
          </p:cNvGraphicFramePr>
          <p:nvPr/>
        </p:nvGraphicFramePr>
        <p:xfrm>
          <a:off x="1273326" y="832186"/>
          <a:ext cx="6143668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3071834"/>
              </a:tblGrid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  <a:endParaRPr lang="zh-CN" altLang="en-US" sz="9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6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停线</a:t>
                      </a:r>
                      <a:endParaRPr lang="zh-CN" altLang="en-US" sz="96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保养</a:t>
                      </a:r>
                      <a:endParaRPr lang="zh-CN" altLang="en-US" sz="9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维修</a:t>
                      </a:r>
                      <a:endParaRPr lang="zh-CN" altLang="en-US" sz="9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156</Words>
  <Application>Microsoft Office PowerPoint</Application>
  <PresentationFormat>全屏显示(16:9)</PresentationFormat>
  <Paragraphs>83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向飞跃</dc:creator>
  <cp:lastModifiedBy>向飞跃</cp:lastModifiedBy>
  <cp:revision>39</cp:revision>
  <dcterms:created xsi:type="dcterms:W3CDTF">2017-03-15T02:29:04Z</dcterms:created>
  <dcterms:modified xsi:type="dcterms:W3CDTF">2017-03-16T05:37:08Z</dcterms:modified>
</cp:coreProperties>
</file>