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09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00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85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9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01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379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475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79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301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20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540F-1A8D-417D-A378-37E8B0004D2F}" type="datetimeFigureOut">
              <a:rPr lang="es-CO" smtClean="0"/>
              <a:t>23/06/2017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0A7F-B8D3-47AE-A4CB-970957333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68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s-CO" dirty="0" smtClean="0"/>
              <a:t>CASOS DE USO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LAURA CAMILA TORRES </a:t>
            </a:r>
          </a:p>
          <a:p>
            <a:r>
              <a:rPr lang="es-CO" dirty="0" smtClean="0"/>
              <a:t>DAYANNE AGUDELO OSORIO </a:t>
            </a:r>
          </a:p>
          <a:p>
            <a:r>
              <a:rPr lang="es-CO" dirty="0" smtClean="0"/>
              <a:t>FABIAN LESMES </a:t>
            </a:r>
          </a:p>
        </p:txBody>
      </p:sp>
    </p:spTree>
    <p:extLst>
      <p:ext uri="{BB962C8B-B14F-4D97-AF65-F5344CB8AC3E}">
        <p14:creationId xmlns:p14="http://schemas.microsoft.com/office/powerpoint/2010/main" val="27922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2" y="267286"/>
            <a:ext cx="11183814" cy="60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53218"/>
            <a:ext cx="115495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154745"/>
            <a:ext cx="11437034" cy="61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83"/>
            <a:ext cx="10809849" cy="6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95052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Panorámica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CASOS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USO</dc:title>
  <dc:creator>SENA</dc:creator>
  <cp:lastModifiedBy>SENA</cp:lastModifiedBy>
  <cp:revision>1</cp:revision>
  <dcterms:created xsi:type="dcterms:W3CDTF">2017-04-04T20:15:09Z</dcterms:created>
  <dcterms:modified xsi:type="dcterms:W3CDTF">2017-06-23T17:26:13Z</dcterms:modified>
</cp:coreProperties>
</file>