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58" r:id="rId4"/>
    <p:sldId id="266" r:id="rId5"/>
    <p:sldId id="267" r:id="rId6"/>
    <p:sldId id="265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41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3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35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2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43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50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9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8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7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0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917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45" r="-1" b="-1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Scrum-agile Adoption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Andre </a:t>
            </a:r>
            <a:r>
              <a:rPr lang="en-US" dirty="0" err="1">
                <a:solidFill>
                  <a:schemeClr val="tx1"/>
                </a:solidFill>
              </a:rPr>
              <a:t>cabrera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C7D7D77-8DF2-444B-A0BB-15B065195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7A72AB3-7AC2-4380-8B64-AFC8AC684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834896F5-ADC0-4F92-891D-8AD641242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7E7B-0D72-1691-D87A-17202211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Scrum-agile different?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E26DB-642F-271C-E41A-14FF5F62A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Waterfall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ED58D-114A-00DF-B569-AC852AD508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Traditional SDLC model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Distinct goals for each phase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Linear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Sequential (five phases)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Detailed documentation prior to development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679B4-6D9E-8195-3867-48DD88E43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Scrum-agile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228EF5-34B4-144E-8CF7-492727AFCF8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Empirical process/experimental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Made for complex work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Can be adjusted based on requirements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Composed of Scrum events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Vision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User stories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Sprint backlog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Sprint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Daily standup</a:t>
            </a:r>
          </a:p>
        </p:txBody>
      </p:sp>
    </p:spTree>
    <p:extLst>
      <p:ext uri="{BB962C8B-B14F-4D97-AF65-F5344CB8AC3E}">
        <p14:creationId xmlns:p14="http://schemas.microsoft.com/office/powerpoint/2010/main" val="235916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Phases in Agile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F21BD-1221-8C31-3CB7-3F075A864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400" cy="4023359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Planning phase is done through conceptualization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Requirements is completed through inception and iteration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Design is done in conceptualization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Build is done in inception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Test is done through iteration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Deploy and maintenance do not change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1088-4E3A-9773-8E6F-AC5C738B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2BB39-F31A-F979-7C1C-1ADEC686F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Owner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D5B7C-642A-283C-ADEC-4FE97ECE0F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Develop the Product Goal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Create Product Backlog items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Order them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Communicate it with the team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Maximize the value of the product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Entire organization respects their decision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E27113-1B7F-13F2-79AF-01917B26F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Scrum Master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C27367-88FC-DC3A-E22C-F922A23C27D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Establishes Scrum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Advocate for Scrum theory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Coach the team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Removing impediments of the Scrum team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Facilitating stakeholder collaboration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Helps with goal and backlog</a:t>
            </a:r>
          </a:p>
        </p:txBody>
      </p:sp>
    </p:spTree>
    <p:extLst>
      <p:ext uri="{BB962C8B-B14F-4D97-AF65-F5344CB8AC3E}">
        <p14:creationId xmlns:p14="http://schemas.microsoft.com/office/powerpoint/2010/main" val="493200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18ED-3267-6D23-07F8-DB0DE6FA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58B96-1DF1-14E9-09B3-398DFEA8A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10058400" cy="736282"/>
          </a:xfrm>
        </p:spPr>
        <p:txBody>
          <a:bodyPr/>
          <a:lstStyle/>
          <a:p>
            <a:pPr algn="ctr"/>
            <a:r>
              <a:rPr lang="en-US" dirty="0"/>
              <a:t>Scrum team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3DD43-DC7D-70BF-8F18-8544F460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10058400" cy="33782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Create a plan for the Sprint and Sprint Backlog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Create the Definition of Done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Adapt their plan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Hold each other accountable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Can have different sub roles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Tester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2694243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D987-389C-F4F7-B3C7-6290AFA0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3DA9-8998-43CD-A37F-B34D9E3EC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Analysis would come first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How do we approach the project?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Design follows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Designers work on how it should function, look, etc.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Developers would implement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Testers would test to see if implementation works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Release Product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Maintain Product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What if interruptions or changes occur?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Return to previous phase to fix </a:t>
            </a:r>
            <a:r>
              <a:rPr lang="en-US"/>
              <a:t>(cumbersome)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510703" y="59054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61B9-E9D9-06FB-613F-FF51A598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9D532-9312-8AC2-1554-47A366872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Schwaber</a:t>
            </a:r>
            <a:r>
              <a:rPr lang="en-US" dirty="0">
                <a:effectLst/>
              </a:rPr>
              <a:t>, K., &amp; Sutherland, J. (2020). </a:t>
            </a:r>
            <a:r>
              <a:rPr lang="en-US" i="1" dirty="0">
                <a:effectLst/>
              </a:rPr>
              <a:t>The 2020 scrum GUIDETM</a:t>
            </a:r>
            <a:r>
              <a:rPr lang="en-US" dirty="0">
                <a:effectLst/>
              </a:rPr>
              <a:t>. Scrum Guide. Retrieved August 14, 2022, from https://scrumguides.org/scrum-guide.html#the-sprint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567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862</TotalTime>
  <Words>283</Words>
  <Application>Microsoft Office PowerPoint</Application>
  <PresentationFormat>Widescreen</PresentationFormat>
  <Paragraphs>66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Courier New</vt:lpstr>
      <vt:lpstr>Retrospect</vt:lpstr>
      <vt:lpstr>Scrum-agile Adoption</vt:lpstr>
      <vt:lpstr>How is Scrum-agile different?</vt:lpstr>
      <vt:lpstr>SDLC Phases in Agile</vt:lpstr>
      <vt:lpstr>Scrum Roles</vt:lpstr>
      <vt:lpstr>Scrum Roles</vt:lpstr>
      <vt:lpstr>Waterfall Approach</vt:lpstr>
      <vt:lpstr>Thank You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Cabrera, Andre</dc:creator>
  <cp:lastModifiedBy>Cabrera, Andre</cp:lastModifiedBy>
  <cp:revision>3</cp:revision>
  <dcterms:created xsi:type="dcterms:W3CDTF">2022-08-14T03:26:22Z</dcterms:created>
  <dcterms:modified xsi:type="dcterms:W3CDTF">2022-08-14T17:48:45Z</dcterms:modified>
</cp:coreProperties>
</file>