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2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r Shafiyev" userId="e8d714b4417d9d97" providerId="LiveId" clId="{81D20891-0A31-A04F-8DCA-FB67F8683D69}"/>
    <pc:docChg chg="sldOrd">
      <pc:chgData name="Nadir Shafiyev" userId="e8d714b4417d9d97" providerId="LiveId" clId="{81D20891-0A31-A04F-8DCA-FB67F8683D69}" dt="2022-07-14T22:44:26.135" v="0" actId="20578"/>
      <pc:docMkLst>
        <pc:docMk/>
      </pc:docMkLst>
      <pc:sldChg chg="ord">
        <pc:chgData name="Nadir Shafiyev" userId="e8d714b4417d9d97" providerId="LiveId" clId="{81D20891-0A31-A04F-8DCA-FB67F8683D69}" dt="2022-07-14T22:44:26.135" v="0" actId="20578"/>
        <pc:sldMkLst>
          <pc:docMk/>
          <pc:sldMk cId="2267040532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0C01B-7F54-43C3-869F-E7125F13CA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00B36A-45BC-4A08-B39C-E2BAC3D45AAB}">
      <dgm:prSet/>
      <dgm:spPr/>
      <dgm:t>
        <a:bodyPr/>
        <a:lstStyle/>
        <a:p>
          <a:r>
            <a:rPr lang="en-US"/>
            <a:t>Release every 3 months</a:t>
          </a:r>
        </a:p>
      </dgm:t>
    </dgm:pt>
    <dgm:pt modelId="{9B6E44C9-5506-4178-AA48-9385FC1F8FA5}" type="parTrans" cxnId="{7F592940-380D-4878-8760-57575E05B23D}">
      <dgm:prSet/>
      <dgm:spPr/>
      <dgm:t>
        <a:bodyPr/>
        <a:lstStyle/>
        <a:p>
          <a:endParaRPr lang="en-US"/>
        </a:p>
      </dgm:t>
    </dgm:pt>
    <dgm:pt modelId="{8EC48D81-D852-492D-9441-750343801E77}" type="sibTrans" cxnId="{7F592940-380D-4878-8760-57575E05B23D}">
      <dgm:prSet/>
      <dgm:spPr/>
      <dgm:t>
        <a:bodyPr/>
        <a:lstStyle/>
        <a:p>
          <a:endParaRPr lang="en-US"/>
        </a:p>
      </dgm:t>
    </dgm:pt>
    <dgm:pt modelId="{16AC4C2E-2972-488F-9038-198A4D1F2028}">
      <dgm:prSet/>
      <dgm:spPr/>
      <dgm:t>
        <a:bodyPr/>
        <a:lstStyle/>
        <a:p>
          <a:r>
            <a:rPr lang="en-US"/>
            <a:t>Release every sprint </a:t>
          </a:r>
        </a:p>
      </dgm:t>
    </dgm:pt>
    <dgm:pt modelId="{E9B31EDC-9E83-4289-B36C-C121B076777A}" type="parTrans" cxnId="{73EDAEE0-E4A5-4B68-83B9-5E3F9BF1657F}">
      <dgm:prSet/>
      <dgm:spPr/>
      <dgm:t>
        <a:bodyPr/>
        <a:lstStyle/>
        <a:p>
          <a:endParaRPr lang="en-US"/>
        </a:p>
      </dgm:t>
    </dgm:pt>
    <dgm:pt modelId="{84B873D5-DAF8-4E68-A603-89EC407838F2}" type="sibTrans" cxnId="{73EDAEE0-E4A5-4B68-83B9-5E3F9BF1657F}">
      <dgm:prSet/>
      <dgm:spPr/>
      <dgm:t>
        <a:bodyPr/>
        <a:lstStyle/>
        <a:p>
          <a:endParaRPr lang="en-US"/>
        </a:p>
      </dgm:t>
    </dgm:pt>
    <dgm:pt modelId="{FFAD7AAA-517C-406B-B8BA-A6D4BD0A70B9}">
      <dgm:prSet/>
      <dgm:spPr/>
      <dgm:t>
        <a:bodyPr/>
        <a:lstStyle/>
        <a:p>
          <a:r>
            <a:rPr lang="en-US"/>
            <a:t>Release every week</a:t>
          </a:r>
        </a:p>
      </dgm:t>
    </dgm:pt>
    <dgm:pt modelId="{5D644B15-779A-4C9F-8256-A07FFFF00F36}" type="parTrans" cxnId="{130E4EF2-3688-4B04-9A2C-8A49B97951F8}">
      <dgm:prSet/>
      <dgm:spPr/>
      <dgm:t>
        <a:bodyPr/>
        <a:lstStyle/>
        <a:p>
          <a:endParaRPr lang="en-US"/>
        </a:p>
      </dgm:t>
    </dgm:pt>
    <dgm:pt modelId="{39A418BF-38B2-4824-8500-43329240A2F7}" type="sibTrans" cxnId="{130E4EF2-3688-4B04-9A2C-8A49B97951F8}">
      <dgm:prSet/>
      <dgm:spPr/>
      <dgm:t>
        <a:bodyPr/>
        <a:lstStyle/>
        <a:p>
          <a:endParaRPr lang="en-US"/>
        </a:p>
      </dgm:t>
    </dgm:pt>
    <dgm:pt modelId="{6E395FC3-C6A0-4807-952B-C7CA8F3DC0E4}">
      <dgm:prSet/>
      <dgm:spPr/>
      <dgm:t>
        <a:bodyPr/>
        <a:lstStyle/>
        <a:p>
          <a:r>
            <a:rPr lang="en-US"/>
            <a:t>Release every day</a:t>
          </a:r>
        </a:p>
      </dgm:t>
    </dgm:pt>
    <dgm:pt modelId="{FE4C5992-8B3E-4004-A01D-7A38FFE717BD}" type="parTrans" cxnId="{8306FF5F-D49D-4484-95A7-9C67C5115C51}">
      <dgm:prSet/>
      <dgm:spPr/>
      <dgm:t>
        <a:bodyPr/>
        <a:lstStyle/>
        <a:p>
          <a:endParaRPr lang="en-US"/>
        </a:p>
      </dgm:t>
    </dgm:pt>
    <dgm:pt modelId="{8918A09E-EDEE-4DF2-876F-07F31DBB2A5F}" type="sibTrans" cxnId="{8306FF5F-D49D-4484-95A7-9C67C5115C51}">
      <dgm:prSet/>
      <dgm:spPr/>
      <dgm:t>
        <a:bodyPr/>
        <a:lstStyle/>
        <a:p>
          <a:endParaRPr lang="en-US"/>
        </a:p>
      </dgm:t>
    </dgm:pt>
    <dgm:pt modelId="{9FBAB7FB-5099-4440-9F6E-B934E3BB1CC9}">
      <dgm:prSet/>
      <dgm:spPr/>
      <dgm:t>
        <a:bodyPr/>
        <a:lstStyle/>
        <a:p>
          <a:r>
            <a:rPr lang="en-US"/>
            <a:t>Multiple releases a day</a:t>
          </a:r>
        </a:p>
      </dgm:t>
    </dgm:pt>
    <dgm:pt modelId="{00D14543-EFD0-4236-BA86-26AE976C0D6C}" type="parTrans" cxnId="{8C77AE41-5E2B-4606-B2DA-EB14413E5F35}">
      <dgm:prSet/>
      <dgm:spPr/>
      <dgm:t>
        <a:bodyPr/>
        <a:lstStyle/>
        <a:p>
          <a:endParaRPr lang="en-US"/>
        </a:p>
      </dgm:t>
    </dgm:pt>
    <dgm:pt modelId="{88F55FBD-DA61-4795-8605-9D172BF09340}" type="sibTrans" cxnId="{8C77AE41-5E2B-4606-B2DA-EB14413E5F35}">
      <dgm:prSet/>
      <dgm:spPr/>
      <dgm:t>
        <a:bodyPr/>
        <a:lstStyle/>
        <a:p>
          <a:endParaRPr lang="en-US"/>
        </a:p>
      </dgm:t>
    </dgm:pt>
    <dgm:pt modelId="{3FDCC1AC-E2A8-49B2-810C-60144F7ACEC1}">
      <dgm:prSet/>
      <dgm:spPr/>
      <dgm:t>
        <a:bodyPr/>
        <a:lstStyle/>
        <a:p>
          <a:r>
            <a:rPr lang="en-US"/>
            <a:t>Ad hock release</a:t>
          </a:r>
        </a:p>
      </dgm:t>
    </dgm:pt>
    <dgm:pt modelId="{00BEC684-5756-44E2-95D8-ED20FD98EDD2}" type="parTrans" cxnId="{FDF86434-93E7-4460-9611-866C86369C91}">
      <dgm:prSet/>
      <dgm:spPr/>
      <dgm:t>
        <a:bodyPr/>
        <a:lstStyle/>
        <a:p>
          <a:endParaRPr lang="en-US"/>
        </a:p>
      </dgm:t>
    </dgm:pt>
    <dgm:pt modelId="{C420955B-4CF1-4C50-9502-F5FAA8123AA3}" type="sibTrans" cxnId="{FDF86434-93E7-4460-9611-866C86369C91}">
      <dgm:prSet/>
      <dgm:spPr/>
      <dgm:t>
        <a:bodyPr/>
        <a:lstStyle/>
        <a:p>
          <a:endParaRPr lang="en-US"/>
        </a:p>
      </dgm:t>
    </dgm:pt>
    <dgm:pt modelId="{9063180C-3F25-DB48-A653-84F5BB3D38B9}" type="pres">
      <dgm:prSet presAssocID="{8A90C01B-7F54-43C3-869F-E7125F13CA4A}" presName="linear" presStyleCnt="0">
        <dgm:presLayoutVars>
          <dgm:animLvl val="lvl"/>
          <dgm:resizeHandles val="exact"/>
        </dgm:presLayoutVars>
      </dgm:prSet>
      <dgm:spPr/>
    </dgm:pt>
    <dgm:pt modelId="{A5EBBEFF-9153-C549-B3E6-B3370332995B}" type="pres">
      <dgm:prSet presAssocID="{0A00B36A-45BC-4A08-B39C-E2BAC3D45AA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1E186C-9D1F-EA40-AA8D-74CA695992CE}" type="pres">
      <dgm:prSet presAssocID="{8EC48D81-D852-492D-9441-750343801E77}" presName="spacer" presStyleCnt="0"/>
      <dgm:spPr/>
    </dgm:pt>
    <dgm:pt modelId="{BE183528-E247-254C-8028-B0C930BC6181}" type="pres">
      <dgm:prSet presAssocID="{16AC4C2E-2972-488F-9038-198A4D1F20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84CB7EF-8907-6140-9475-D8B25284213A}" type="pres">
      <dgm:prSet presAssocID="{84B873D5-DAF8-4E68-A603-89EC407838F2}" presName="spacer" presStyleCnt="0"/>
      <dgm:spPr/>
    </dgm:pt>
    <dgm:pt modelId="{0D0EC0CA-2337-FA41-B4E3-AFD26472067E}" type="pres">
      <dgm:prSet presAssocID="{FFAD7AAA-517C-406B-B8BA-A6D4BD0A70B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82A0E83-BF66-C840-823F-4B499CCDC1C0}" type="pres">
      <dgm:prSet presAssocID="{39A418BF-38B2-4824-8500-43329240A2F7}" presName="spacer" presStyleCnt="0"/>
      <dgm:spPr/>
    </dgm:pt>
    <dgm:pt modelId="{C07D7E72-5EF9-D140-97A7-1FE308298236}" type="pres">
      <dgm:prSet presAssocID="{6E395FC3-C6A0-4807-952B-C7CA8F3DC0E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CE23432-37D3-644C-B59A-3BDC9D7BC14A}" type="pres">
      <dgm:prSet presAssocID="{8918A09E-EDEE-4DF2-876F-07F31DBB2A5F}" presName="spacer" presStyleCnt="0"/>
      <dgm:spPr/>
    </dgm:pt>
    <dgm:pt modelId="{3F1D23D7-C814-4C4E-AAD5-9045914BDC81}" type="pres">
      <dgm:prSet presAssocID="{9FBAB7FB-5099-4440-9F6E-B934E3BB1C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C14C29-8EC6-5B4C-86F2-12A5279C1658}" type="pres">
      <dgm:prSet presAssocID="{88F55FBD-DA61-4795-8605-9D172BF09340}" presName="spacer" presStyleCnt="0"/>
      <dgm:spPr/>
    </dgm:pt>
    <dgm:pt modelId="{14723B88-8CBA-0A45-8DDC-C69160FE0A66}" type="pres">
      <dgm:prSet presAssocID="{3FDCC1AC-E2A8-49B2-810C-60144F7ACE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DF86434-93E7-4460-9611-866C86369C91}" srcId="{8A90C01B-7F54-43C3-869F-E7125F13CA4A}" destId="{3FDCC1AC-E2A8-49B2-810C-60144F7ACEC1}" srcOrd="5" destOrd="0" parTransId="{00BEC684-5756-44E2-95D8-ED20FD98EDD2}" sibTransId="{C420955B-4CF1-4C50-9502-F5FAA8123AA3}"/>
    <dgm:cxn modelId="{7F592940-380D-4878-8760-57575E05B23D}" srcId="{8A90C01B-7F54-43C3-869F-E7125F13CA4A}" destId="{0A00B36A-45BC-4A08-B39C-E2BAC3D45AAB}" srcOrd="0" destOrd="0" parTransId="{9B6E44C9-5506-4178-AA48-9385FC1F8FA5}" sibTransId="{8EC48D81-D852-492D-9441-750343801E77}"/>
    <dgm:cxn modelId="{8C77AE41-5E2B-4606-B2DA-EB14413E5F35}" srcId="{8A90C01B-7F54-43C3-869F-E7125F13CA4A}" destId="{9FBAB7FB-5099-4440-9F6E-B934E3BB1CC9}" srcOrd="4" destOrd="0" parTransId="{00D14543-EFD0-4236-BA86-26AE976C0D6C}" sibTransId="{88F55FBD-DA61-4795-8605-9D172BF09340}"/>
    <dgm:cxn modelId="{D2AABF54-A8CB-F041-A7FA-3B5BB77B5074}" type="presOf" srcId="{16AC4C2E-2972-488F-9038-198A4D1F2028}" destId="{BE183528-E247-254C-8028-B0C930BC6181}" srcOrd="0" destOrd="0" presId="urn:microsoft.com/office/officeart/2005/8/layout/vList2"/>
    <dgm:cxn modelId="{9C37D55C-995F-3543-A90A-EAA3AA8E2E79}" type="presOf" srcId="{3FDCC1AC-E2A8-49B2-810C-60144F7ACEC1}" destId="{14723B88-8CBA-0A45-8DDC-C69160FE0A66}" srcOrd="0" destOrd="0" presId="urn:microsoft.com/office/officeart/2005/8/layout/vList2"/>
    <dgm:cxn modelId="{8306FF5F-D49D-4484-95A7-9C67C5115C51}" srcId="{8A90C01B-7F54-43C3-869F-E7125F13CA4A}" destId="{6E395FC3-C6A0-4807-952B-C7CA8F3DC0E4}" srcOrd="3" destOrd="0" parTransId="{FE4C5992-8B3E-4004-A01D-7A38FFE717BD}" sibTransId="{8918A09E-EDEE-4DF2-876F-07F31DBB2A5F}"/>
    <dgm:cxn modelId="{4163CB95-17CF-2842-B13B-3FB5111E5775}" type="presOf" srcId="{0A00B36A-45BC-4A08-B39C-E2BAC3D45AAB}" destId="{A5EBBEFF-9153-C549-B3E6-B3370332995B}" srcOrd="0" destOrd="0" presId="urn:microsoft.com/office/officeart/2005/8/layout/vList2"/>
    <dgm:cxn modelId="{677E29CE-854B-0041-858B-010075AAD3C1}" type="presOf" srcId="{8A90C01B-7F54-43C3-869F-E7125F13CA4A}" destId="{9063180C-3F25-DB48-A653-84F5BB3D38B9}" srcOrd="0" destOrd="0" presId="urn:microsoft.com/office/officeart/2005/8/layout/vList2"/>
    <dgm:cxn modelId="{0410A9E0-6C06-A74F-A6D6-5DC4E980C3ED}" type="presOf" srcId="{9FBAB7FB-5099-4440-9F6E-B934E3BB1CC9}" destId="{3F1D23D7-C814-4C4E-AAD5-9045914BDC81}" srcOrd="0" destOrd="0" presId="urn:microsoft.com/office/officeart/2005/8/layout/vList2"/>
    <dgm:cxn modelId="{73EDAEE0-E4A5-4B68-83B9-5E3F9BF1657F}" srcId="{8A90C01B-7F54-43C3-869F-E7125F13CA4A}" destId="{16AC4C2E-2972-488F-9038-198A4D1F2028}" srcOrd="1" destOrd="0" parTransId="{E9B31EDC-9E83-4289-B36C-C121B076777A}" sibTransId="{84B873D5-DAF8-4E68-A603-89EC407838F2}"/>
    <dgm:cxn modelId="{6DFC89E2-0DA2-E34F-A756-887EDA68A2AE}" type="presOf" srcId="{6E395FC3-C6A0-4807-952B-C7CA8F3DC0E4}" destId="{C07D7E72-5EF9-D140-97A7-1FE308298236}" srcOrd="0" destOrd="0" presId="urn:microsoft.com/office/officeart/2005/8/layout/vList2"/>
    <dgm:cxn modelId="{130E4EF2-3688-4B04-9A2C-8A49B97951F8}" srcId="{8A90C01B-7F54-43C3-869F-E7125F13CA4A}" destId="{FFAD7AAA-517C-406B-B8BA-A6D4BD0A70B9}" srcOrd="2" destOrd="0" parTransId="{5D644B15-779A-4C9F-8256-A07FFFF00F36}" sibTransId="{39A418BF-38B2-4824-8500-43329240A2F7}"/>
    <dgm:cxn modelId="{C77A6BF6-7275-B044-A841-9E09C511C513}" type="presOf" srcId="{FFAD7AAA-517C-406B-B8BA-A6D4BD0A70B9}" destId="{0D0EC0CA-2337-FA41-B4E3-AFD26472067E}" srcOrd="0" destOrd="0" presId="urn:microsoft.com/office/officeart/2005/8/layout/vList2"/>
    <dgm:cxn modelId="{FEA00FAF-8DF9-3745-AC05-1BBFB66789E9}" type="presParOf" srcId="{9063180C-3F25-DB48-A653-84F5BB3D38B9}" destId="{A5EBBEFF-9153-C549-B3E6-B3370332995B}" srcOrd="0" destOrd="0" presId="urn:microsoft.com/office/officeart/2005/8/layout/vList2"/>
    <dgm:cxn modelId="{BE0A6A51-8F54-2C40-9E63-F90EEF33856D}" type="presParOf" srcId="{9063180C-3F25-DB48-A653-84F5BB3D38B9}" destId="{F91E186C-9D1F-EA40-AA8D-74CA695992CE}" srcOrd="1" destOrd="0" presId="urn:microsoft.com/office/officeart/2005/8/layout/vList2"/>
    <dgm:cxn modelId="{E9F54F44-3E4D-AD4A-9A5C-82702CCF0077}" type="presParOf" srcId="{9063180C-3F25-DB48-A653-84F5BB3D38B9}" destId="{BE183528-E247-254C-8028-B0C930BC6181}" srcOrd="2" destOrd="0" presId="urn:microsoft.com/office/officeart/2005/8/layout/vList2"/>
    <dgm:cxn modelId="{EAE94BF8-C64F-C84E-BA63-6BF6F8F0CB15}" type="presParOf" srcId="{9063180C-3F25-DB48-A653-84F5BB3D38B9}" destId="{384CB7EF-8907-6140-9475-D8B25284213A}" srcOrd="3" destOrd="0" presId="urn:microsoft.com/office/officeart/2005/8/layout/vList2"/>
    <dgm:cxn modelId="{C4350865-195F-BA4E-8228-2A9741EB2D8B}" type="presParOf" srcId="{9063180C-3F25-DB48-A653-84F5BB3D38B9}" destId="{0D0EC0CA-2337-FA41-B4E3-AFD26472067E}" srcOrd="4" destOrd="0" presId="urn:microsoft.com/office/officeart/2005/8/layout/vList2"/>
    <dgm:cxn modelId="{D0A18648-8FBC-7A45-8D4C-F0282469271F}" type="presParOf" srcId="{9063180C-3F25-DB48-A653-84F5BB3D38B9}" destId="{382A0E83-BF66-C840-823F-4B499CCDC1C0}" srcOrd="5" destOrd="0" presId="urn:microsoft.com/office/officeart/2005/8/layout/vList2"/>
    <dgm:cxn modelId="{F0A7389F-16BD-344A-9D43-CD372DFE3850}" type="presParOf" srcId="{9063180C-3F25-DB48-A653-84F5BB3D38B9}" destId="{C07D7E72-5EF9-D140-97A7-1FE308298236}" srcOrd="6" destOrd="0" presId="urn:microsoft.com/office/officeart/2005/8/layout/vList2"/>
    <dgm:cxn modelId="{5D80EC7E-F65B-9C4E-9989-1E279311D348}" type="presParOf" srcId="{9063180C-3F25-DB48-A653-84F5BB3D38B9}" destId="{0CE23432-37D3-644C-B59A-3BDC9D7BC14A}" srcOrd="7" destOrd="0" presId="urn:microsoft.com/office/officeart/2005/8/layout/vList2"/>
    <dgm:cxn modelId="{1D26B95F-4ED6-3648-8814-FCB73C997BBC}" type="presParOf" srcId="{9063180C-3F25-DB48-A653-84F5BB3D38B9}" destId="{3F1D23D7-C814-4C4E-AAD5-9045914BDC81}" srcOrd="8" destOrd="0" presId="urn:microsoft.com/office/officeart/2005/8/layout/vList2"/>
    <dgm:cxn modelId="{4CCCC1A3-C2E5-9648-9F64-9DF684EF820A}" type="presParOf" srcId="{9063180C-3F25-DB48-A653-84F5BB3D38B9}" destId="{0AC14C29-8EC6-5B4C-86F2-12A5279C1658}" srcOrd="9" destOrd="0" presId="urn:microsoft.com/office/officeart/2005/8/layout/vList2"/>
    <dgm:cxn modelId="{CBCF3BF5-73F2-A948-BEDA-B2F7F781FA32}" type="presParOf" srcId="{9063180C-3F25-DB48-A653-84F5BB3D38B9}" destId="{14723B88-8CBA-0A45-8DDC-C69160FE0A6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AC86C-707A-44EC-9D52-ABCAD9D572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3C65D5-74E5-4966-93FA-072D93A8E019}">
      <dgm:prSet/>
      <dgm:spPr/>
      <dgm:t>
        <a:bodyPr/>
        <a:lstStyle/>
        <a:p>
          <a:r>
            <a:rPr lang="en-US"/>
            <a:t>Technical stories</a:t>
          </a:r>
        </a:p>
      </dgm:t>
    </dgm:pt>
    <dgm:pt modelId="{44067F56-F08E-47D8-814C-5BFDFADF28FC}" type="parTrans" cxnId="{FC25B1DC-8AFD-44B0-ABB5-8D60124B8EB7}">
      <dgm:prSet/>
      <dgm:spPr/>
      <dgm:t>
        <a:bodyPr/>
        <a:lstStyle/>
        <a:p>
          <a:endParaRPr lang="en-US"/>
        </a:p>
      </dgm:t>
    </dgm:pt>
    <dgm:pt modelId="{73E94AA3-AF20-4B40-A1F6-1B54D7D166E6}" type="sibTrans" cxnId="{FC25B1DC-8AFD-44B0-ABB5-8D60124B8EB7}">
      <dgm:prSet/>
      <dgm:spPr/>
      <dgm:t>
        <a:bodyPr/>
        <a:lstStyle/>
        <a:p>
          <a:endParaRPr lang="en-US"/>
        </a:p>
      </dgm:t>
    </dgm:pt>
    <dgm:pt modelId="{6ACB19C6-7744-4684-9582-EE2CAAB8E51E}">
      <dgm:prSet/>
      <dgm:spPr/>
      <dgm:t>
        <a:bodyPr/>
        <a:lstStyle/>
        <a:p>
          <a:r>
            <a:rPr lang="en-US"/>
            <a:t>Mostly all functionalities should be part of smoke or regression</a:t>
          </a:r>
        </a:p>
      </dgm:t>
    </dgm:pt>
    <dgm:pt modelId="{ACD63FEE-3DF3-449B-B390-EEB2147B1249}" type="parTrans" cxnId="{926D8095-6C5F-4F2A-96A5-92B993D8F01E}">
      <dgm:prSet/>
      <dgm:spPr/>
      <dgm:t>
        <a:bodyPr/>
        <a:lstStyle/>
        <a:p>
          <a:endParaRPr lang="en-US"/>
        </a:p>
      </dgm:t>
    </dgm:pt>
    <dgm:pt modelId="{3519F576-6753-42EC-9DCA-D93F8D32E725}" type="sibTrans" cxnId="{926D8095-6C5F-4F2A-96A5-92B993D8F01E}">
      <dgm:prSet/>
      <dgm:spPr/>
      <dgm:t>
        <a:bodyPr/>
        <a:lstStyle/>
        <a:p>
          <a:endParaRPr lang="en-US"/>
        </a:p>
      </dgm:t>
    </dgm:pt>
    <dgm:pt modelId="{0E1996A2-BAB7-462E-BF6C-120B71AA41BC}">
      <dgm:prSet/>
      <dgm:spPr/>
      <dgm:t>
        <a:bodyPr/>
        <a:lstStyle/>
        <a:p>
          <a:r>
            <a:rPr lang="en-US"/>
            <a:t>Obsolete </a:t>
          </a:r>
        </a:p>
      </dgm:t>
    </dgm:pt>
    <dgm:pt modelId="{094AAF5E-347B-4AB2-8220-7A4C28F1B093}" type="parTrans" cxnId="{E4996501-29A8-410D-86D7-A8E1DD9BC4B7}">
      <dgm:prSet/>
      <dgm:spPr/>
      <dgm:t>
        <a:bodyPr/>
        <a:lstStyle/>
        <a:p>
          <a:endParaRPr lang="en-US"/>
        </a:p>
      </dgm:t>
    </dgm:pt>
    <dgm:pt modelId="{86601DE9-7445-4823-A29F-22A9A3F294BC}" type="sibTrans" cxnId="{E4996501-29A8-410D-86D7-A8E1DD9BC4B7}">
      <dgm:prSet/>
      <dgm:spPr/>
      <dgm:t>
        <a:bodyPr/>
        <a:lstStyle/>
        <a:p>
          <a:endParaRPr lang="en-US"/>
        </a:p>
      </dgm:t>
    </dgm:pt>
    <dgm:pt modelId="{B150368C-F3CE-4647-91CC-6EA8EDE681D7}" type="pres">
      <dgm:prSet presAssocID="{439AC86C-707A-44EC-9D52-ABCAD9D572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3104E0-1CEC-E44B-8F52-2372970C446D}" type="pres">
      <dgm:prSet presAssocID="{F03C65D5-74E5-4966-93FA-072D93A8E019}" presName="hierRoot1" presStyleCnt="0"/>
      <dgm:spPr/>
    </dgm:pt>
    <dgm:pt modelId="{1DE1C9EB-62C2-5041-9BBF-A5F8F7D88ED8}" type="pres">
      <dgm:prSet presAssocID="{F03C65D5-74E5-4966-93FA-072D93A8E019}" presName="composite" presStyleCnt="0"/>
      <dgm:spPr/>
    </dgm:pt>
    <dgm:pt modelId="{EBFB5C28-8D6A-414A-9421-89145CD9D8CA}" type="pres">
      <dgm:prSet presAssocID="{F03C65D5-74E5-4966-93FA-072D93A8E019}" presName="background" presStyleLbl="node0" presStyleIdx="0" presStyleCnt="3"/>
      <dgm:spPr/>
    </dgm:pt>
    <dgm:pt modelId="{5C40CFFB-A933-8F43-80F4-5B3BD3A31FDE}" type="pres">
      <dgm:prSet presAssocID="{F03C65D5-74E5-4966-93FA-072D93A8E019}" presName="text" presStyleLbl="fgAcc0" presStyleIdx="0" presStyleCnt="3">
        <dgm:presLayoutVars>
          <dgm:chPref val="3"/>
        </dgm:presLayoutVars>
      </dgm:prSet>
      <dgm:spPr/>
    </dgm:pt>
    <dgm:pt modelId="{BFEB76F2-9D24-F242-9063-048F3BDFC732}" type="pres">
      <dgm:prSet presAssocID="{F03C65D5-74E5-4966-93FA-072D93A8E019}" presName="hierChild2" presStyleCnt="0"/>
      <dgm:spPr/>
    </dgm:pt>
    <dgm:pt modelId="{C0E084FF-95FD-B249-B6D5-651F9D59E7F0}" type="pres">
      <dgm:prSet presAssocID="{6ACB19C6-7744-4684-9582-EE2CAAB8E51E}" presName="hierRoot1" presStyleCnt="0"/>
      <dgm:spPr/>
    </dgm:pt>
    <dgm:pt modelId="{5F31E51A-F271-3343-924A-36887D849ACC}" type="pres">
      <dgm:prSet presAssocID="{6ACB19C6-7744-4684-9582-EE2CAAB8E51E}" presName="composite" presStyleCnt="0"/>
      <dgm:spPr/>
    </dgm:pt>
    <dgm:pt modelId="{13C2BD7D-AAEF-3045-B1B8-73710E9D6A20}" type="pres">
      <dgm:prSet presAssocID="{6ACB19C6-7744-4684-9582-EE2CAAB8E51E}" presName="background" presStyleLbl="node0" presStyleIdx="1" presStyleCnt="3"/>
      <dgm:spPr/>
    </dgm:pt>
    <dgm:pt modelId="{C84BB28B-0194-064F-BD15-3EB407F2A59E}" type="pres">
      <dgm:prSet presAssocID="{6ACB19C6-7744-4684-9582-EE2CAAB8E51E}" presName="text" presStyleLbl="fgAcc0" presStyleIdx="1" presStyleCnt="3">
        <dgm:presLayoutVars>
          <dgm:chPref val="3"/>
        </dgm:presLayoutVars>
      </dgm:prSet>
      <dgm:spPr/>
    </dgm:pt>
    <dgm:pt modelId="{F9B16423-F7E3-294A-9B7E-EBFF7BCD63F5}" type="pres">
      <dgm:prSet presAssocID="{6ACB19C6-7744-4684-9582-EE2CAAB8E51E}" presName="hierChild2" presStyleCnt="0"/>
      <dgm:spPr/>
    </dgm:pt>
    <dgm:pt modelId="{2509D22A-840E-7541-BD27-B9503CB16548}" type="pres">
      <dgm:prSet presAssocID="{0E1996A2-BAB7-462E-BF6C-120B71AA41BC}" presName="hierRoot1" presStyleCnt="0"/>
      <dgm:spPr/>
    </dgm:pt>
    <dgm:pt modelId="{AC33F20C-6F3B-A04A-8615-CD9A6C3760F3}" type="pres">
      <dgm:prSet presAssocID="{0E1996A2-BAB7-462E-BF6C-120B71AA41BC}" presName="composite" presStyleCnt="0"/>
      <dgm:spPr/>
    </dgm:pt>
    <dgm:pt modelId="{F3D16592-62EE-CE44-89E2-AE3DF85FB614}" type="pres">
      <dgm:prSet presAssocID="{0E1996A2-BAB7-462E-BF6C-120B71AA41BC}" presName="background" presStyleLbl="node0" presStyleIdx="2" presStyleCnt="3"/>
      <dgm:spPr/>
    </dgm:pt>
    <dgm:pt modelId="{A7A726A9-63D9-FF4D-BAC4-748A28A57DDE}" type="pres">
      <dgm:prSet presAssocID="{0E1996A2-BAB7-462E-BF6C-120B71AA41BC}" presName="text" presStyleLbl="fgAcc0" presStyleIdx="2" presStyleCnt="3">
        <dgm:presLayoutVars>
          <dgm:chPref val="3"/>
        </dgm:presLayoutVars>
      </dgm:prSet>
      <dgm:spPr/>
    </dgm:pt>
    <dgm:pt modelId="{8708C6DC-B062-0B4C-B5AD-AD9E196E08A3}" type="pres">
      <dgm:prSet presAssocID="{0E1996A2-BAB7-462E-BF6C-120B71AA41BC}" presName="hierChild2" presStyleCnt="0"/>
      <dgm:spPr/>
    </dgm:pt>
  </dgm:ptLst>
  <dgm:cxnLst>
    <dgm:cxn modelId="{E4996501-29A8-410D-86D7-A8E1DD9BC4B7}" srcId="{439AC86C-707A-44EC-9D52-ABCAD9D57253}" destId="{0E1996A2-BAB7-462E-BF6C-120B71AA41BC}" srcOrd="2" destOrd="0" parTransId="{094AAF5E-347B-4AB2-8220-7A4C28F1B093}" sibTransId="{86601DE9-7445-4823-A29F-22A9A3F294BC}"/>
    <dgm:cxn modelId="{34319213-0E20-5648-B83A-0EC733FDFF13}" type="presOf" srcId="{439AC86C-707A-44EC-9D52-ABCAD9D57253}" destId="{B150368C-F3CE-4647-91CC-6EA8EDE681D7}" srcOrd="0" destOrd="0" presId="urn:microsoft.com/office/officeart/2005/8/layout/hierarchy1"/>
    <dgm:cxn modelId="{438CCA75-9387-774E-B6E7-4584A4412C77}" type="presOf" srcId="{6ACB19C6-7744-4684-9582-EE2CAAB8E51E}" destId="{C84BB28B-0194-064F-BD15-3EB407F2A59E}" srcOrd="0" destOrd="0" presId="urn:microsoft.com/office/officeart/2005/8/layout/hierarchy1"/>
    <dgm:cxn modelId="{926D8095-6C5F-4F2A-96A5-92B993D8F01E}" srcId="{439AC86C-707A-44EC-9D52-ABCAD9D57253}" destId="{6ACB19C6-7744-4684-9582-EE2CAAB8E51E}" srcOrd="1" destOrd="0" parTransId="{ACD63FEE-3DF3-449B-B390-EEB2147B1249}" sibTransId="{3519F576-6753-42EC-9DCA-D93F8D32E725}"/>
    <dgm:cxn modelId="{6F5DD3D7-5F4B-3641-89EF-6BF8E7AF8469}" type="presOf" srcId="{0E1996A2-BAB7-462E-BF6C-120B71AA41BC}" destId="{A7A726A9-63D9-FF4D-BAC4-748A28A57DDE}" srcOrd="0" destOrd="0" presId="urn:microsoft.com/office/officeart/2005/8/layout/hierarchy1"/>
    <dgm:cxn modelId="{FC25B1DC-8AFD-44B0-ABB5-8D60124B8EB7}" srcId="{439AC86C-707A-44EC-9D52-ABCAD9D57253}" destId="{F03C65D5-74E5-4966-93FA-072D93A8E019}" srcOrd="0" destOrd="0" parTransId="{44067F56-F08E-47D8-814C-5BFDFADF28FC}" sibTransId="{73E94AA3-AF20-4B40-A1F6-1B54D7D166E6}"/>
    <dgm:cxn modelId="{5A220DDE-9BAD-154F-A992-ACA61317B26A}" type="presOf" srcId="{F03C65D5-74E5-4966-93FA-072D93A8E019}" destId="{5C40CFFB-A933-8F43-80F4-5B3BD3A31FDE}" srcOrd="0" destOrd="0" presId="urn:microsoft.com/office/officeart/2005/8/layout/hierarchy1"/>
    <dgm:cxn modelId="{9E84C4C6-0555-CF45-AD77-AF1ED8A6E274}" type="presParOf" srcId="{B150368C-F3CE-4647-91CC-6EA8EDE681D7}" destId="{DE3104E0-1CEC-E44B-8F52-2372970C446D}" srcOrd="0" destOrd="0" presId="urn:microsoft.com/office/officeart/2005/8/layout/hierarchy1"/>
    <dgm:cxn modelId="{39F4C1B8-A31A-A140-94EB-51B234B3BA2C}" type="presParOf" srcId="{DE3104E0-1CEC-E44B-8F52-2372970C446D}" destId="{1DE1C9EB-62C2-5041-9BBF-A5F8F7D88ED8}" srcOrd="0" destOrd="0" presId="urn:microsoft.com/office/officeart/2005/8/layout/hierarchy1"/>
    <dgm:cxn modelId="{14FB65F5-4BE1-074F-9383-3DCAD21173E7}" type="presParOf" srcId="{1DE1C9EB-62C2-5041-9BBF-A5F8F7D88ED8}" destId="{EBFB5C28-8D6A-414A-9421-89145CD9D8CA}" srcOrd="0" destOrd="0" presId="urn:microsoft.com/office/officeart/2005/8/layout/hierarchy1"/>
    <dgm:cxn modelId="{1691E217-40EF-614F-B9A0-90B01B547DDE}" type="presParOf" srcId="{1DE1C9EB-62C2-5041-9BBF-A5F8F7D88ED8}" destId="{5C40CFFB-A933-8F43-80F4-5B3BD3A31FDE}" srcOrd="1" destOrd="0" presId="urn:microsoft.com/office/officeart/2005/8/layout/hierarchy1"/>
    <dgm:cxn modelId="{A4100B92-2523-1D43-BCFC-A4415FCB8408}" type="presParOf" srcId="{DE3104E0-1CEC-E44B-8F52-2372970C446D}" destId="{BFEB76F2-9D24-F242-9063-048F3BDFC732}" srcOrd="1" destOrd="0" presId="urn:microsoft.com/office/officeart/2005/8/layout/hierarchy1"/>
    <dgm:cxn modelId="{4D04718E-D7E6-2E44-95B1-D12DFDFCF1A2}" type="presParOf" srcId="{B150368C-F3CE-4647-91CC-6EA8EDE681D7}" destId="{C0E084FF-95FD-B249-B6D5-651F9D59E7F0}" srcOrd="1" destOrd="0" presId="urn:microsoft.com/office/officeart/2005/8/layout/hierarchy1"/>
    <dgm:cxn modelId="{F7C3FBA2-21EC-0F49-BDAD-55B9BEA0D68D}" type="presParOf" srcId="{C0E084FF-95FD-B249-B6D5-651F9D59E7F0}" destId="{5F31E51A-F271-3343-924A-36887D849ACC}" srcOrd="0" destOrd="0" presId="urn:microsoft.com/office/officeart/2005/8/layout/hierarchy1"/>
    <dgm:cxn modelId="{5A857FF9-C9B7-BF4F-B308-943B306998B8}" type="presParOf" srcId="{5F31E51A-F271-3343-924A-36887D849ACC}" destId="{13C2BD7D-AAEF-3045-B1B8-73710E9D6A20}" srcOrd="0" destOrd="0" presId="urn:microsoft.com/office/officeart/2005/8/layout/hierarchy1"/>
    <dgm:cxn modelId="{86762120-16B6-ED42-A2CF-C262E6CA9FC5}" type="presParOf" srcId="{5F31E51A-F271-3343-924A-36887D849ACC}" destId="{C84BB28B-0194-064F-BD15-3EB407F2A59E}" srcOrd="1" destOrd="0" presId="urn:microsoft.com/office/officeart/2005/8/layout/hierarchy1"/>
    <dgm:cxn modelId="{414CC570-489A-8940-8CD4-8F29AB95E136}" type="presParOf" srcId="{C0E084FF-95FD-B249-B6D5-651F9D59E7F0}" destId="{F9B16423-F7E3-294A-9B7E-EBFF7BCD63F5}" srcOrd="1" destOrd="0" presId="urn:microsoft.com/office/officeart/2005/8/layout/hierarchy1"/>
    <dgm:cxn modelId="{750EC7E6-9FE5-BA41-8328-01C372B5CEE9}" type="presParOf" srcId="{B150368C-F3CE-4647-91CC-6EA8EDE681D7}" destId="{2509D22A-840E-7541-BD27-B9503CB16548}" srcOrd="2" destOrd="0" presId="urn:microsoft.com/office/officeart/2005/8/layout/hierarchy1"/>
    <dgm:cxn modelId="{CF206C12-DC02-7442-8C6C-A56E7227B801}" type="presParOf" srcId="{2509D22A-840E-7541-BD27-B9503CB16548}" destId="{AC33F20C-6F3B-A04A-8615-CD9A6C3760F3}" srcOrd="0" destOrd="0" presId="urn:microsoft.com/office/officeart/2005/8/layout/hierarchy1"/>
    <dgm:cxn modelId="{F9A4B702-142A-1746-B5CC-CD33C49C1D06}" type="presParOf" srcId="{AC33F20C-6F3B-A04A-8615-CD9A6C3760F3}" destId="{F3D16592-62EE-CE44-89E2-AE3DF85FB614}" srcOrd="0" destOrd="0" presId="urn:microsoft.com/office/officeart/2005/8/layout/hierarchy1"/>
    <dgm:cxn modelId="{7D96FD74-41DD-4846-A53F-F58B1A683CFF}" type="presParOf" srcId="{AC33F20C-6F3B-A04A-8615-CD9A6C3760F3}" destId="{A7A726A9-63D9-FF4D-BAC4-748A28A57DDE}" srcOrd="1" destOrd="0" presId="urn:microsoft.com/office/officeart/2005/8/layout/hierarchy1"/>
    <dgm:cxn modelId="{ED99C044-BBA1-BB4F-94BA-F6AE2749A5DD}" type="presParOf" srcId="{2509D22A-840E-7541-BD27-B9503CB16548}" destId="{8708C6DC-B062-0B4C-B5AD-AD9E196E08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5F3BE-4D5B-4064-9067-BC8E9FAC4C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964EED-1DA7-426A-9ACE-54DF70F50BCF}">
      <dgm:prSet/>
      <dgm:spPr/>
      <dgm:t>
        <a:bodyPr/>
        <a:lstStyle/>
        <a:p>
          <a:r>
            <a:rPr lang="en-US"/>
            <a:t>PR description</a:t>
          </a:r>
        </a:p>
      </dgm:t>
    </dgm:pt>
    <dgm:pt modelId="{C5BF2D43-5804-4C6E-8618-7E841358F26A}" type="parTrans" cxnId="{BA235310-18F3-416D-AE06-4A4B747D814C}">
      <dgm:prSet/>
      <dgm:spPr/>
      <dgm:t>
        <a:bodyPr/>
        <a:lstStyle/>
        <a:p>
          <a:endParaRPr lang="en-US"/>
        </a:p>
      </dgm:t>
    </dgm:pt>
    <dgm:pt modelId="{6CB19CA5-CCC0-4F97-9826-0893625EDB56}" type="sibTrans" cxnId="{BA235310-18F3-416D-AE06-4A4B747D814C}">
      <dgm:prSet/>
      <dgm:spPr/>
      <dgm:t>
        <a:bodyPr/>
        <a:lstStyle/>
        <a:p>
          <a:endParaRPr lang="en-US"/>
        </a:p>
      </dgm:t>
    </dgm:pt>
    <dgm:pt modelId="{DBC4B047-0A51-4780-A881-57F53308DF85}">
      <dgm:prSet/>
      <dgm:spPr/>
      <dgm:t>
        <a:bodyPr/>
        <a:lstStyle/>
        <a:p>
          <a:r>
            <a:rPr lang="en-US"/>
            <a:t>Reusable, parametrize as much as possible</a:t>
          </a:r>
        </a:p>
      </dgm:t>
    </dgm:pt>
    <dgm:pt modelId="{4DB02F39-B493-49D9-8314-05551483407B}" type="parTrans" cxnId="{8E6B3E77-83A7-4B6B-83A0-39386405499A}">
      <dgm:prSet/>
      <dgm:spPr/>
      <dgm:t>
        <a:bodyPr/>
        <a:lstStyle/>
        <a:p>
          <a:endParaRPr lang="en-US"/>
        </a:p>
      </dgm:t>
    </dgm:pt>
    <dgm:pt modelId="{5E223166-99BD-4381-A122-410BFEE56C7D}" type="sibTrans" cxnId="{8E6B3E77-83A7-4B6B-83A0-39386405499A}">
      <dgm:prSet/>
      <dgm:spPr/>
      <dgm:t>
        <a:bodyPr/>
        <a:lstStyle/>
        <a:p>
          <a:endParaRPr lang="en-US"/>
        </a:p>
      </dgm:t>
    </dgm:pt>
    <dgm:pt modelId="{E0CDCFFB-FC5A-4F76-AA38-32E13F8872A5}">
      <dgm:prSet/>
      <dgm:spPr/>
      <dgm:t>
        <a:bodyPr/>
        <a:lstStyle/>
        <a:p>
          <a:r>
            <a:rPr lang="en-US"/>
            <a:t>Poorly named variable should be avoided / naming best practices</a:t>
          </a:r>
        </a:p>
      </dgm:t>
    </dgm:pt>
    <dgm:pt modelId="{3C486622-5D2C-4916-8C29-CDE3A04A69DA}" type="parTrans" cxnId="{C1955DF1-BF5B-4E24-BB83-B2B14A977F65}">
      <dgm:prSet/>
      <dgm:spPr/>
      <dgm:t>
        <a:bodyPr/>
        <a:lstStyle/>
        <a:p>
          <a:endParaRPr lang="en-US"/>
        </a:p>
      </dgm:t>
    </dgm:pt>
    <dgm:pt modelId="{C46E26C1-FFAB-4A9F-A24E-CD4664D81820}" type="sibTrans" cxnId="{C1955DF1-BF5B-4E24-BB83-B2B14A977F65}">
      <dgm:prSet/>
      <dgm:spPr/>
      <dgm:t>
        <a:bodyPr/>
        <a:lstStyle/>
        <a:p>
          <a:endParaRPr lang="en-US"/>
        </a:p>
      </dgm:t>
    </dgm:pt>
    <dgm:pt modelId="{7C837C61-B2AB-45E0-BF8B-4CB09C0D2A6B}">
      <dgm:prSet/>
      <dgm:spPr/>
      <dgm:t>
        <a:bodyPr/>
        <a:lstStyle/>
        <a:p>
          <a:r>
            <a:rPr lang="en-US"/>
            <a:t>Proper logs, warning logs, error logs, assertion messages etc</a:t>
          </a:r>
        </a:p>
      </dgm:t>
    </dgm:pt>
    <dgm:pt modelId="{003EA595-6847-45CF-8D8D-2D88A8EDEF5D}" type="parTrans" cxnId="{DFD2A35B-0510-4AD0-9BA4-DA0FA88F9583}">
      <dgm:prSet/>
      <dgm:spPr/>
      <dgm:t>
        <a:bodyPr/>
        <a:lstStyle/>
        <a:p>
          <a:endParaRPr lang="en-US"/>
        </a:p>
      </dgm:t>
    </dgm:pt>
    <dgm:pt modelId="{C83D6A45-7DD2-4C9E-963F-AAFEBB7F7DD7}" type="sibTrans" cxnId="{DFD2A35B-0510-4AD0-9BA4-DA0FA88F9583}">
      <dgm:prSet/>
      <dgm:spPr/>
      <dgm:t>
        <a:bodyPr/>
        <a:lstStyle/>
        <a:p>
          <a:endParaRPr lang="en-US"/>
        </a:p>
      </dgm:t>
    </dgm:pt>
    <dgm:pt modelId="{9DDE0C6D-7F05-402B-9E6F-EA87E9B344A4}">
      <dgm:prSet/>
      <dgm:spPr/>
      <dgm:t>
        <a:bodyPr/>
        <a:lstStyle/>
        <a:p>
          <a:r>
            <a:rPr lang="en-US"/>
            <a:t>Methods should not have more than {} lines</a:t>
          </a:r>
        </a:p>
      </dgm:t>
    </dgm:pt>
    <dgm:pt modelId="{081990C7-C46B-4593-9DCC-ED370AB759C8}" type="parTrans" cxnId="{049D2ABF-81D2-4BC0-8D09-305778EB3C37}">
      <dgm:prSet/>
      <dgm:spPr/>
      <dgm:t>
        <a:bodyPr/>
        <a:lstStyle/>
        <a:p>
          <a:endParaRPr lang="en-US"/>
        </a:p>
      </dgm:t>
    </dgm:pt>
    <dgm:pt modelId="{94716AEA-8F9A-41B9-BF6E-247E9A36ED1C}" type="sibTrans" cxnId="{049D2ABF-81D2-4BC0-8D09-305778EB3C37}">
      <dgm:prSet/>
      <dgm:spPr/>
      <dgm:t>
        <a:bodyPr/>
        <a:lstStyle/>
        <a:p>
          <a:endParaRPr lang="en-US"/>
        </a:p>
      </dgm:t>
    </dgm:pt>
    <dgm:pt modelId="{C14ED78B-5E74-4BC6-B150-9B9CDE55558F}">
      <dgm:prSet/>
      <dgm:spPr/>
      <dgm:t>
        <a:bodyPr/>
        <a:lstStyle/>
        <a:p>
          <a:r>
            <a:rPr lang="en-US"/>
            <a:t>No commented code (dead code) should be committed </a:t>
          </a:r>
        </a:p>
      </dgm:t>
    </dgm:pt>
    <dgm:pt modelId="{93CAB0F5-0A69-4C55-AD02-BF4E1E96740E}" type="parTrans" cxnId="{157ED9D5-99FA-4EB0-8014-7DEC8C6AC301}">
      <dgm:prSet/>
      <dgm:spPr/>
      <dgm:t>
        <a:bodyPr/>
        <a:lstStyle/>
        <a:p>
          <a:endParaRPr lang="en-US"/>
        </a:p>
      </dgm:t>
    </dgm:pt>
    <dgm:pt modelId="{06D17317-3394-4450-8319-FDEC320300EA}" type="sibTrans" cxnId="{157ED9D5-99FA-4EB0-8014-7DEC8C6AC301}">
      <dgm:prSet/>
      <dgm:spPr/>
      <dgm:t>
        <a:bodyPr/>
        <a:lstStyle/>
        <a:p>
          <a:endParaRPr lang="en-US"/>
        </a:p>
      </dgm:t>
    </dgm:pt>
    <dgm:pt modelId="{D1F7B06F-E492-4123-A5D2-D69DDF127E50}">
      <dgm:prSet/>
      <dgm:spPr/>
      <dgm:t>
        <a:bodyPr/>
        <a:lstStyle/>
        <a:p>
          <a:r>
            <a:rPr lang="en-US"/>
            <a:t>No thread sleep</a:t>
          </a:r>
        </a:p>
      </dgm:t>
    </dgm:pt>
    <dgm:pt modelId="{FC0475B6-C458-4CF5-A85F-72E218028087}" type="parTrans" cxnId="{9E513DE5-954C-43FB-8E05-A36572FEFE9C}">
      <dgm:prSet/>
      <dgm:spPr/>
      <dgm:t>
        <a:bodyPr/>
        <a:lstStyle/>
        <a:p>
          <a:endParaRPr lang="en-US"/>
        </a:p>
      </dgm:t>
    </dgm:pt>
    <dgm:pt modelId="{A9AA9C3A-5BD8-4FDB-AF2D-77800D5B5875}" type="sibTrans" cxnId="{9E513DE5-954C-43FB-8E05-A36572FEFE9C}">
      <dgm:prSet/>
      <dgm:spPr/>
      <dgm:t>
        <a:bodyPr/>
        <a:lstStyle/>
        <a:p>
          <a:endParaRPr lang="en-US"/>
        </a:p>
      </dgm:t>
    </dgm:pt>
    <dgm:pt modelId="{7C4F9066-AC4C-43F7-979C-0ADEE687349A}">
      <dgm:prSet/>
      <dgm:spPr/>
      <dgm:t>
        <a:bodyPr/>
        <a:lstStyle/>
        <a:p>
          <a:r>
            <a:rPr lang="en-US"/>
            <a:t>Locators locators locators </a:t>
          </a:r>
        </a:p>
      </dgm:t>
    </dgm:pt>
    <dgm:pt modelId="{2D9AC9E8-0959-46A6-92B4-65B5D1D7C54F}" type="parTrans" cxnId="{FC49365A-5277-40BD-B348-C8E3EC6CFB0F}">
      <dgm:prSet/>
      <dgm:spPr/>
      <dgm:t>
        <a:bodyPr/>
        <a:lstStyle/>
        <a:p>
          <a:endParaRPr lang="en-US"/>
        </a:p>
      </dgm:t>
    </dgm:pt>
    <dgm:pt modelId="{C0181A81-75D5-44C5-B54C-D64421FE33A0}" type="sibTrans" cxnId="{FC49365A-5277-40BD-B348-C8E3EC6CFB0F}">
      <dgm:prSet/>
      <dgm:spPr/>
      <dgm:t>
        <a:bodyPr/>
        <a:lstStyle/>
        <a:p>
          <a:endParaRPr lang="en-US"/>
        </a:p>
      </dgm:t>
    </dgm:pt>
    <dgm:pt modelId="{4820930A-BB12-4B9C-9C6E-22FD2B3DED3A}">
      <dgm:prSet/>
      <dgm:spPr/>
      <dgm:t>
        <a:bodyPr/>
        <a:lstStyle/>
        <a:p>
          <a:r>
            <a:rPr lang="en-US"/>
            <a:t>Javadoc documentation is required</a:t>
          </a:r>
        </a:p>
      </dgm:t>
    </dgm:pt>
    <dgm:pt modelId="{CAA4B9B5-8EE0-4A42-98D8-FBD0AC980082}" type="parTrans" cxnId="{8270104E-EDD0-4FE0-9255-31FC2DA17EF1}">
      <dgm:prSet/>
      <dgm:spPr/>
      <dgm:t>
        <a:bodyPr/>
        <a:lstStyle/>
        <a:p>
          <a:endParaRPr lang="en-US"/>
        </a:p>
      </dgm:t>
    </dgm:pt>
    <dgm:pt modelId="{B0DBACB1-F193-4F42-8987-1D47490D4206}" type="sibTrans" cxnId="{8270104E-EDD0-4FE0-9255-31FC2DA17EF1}">
      <dgm:prSet/>
      <dgm:spPr/>
      <dgm:t>
        <a:bodyPr/>
        <a:lstStyle/>
        <a:p>
          <a:endParaRPr lang="en-US"/>
        </a:p>
      </dgm:t>
    </dgm:pt>
    <dgm:pt modelId="{C20E4CAB-9050-444C-96E7-E1ACAA56C9F8}">
      <dgm:prSet/>
      <dgm:spPr/>
      <dgm:t>
        <a:bodyPr/>
        <a:lstStyle/>
        <a:p>
          <a:r>
            <a:rPr lang="en-US"/>
            <a:t>Do not repeat yourself</a:t>
          </a:r>
        </a:p>
      </dgm:t>
    </dgm:pt>
    <dgm:pt modelId="{28FDF95F-B350-41AE-9EEB-4B1F4AC206B3}" type="parTrans" cxnId="{D6FD3A73-14F5-4738-8C5C-B97B95621D5F}">
      <dgm:prSet/>
      <dgm:spPr/>
      <dgm:t>
        <a:bodyPr/>
        <a:lstStyle/>
        <a:p>
          <a:endParaRPr lang="en-US"/>
        </a:p>
      </dgm:t>
    </dgm:pt>
    <dgm:pt modelId="{AC07E0BF-7398-4D89-AF36-E80489E049BA}" type="sibTrans" cxnId="{D6FD3A73-14F5-4738-8C5C-B97B95621D5F}">
      <dgm:prSet/>
      <dgm:spPr/>
      <dgm:t>
        <a:bodyPr/>
        <a:lstStyle/>
        <a:p>
          <a:endParaRPr lang="en-US"/>
        </a:p>
      </dgm:t>
    </dgm:pt>
    <dgm:pt modelId="{746286BF-8CC7-4883-A569-383D6F47CB68}">
      <dgm:prSet/>
      <dgm:spPr/>
      <dgm:t>
        <a:bodyPr/>
        <a:lstStyle/>
        <a:p>
          <a:r>
            <a:rPr lang="en-US"/>
            <a:t>Test have to be generic enough to allow single or multiple values</a:t>
          </a:r>
        </a:p>
      </dgm:t>
    </dgm:pt>
    <dgm:pt modelId="{9010BBCD-22C6-4076-8488-E2F547950561}" type="parTrans" cxnId="{B6B9F13B-92C2-4504-87E6-5F467270520C}">
      <dgm:prSet/>
      <dgm:spPr/>
      <dgm:t>
        <a:bodyPr/>
        <a:lstStyle/>
        <a:p>
          <a:endParaRPr lang="en-US"/>
        </a:p>
      </dgm:t>
    </dgm:pt>
    <dgm:pt modelId="{AAF68AD5-0DD8-4DE2-8FAB-E24C3A2BE7BE}" type="sibTrans" cxnId="{B6B9F13B-92C2-4504-87E6-5F467270520C}">
      <dgm:prSet/>
      <dgm:spPr/>
      <dgm:t>
        <a:bodyPr/>
        <a:lstStyle/>
        <a:p>
          <a:endParaRPr lang="en-US"/>
        </a:p>
      </dgm:t>
    </dgm:pt>
    <dgm:pt modelId="{54741648-6551-5249-885E-9DD0166A31F8}" type="pres">
      <dgm:prSet presAssocID="{EBD5F3BE-4D5B-4064-9067-BC8E9FAC4CA1}" presName="diagram" presStyleCnt="0">
        <dgm:presLayoutVars>
          <dgm:dir/>
          <dgm:resizeHandles val="exact"/>
        </dgm:presLayoutVars>
      </dgm:prSet>
      <dgm:spPr/>
    </dgm:pt>
    <dgm:pt modelId="{B743601F-F663-C445-B0A3-FFAB622AD4A6}" type="pres">
      <dgm:prSet presAssocID="{D4964EED-1DA7-426A-9ACE-54DF70F50BCF}" presName="node" presStyleLbl="node1" presStyleIdx="0" presStyleCnt="11">
        <dgm:presLayoutVars>
          <dgm:bulletEnabled val="1"/>
        </dgm:presLayoutVars>
      </dgm:prSet>
      <dgm:spPr/>
    </dgm:pt>
    <dgm:pt modelId="{81D5C053-CD5C-CC4A-A935-D4B02F848266}" type="pres">
      <dgm:prSet presAssocID="{6CB19CA5-CCC0-4F97-9826-0893625EDB56}" presName="sibTrans" presStyleCnt="0"/>
      <dgm:spPr/>
    </dgm:pt>
    <dgm:pt modelId="{D43C5A59-C2FD-8449-AA43-EB3E1F0D37AE}" type="pres">
      <dgm:prSet presAssocID="{DBC4B047-0A51-4780-A881-57F53308DF85}" presName="node" presStyleLbl="node1" presStyleIdx="1" presStyleCnt="11">
        <dgm:presLayoutVars>
          <dgm:bulletEnabled val="1"/>
        </dgm:presLayoutVars>
      </dgm:prSet>
      <dgm:spPr/>
    </dgm:pt>
    <dgm:pt modelId="{11CA42EF-1850-F24A-B4A6-F61877926055}" type="pres">
      <dgm:prSet presAssocID="{5E223166-99BD-4381-A122-410BFEE56C7D}" presName="sibTrans" presStyleCnt="0"/>
      <dgm:spPr/>
    </dgm:pt>
    <dgm:pt modelId="{A35F10E2-A7D8-0A42-BC58-EEC141D905E8}" type="pres">
      <dgm:prSet presAssocID="{E0CDCFFB-FC5A-4F76-AA38-32E13F8872A5}" presName="node" presStyleLbl="node1" presStyleIdx="2" presStyleCnt="11">
        <dgm:presLayoutVars>
          <dgm:bulletEnabled val="1"/>
        </dgm:presLayoutVars>
      </dgm:prSet>
      <dgm:spPr/>
    </dgm:pt>
    <dgm:pt modelId="{0409E11B-48B5-8749-8402-3C5C0597B400}" type="pres">
      <dgm:prSet presAssocID="{C46E26C1-FFAB-4A9F-A24E-CD4664D81820}" presName="sibTrans" presStyleCnt="0"/>
      <dgm:spPr/>
    </dgm:pt>
    <dgm:pt modelId="{DBADC286-6E3C-5F42-B54D-E9CFF675058C}" type="pres">
      <dgm:prSet presAssocID="{7C837C61-B2AB-45E0-BF8B-4CB09C0D2A6B}" presName="node" presStyleLbl="node1" presStyleIdx="3" presStyleCnt="11">
        <dgm:presLayoutVars>
          <dgm:bulletEnabled val="1"/>
        </dgm:presLayoutVars>
      </dgm:prSet>
      <dgm:spPr/>
    </dgm:pt>
    <dgm:pt modelId="{8785AF26-F6D7-6041-A3ED-3D74EA60BA97}" type="pres">
      <dgm:prSet presAssocID="{C83D6A45-7DD2-4C9E-963F-AAFEBB7F7DD7}" presName="sibTrans" presStyleCnt="0"/>
      <dgm:spPr/>
    </dgm:pt>
    <dgm:pt modelId="{34D95887-EA19-9D4C-ADDD-E59BEE7A239E}" type="pres">
      <dgm:prSet presAssocID="{9DDE0C6D-7F05-402B-9E6F-EA87E9B344A4}" presName="node" presStyleLbl="node1" presStyleIdx="4" presStyleCnt="11">
        <dgm:presLayoutVars>
          <dgm:bulletEnabled val="1"/>
        </dgm:presLayoutVars>
      </dgm:prSet>
      <dgm:spPr/>
    </dgm:pt>
    <dgm:pt modelId="{DD6E63D8-1F13-6645-94DA-17E2D9D16956}" type="pres">
      <dgm:prSet presAssocID="{94716AEA-8F9A-41B9-BF6E-247E9A36ED1C}" presName="sibTrans" presStyleCnt="0"/>
      <dgm:spPr/>
    </dgm:pt>
    <dgm:pt modelId="{04375445-84C8-D64B-92EB-B56E469F7E0F}" type="pres">
      <dgm:prSet presAssocID="{C14ED78B-5E74-4BC6-B150-9B9CDE55558F}" presName="node" presStyleLbl="node1" presStyleIdx="5" presStyleCnt="11">
        <dgm:presLayoutVars>
          <dgm:bulletEnabled val="1"/>
        </dgm:presLayoutVars>
      </dgm:prSet>
      <dgm:spPr/>
    </dgm:pt>
    <dgm:pt modelId="{76242119-0DA6-0F41-A013-EA1BABEE6414}" type="pres">
      <dgm:prSet presAssocID="{06D17317-3394-4450-8319-FDEC320300EA}" presName="sibTrans" presStyleCnt="0"/>
      <dgm:spPr/>
    </dgm:pt>
    <dgm:pt modelId="{8E2DB507-21A8-B643-AFE6-602E5961996B}" type="pres">
      <dgm:prSet presAssocID="{D1F7B06F-E492-4123-A5D2-D69DDF127E50}" presName="node" presStyleLbl="node1" presStyleIdx="6" presStyleCnt="11">
        <dgm:presLayoutVars>
          <dgm:bulletEnabled val="1"/>
        </dgm:presLayoutVars>
      </dgm:prSet>
      <dgm:spPr/>
    </dgm:pt>
    <dgm:pt modelId="{DE70A878-1AE6-194E-9B0D-4B6EB57C44FB}" type="pres">
      <dgm:prSet presAssocID="{A9AA9C3A-5BD8-4FDB-AF2D-77800D5B5875}" presName="sibTrans" presStyleCnt="0"/>
      <dgm:spPr/>
    </dgm:pt>
    <dgm:pt modelId="{E0C59B9B-A6E7-3643-90C1-5646B2F76A34}" type="pres">
      <dgm:prSet presAssocID="{7C4F9066-AC4C-43F7-979C-0ADEE687349A}" presName="node" presStyleLbl="node1" presStyleIdx="7" presStyleCnt="11">
        <dgm:presLayoutVars>
          <dgm:bulletEnabled val="1"/>
        </dgm:presLayoutVars>
      </dgm:prSet>
      <dgm:spPr/>
    </dgm:pt>
    <dgm:pt modelId="{C63732C6-CDF7-1147-A5CB-CBD1A542FA2C}" type="pres">
      <dgm:prSet presAssocID="{C0181A81-75D5-44C5-B54C-D64421FE33A0}" presName="sibTrans" presStyleCnt="0"/>
      <dgm:spPr/>
    </dgm:pt>
    <dgm:pt modelId="{6397E445-3831-3548-BD04-20F2D388B94F}" type="pres">
      <dgm:prSet presAssocID="{4820930A-BB12-4B9C-9C6E-22FD2B3DED3A}" presName="node" presStyleLbl="node1" presStyleIdx="8" presStyleCnt="11">
        <dgm:presLayoutVars>
          <dgm:bulletEnabled val="1"/>
        </dgm:presLayoutVars>
      </dgm:prSet>
      <dgm:spPr/>
    </dgm:pt>
    <dgm:pt modelId="{5DAF0C2E-3D93-A648-8AD7-BD957E2680BF}" type="pres">
      <dgm:prSet presAssocID="{B0DBACB1-F193-4F42-8987-1D47490D4206}" presName="sibTrans" presStyleCnt="0"/>
      <dgm:spPr/>
    </dgm:pt>
    <dgm:pt modelId="{E5D82D61-EBCA-E34F-A5BC-A4B3A2C1AE04}" type="pres">
      <dgm:prSet presAssocID="{C20E4CAB-9050-444C-96E7-E1ACAA56C9F8}" presName="node" presStyleLbl="node1" presStyleIdx="9" presStyleCnt="11">
        <dgm:presLayoutVars>
          <dgm:bulletEnabled val="1"/>
        </dgm:presLayoutVars>
      </dgm:prSet>
      <dgm:spPr/>
    </dgm:pt>
    <dgm:pt modelId="{C420471B-59C6-B346-88D0-3472F869B84A}" type="pres">
      <dgm:prSet presAssocID="{AC07E0BF-7398-4D89-AF36-E80489E049BA}" presName="sibTrans" presStyleCnt="0"/>
      <dgm:spPr/>
    </dgm:pt>
    <dgm:pt modelId="{EB740FBA-8D89-1646-8F24-342AD36674AF}" type="pres">
      <dgm:prSet presAssocID="{746286BF-8CC7-4883-A569-383D6F47CB68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E13420E-1A84-4741-A765-1E824BAD03F5}" type="presOf" srcId="{C20E4CAB-9050-444C-96E7-E1ACAA56C9F8}" destId="{E5D82D61-EBCA-E34F-A5BC-A4B3A2C1AE04}" srcOrd="0" destOrd="0" presId="urn:microsoft.com/office/officeart/2005/8/layout/default"/>
    <dgm:cxn modelId="{BA235310-18F3-416D-AE06-4A4B747D814C}" srcId="{EBD5F3BE-4D5B-4064-9067-BC8E9FAC4CA1}" destId="{D4964EED-1DA7-426A-9ACE-54DF70F50BCF}" srcOrd="0" destOrd="0" parTransId="{C5BF2D43-5804-4C6E-8618-7E841358F26A}" sibTransId="{6CB19CA5-CCC0-4F97-9826-0893625EDB56}"/>
    <dgm:cxn modelId="{B6B9F13B-92C2-4504-87E6-5F467270520C}" srcId="{EBD5F3BE-4D5B-4064-9067-BC8E9FAC4CA1}" destId="{746286BF-8CC7-4883-A569-383D6F47CB68}" srcOrd="10" destOrd="0" parTransId="{9010BBCD-22C6-4076-8488-E2F547950561}" sibTransId="{AAF68AD5-0DD8-4DE2-8FAB-E24C3A2BE7BE}"/>
    <dgm:cxn modelId="{CF050840-9E47-EA43-9B83-B534D1E7C240}" type="presOf" srcId="{9DDE0C6D-7F05-402B-9E6F-EA87E9B344A4}" destId="{34D95887-EA19-9D4C-ADDD-E59BEE7A239E}" srcOrd="0" destOrd="0" presId="urn:microsoft.com/office/officeart/2005/8/layout/default"/>
    <dgm:cxn modelId="{8270104E-EDD0-4FE0-9255-31FC2DA17EF1}" srcId="{EBD5F3BE-4D5B-4064-9067-BC8E9FAC4CA1}" destId="{4820930A-BB12-4B9C-9C6E-22FD2B3DED3A}" srcOrd="8" destOrd="0" parTransId="{CAA4B9B5-8EE0-4A42-98D8-FBD0AC980082}" sibTransId="{B0DBACB1-F193-4F42-8987-1D47490D4206}"/>
    <dgm:cxn modelId="{FC49365A-5277-40BD-B348-C8E3EC6CFB0F}" srcId="{EBD5F3BE-4D5B-4064-9067-BC8E9FAC4CA1}" destId="{7C4F9066-AC4C-43F7-979C-0ADEE687349A}" srcOrd="7" destOrd="0" parTransId="{2D9AC9E8-0959-46A6-92B4-65B5D1D7C54F}" sibTransId="{C0181A81-75D5-44C5-B54C-D64421FE33A0}"/>
    <dgm:cxn modelId="{DFD2A35B-0510-4AD0-9BA4-DA0FA88F9583}" srcId="{EBD5F3BE-4D5B-4064-9067-BC8E9FAC4CA1}" destId="{7C837C61-B2AB-45E0-BF8B-4CB09C0D2A6B}" srcOrd="3" destOrd="0" parTransId="{003EA595-6847-45CF-8D8D-2D88A8EDEF5D}" sibTransId="{C83D6A45-7DD2-4C9E-963F-AAFEBB7F7DD7}"/>
    <dgm:cxn modelId="{D1CF3370-1B17-9540-93EF-D8360CB3AD65}" type="presOf" srcId="{DBC4B047-0A51-4780-A881-57F53308DF85}" destId="{D43C5A59-C2FD-8449-AA43-EB3E1F0D37AE}" srcOrd="0" destOrd="0" presId="urn:microsoft.com/office/officeart/2005/8/layout/default"/>
    <dgm:cxn modelId="{D6FD3A73-14F5-4738-8C5C-B97B95621D5F}" srcId="{EBD5F3BE-4D5B-4064-9067-BC8E9FAC4CA1}" destId="{C20E4CAB-9050-444C-96E7-E1ACAA56C9F8}" srcOrd="9" destOrd="0" parTransId="{28FDF95F-B350-41AE-9EEB-4B1F4AC206B3}" sibTransId="{AC07E0BF-7398-4D89-AF36-E80489E049BA}"/>
    <dgm:cxn modelId="{8E6B3E77-83A7-4B6B-83A0-39386405499A}" srcId="{EBD5F3BE-4D5B-4064-9067-BC8E9FAC4CA1}" destId="{DBC4B047-0A51-4780-A881-57F53308DF85}" srcOrd="1" destOrd="0" parTransId="{4DB02F39-B493-49D9-8314-05551483407B}" sibTransId="{5E223166-99BD-4381-A122-410BFEE56C7D}"/>
    <dgm:cxn modelId="{4C1D1885-594F-E240-A749-7A503510197A}" type="presOf" srcId="{EBD5F3BE-4D5B-4064-9067-BC8E9FAC4CA1}" destId="{54741648-6551-5249-885E-9DD0166A31F8}" srcOrd="0" destOrd="0" presId="urn:microsoft.com/office/officeart/2005/8/layout/default"/>
    <dgm:cxn modelId="{6CE4ED8D-7226-F142-97DA-5C3305736F74}" type="presOf" srcId="{7C837C61-B2AB-45E0-BF8B-4CB09C0D2A6B}" destId="{DBADC286-6E3C-5F42-B54D-E9CFF675058C}" srcOrd="0" destOrd="0" presId="urn:microsoft.com/office/officeart/2005/8/layout/default"/>
    <dgm:cxn modelId="{E8F83798-2B8F-0740-A373-6D1C0B747121}" type="presOf" srcId="{C14ED78B-5E74-4BC6-B150-9B9CDE55558F}" destId="{04375445-84C8-D64B-92EB-B56E469F7E0F}" srcOrd="0" destOrd="0" presId="urn:microsoft.com/office/officeart/2005/8/layout/default"/>
    <dgm:cxn modelId="{2513459D-6E54-BC4A-976A-B418B5DE4363}" type="presOf" srcId="{746286BF-8CC7-4883-A569-383D6F47CB68}" destId="{EB740FBA-8D89-1646-8F24-342AD36674AF}" srcOrd="0" destOrd="0" presId="urn:microsoft.com/office/officeart/2005/8/layout/default"/>
    <dgm:cxn modelId="{8FF324BB-8B42-6649-80F4-EF5ADCA9F9ED}" type="presOf" srcId="{7C4F9066-AC4C-43F7-979C-0ADEE687349A}" destId="{E0C59B9B-A6E7-3643-90C1-5646B2F76A34}" srcOrd="0" destOrd="0" presId="urn:microsoft.com/office/officeart/2005/8/layout/default"/>
    <dgm:cxn modelId="{C424E1BC-668B-4847-AFB0-F44781FDAE91}" type="presOf" srcId="{E0CDCFFB-FC5A-4F76-AA38-32E13F8872A5}" destId="{A35F10E2-A7D8-0A42-BC58-EEC141D905E8}" srcOrd="0" destOrd="0" presId="urn:microsoft.com/office/officeart/2005/8/layout/default"/>
    <dgm:cxn modelId="{6B3649BE-BBD6-7C47-B0EA-3C684E8B9819}" type="presOf" srcId="{D1F7B06F-E492-4123-A5D2-D69DDF127E50}" destId="{8E2DB507-21A8-B643-AFE6-602E5961996B}" srcOrd="0" destOrd="0" presId="urn:microsoft.com/office/officeart/2005/8/layout/default"/>
    <dgm:cxn modelId="{049D2ABF-81D2-4BC0-8D09-305778EB3C37}" srcId="{EBD5F3BE-4D5B-4064-9067-BC8E9FAC4CA1}" destId="{9DDE0C6D-7F05-402B-9E6F-EA87E9B344A4}" srcOrd="4" destOrd="0" parTransId="{081990C7-C46B-4593-9DCC-ED370AB759C8}" sibTransId="{94716AEA-8F9A-41B9-BF6E-247E9A36ED1C}"/>
    <dgm:cxn modelId="{4700EFC6-3B95-9B42-8BD6-2C3DA1A9E08C}" type="presOf" srcId="{4820930A-BB12-4B9C-9C6E-22FD2B3DED3A}" destId="{6397E445-3831-3548-BD04-20F2D388B94F}" srcOrd="0" destOrd="0" presId="urn:microsoft.com/office/officeart/2005/8/layout/default"/>
    <dgm:cxn modelId="{157ED9D5-99FA-4EB0-8014-7DEC8C6AC301}" srcId="{EBD5F3BE-4D5B-4064-9067-BC8E9FAC4CA1}" destId="{C14ED78B-5E74-4BC6-B150-9B9CDE55558F}" srcOrd="5" destOrd="0" parTransId="{93CAB0F5-0A69-4C55-AD02-BF4E1E96740E}" sibTransId="{06D17317-3394-4450-8319-FDEC320300EA}"/>
    <dgm:cxn modelId="{106079DE-B866-204D-801E-7AF8C94E0036}" type="presOf" srcId="{D4964EED-1DA7-426A-9ACE-54DF70F50BCF}" destId="{B743601F-F663-C445-B0A3-FFAB622AD4A6}" srcOrd="0" destOrd="0" presId="urn:microsoft.com/office/officeart/2005/8/layout/default"/>
    <dgm:cxn modelId="{9E513DE5-954C-43FB-8E05-A36572FEFE9C}" srcId="{EBD5F3BE-4D5B-4064-9067-BC8E9FAC4CA1}" destId="{D1F7B06F-E492-4123-A5D2-D69DDF127E50}" srcOrd="6" destOrd="0" parTransId="{FC0475B6-C458-4CF5-A85F-72E218028087}" sibTransId="{A9AA9C3A-5BD8-4FDB-AF2D-77800D5B5875}"/>
    <dgm:cxn modelId="{C1955DF1-BF5B-4E24-BB83-B2B14A977F65}" srcId="{EBD5F3BE-4D5B-4064-9067-BC8E9FAC4CA1}" destId="{E0CDCFFB-FC5A-4F76-AA38-32E13F8872A5}" srcOrd="2" destOrd="0" parTransId="{3C486622-5D2C-4916-8C29-CDE3A04A69DA}" sibTransId="{C46E26C1-FFAB-4A9F-A24E-CD4664D81820}"/>
    <dgm:cxn modelId="{DF3159C5-5EF3-1E4C-A28C-EC06DA6EBA33}" type="presParOf" srcId="{54741648-6551-5249-885E-9DD0166A31F8}" destId="{B743601F-F663-C445-B0A3-FFAB622AD4A6}" srcOrd="0" destOrd="0" presId="urn:microsoft.com/office/officeart/2005/8/layout/default"/>
    <dgm:cxn modelId="{7C47D778-E704-1848-B263-CC666CBAAD71}" type="presParOf" srcId="{54741648-6551-5249-885E-9DD0166A31F8}" destId="{81D5C053-CD5C-CC4A-A935-D4B02F848266}" srcOrd="1" destOrd="0" presId="urn:microsoft.com/office/officeart/2005/8/layout/default"/>
    <dgm:cxn modelId="{7F16BA73-4C51-CD45-A0D4-2AA447B3CA35}" type="presParOf" srcId="{54741648-6551-5249-885E-9DD0166A31F8}" destId="{D43C5A59-C2FD-8449-AA43-EB3E1F0D37AE}" srcOrd="2" destOrd="0" presId="urn:microsoft.com/office/officeart/2005/8/layout/default"/>
    <dgm:cxn modelId="{6B27E2E7-4C2D-844C-A06B-28CAA811C101}" type="presParOf" srcId="{54741648-6551-5249-885E-9DD0166A31F8}" destId="{11CA42EF-1850-F24A-B4A6-F61877926055}" srcOrd="3" destOrd="0" presId="urn:microsoft.com/office/officeart/2005/8/layout/default"/>
    <dgm:cxn modelId="{491E27D8-5DF4-3E41-8A81-3E51CE216B28}" type="presParOf" srcId="{54741648-6551-5249-885E-9DD0166A31F8}" destId="{A35F10E2-A7D8-0A42-BC58-EEC141D905E8}" srcOrd="4" destOrd="0" presId="urn:microsoft.com/office/officeart/2005/8/layout/default"/>
    <dgm:cxn modelId="{D03188F4-5E42-6540-9852-D18756F388FD}" type="presParOf" srcId="{54741648-6551-5249-885E-9DD0166A31F8}" destId="{0409E11B-48B5-8749-8402-3C5C0597B400}" srcOrd="5" destOrd="0" presId="urn:microsoft.com/office/officeart/2005/8/layout/default"/>
    <dgm:cxn modelId="{8EA71C5B-6FBD-3E42-8597-5E39483F8FA7}" type="presParOf" srcId="{54741648-6551-5249-885E-9DD0166A31F8}" destId="{DBADC286-6E3C-5F42-B54D-E9CFF675058C}" srcOrd="6" destOrd="0" presId="urn:microsoft.com/office/officeart/2005/8/layout/default"/>
    <dgm:cxn modelId="{B7EEE3B7-986A-D340-8F08-785527A22004}" type="presParOf" srcId="{54741648-6551-5249-885E-9DD0166A31F8}" destId="{8785AF26-F6D7-6041-A3ED-3D74EA60BA97}" srcOrd="7" destOrd="0" presId="urn:microsoft.com/office/officeart/2005/8/layout/default"/>
    <dgm:cxn modelId="{2826888D-5566-4D46-A46A-51E00D702591}" type="presParOf" srcId="{54741648-6551-5249-885E-9DD0166A31F8}" destId="{34D95887-EA19-9D4C-ADDD-E59BEE7A239E}" srcOrd="8" destOrd="0" presId="urn:microsoft.com/office/officeart/2005/8/layout/default"/>
    <dgm:cxn modelId="{3AC4EC88-E10C-9D4D-A89C-A0B3CDE482FD}" type="presParOf" srcId="{54741648-6551-5249-885E-9DD0166A31F8}" destId="{DD6E63D8-1F13-6645-94DA-17E2D9D16956}" srcOrd="9" destOrd="0" presId="urn:microsoft.com/office/officeart/2005/8/layout/default"/>
    <dgm:cxn modelId="{FBCEF446-E803-2042-8DB6-F04806DFDB11}" type="presParOf" srcId="{54741648-6551-5249-885E-9DD0166A31F8}" destId="{04375445-84C8-D64B-92EB-B56E469F7E0F}" srcOrd="10" destOrd="0" presId="urn:microsoft.com/office/officeart/2005/8/layout/default"/>
    <dgm:cxn modelId="{DDEBD163-1189-2B41-888D-00E3627D4004}" type="presParOf" srcId="{54741648-6551-5249-885E-9DD0166A31F8}" destId="{76242119-0DA6-0F41-A013-EA1BABEE6414}" srcOrd="11" destOrd="0" presId="urn:microsoft.com/office/officeart/2005/8/layout/default"/>
    <dgm:cxn modelId="{4FD245C7-F6E8-B548-ADCC-5E331909D665}" type="presParOf" srcId="{54741648-6551-5249-885E-9DD0166A31F8}" destId="{8E2DB507-21A8-B643-AFE6-602E5961996B}" srcOrd="12" destOrd="0" presId="urn:microsoft.com/office/officeart/2005/8/layout/default"/>
    <dgm:cxn modelId="{37A0B75B-F5C9-1540-A3B6-7DCA188F8178}" type="presParOf" srcId="{54741648-6551-5249-885E-9DD0166A31F8}" destId="{DE70A878-1AE6-194E-9B0D-4B6EB57C44FB}" srcOrd="13" destOrd="0" presId="urn:microsoft.com/office/officeart/2005/8/layout/default"/>
    <dgm:cxn modelId="{8E726AED-A490-C742-AEF6-E986DFB8E311}" type="presParOf" srcId="{54741648-6551-5249-885E-9DD0166A31F8}" destId="{E0C59B9B-A6E7-3643-90C1-5646B2F76A34}" srcOrd="14" destOrd="0" presId="urn:microsoft.com/office/officeart/2005/8/layout/default"/>
    <dgm:cxn modelId="{B9329767-27DF-C64A-9246-A394282BFB4F}" type="presParOf" srcId="{54741648-6551-5249-885E-9DD0166A31F8}" destId="{C63732C6-CDF7-1147-A5CB-CBD1A542FA2C}" srcOrd="15" destOrd="0" presId="urn:microsoft.com/office/officeart/2005/8/layout/default"/>
    <dgm:cxn modelId="{8FE3AEAC-EB00-CA47-99F6-35133ADD8AE3}" type="presParOf" srcId="{54741648-6551-5249-885E-9DD0166A31F8}" destId="{6397E445-3831-3548-BD04-20F2D388B94F}" srcOrd="16" destOrd="0" presId="urn:microsoft.com/office/officeart/2005/8/layout/default"/>
    <dgm:cxn modelId="{21F10534-68C1-834B-87A2-B8E79BB3CFB7}" type="presParOf" srcId="{54741648-6551-5249-885E-9DD0166A31F8}" destId="{5DAF0C2E-3D93-A648-8AD7-BD957E2680BF}" srcOrd="17" destOrd="0" presId="urn:microsoft.com/office/officeart/2005/8/layout/default"/>
    <dgm:cxn modelId="{289ED895-BA3B-8546-AC09-426AD8C1895E}" type="presParOf" srcId="{54741648-6551-5249-885E-9DD0166A31F8}" destId="{E5D82D61-EBCA-E34F-A5BC-A4B3A2C1AE04}" srcOrd="18" destOrd="0" presId="urn:microsoft.com/office/officeart/2005/8/layout/default"/>
    <dgm:cxn modelId="{B9CB6B8A-AECC-2847-AC5D-594F9BC97270}" type="presParOf" srcId="{54741648-6551-5249-885E-9DD0166A31F8}" destId="{C420471B-59C6-B346-88D0-3472F869B84A}" srcOrd="19" destOrd="0" presId="urn:microsoft.com/office/officeart/2005/8/layout/default"/>
    <dgm:cxn modelId="{60BD04E0-9123-6546-9A43-75BF30EE5729}" type="presParOf" srcId="{54741648-6551-5249-885E-9DD0166A31F8}" destId="{EB740FBA-8D89-1646-8F24-342AD36674A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3B0F7F-D0D3-469B-A02F-32E186E4901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9619B-0BB9-4959-A706-B0EF2C3AB5F5}">
      <dgm:prSet/>
      <dgm:spPr/>
      <dgm:t>
        <a:bodyPr/>
        <a:lstStyle/>
        <a:p>
          <a:r>
            <a:rPr lang="en-US"/>
            <a:t>End to end US level</a:t>
          </a:r>
        </a:p>
      </dgm:t>
    </dgm:pt>
    <dgm:pt modelId="{969A27BB-FE76-4187-82AE-8C90439675E5}" type="parTrans" cxnId="{9D2DE04A-B417-4E97-8357-DA9798A3FFFF}">
      <dgm:prSet/>
      <dgm:spPr/>
      <dgm:t>
        <a:bodyPr/>
        <a:lstStyle/>
        <a:p>
          <a:endParaRPr lang="en-US"/>
        </a:p>
      </dgm:t>
    </dgm:pt>
    <dgm:pt modelId="{4C5E6EEC-066A-40A4-9F83-24EA9D077BA7}" type="sibTrans" cxnId="{9D2DE04A-B417-4E97-8357-DA9798A3FFFF}">
      <dgm:prSet/>
      <dgm:spPr/>
      <dgm:t>
        <a:bodyPr/>
        <a:lstStyle/>
        <a:p>
          <a:endParaRPr lang="en-US"/>
        </a:p>
      </dgm:t>
    </dgm:pt>
    <dgm:pt modelId="{FD9652F3-E8F4-4642-9849-95F7395669C3}">
      <dgm:prSet/>
      <dgm:spPr/>
      <dgm:t>
        <a:bodyPr/>
        <a:lstStyle/>
        <a:p>
          <a:r>
            <a:rPr lang="en-US"/>
            <a:t>End to end Epic Level</a:t>
          </a:r>
        </a:p>
      </dgm:t>
    </dgm:pt>
    <dgm:pt modelId="{2FDE8C3E-58AE-4697-A23F-E2C24581FE53}" type="parTrans" cxnId="{BB9DBDD2-6857-4D5B-A129-42344CB9EA56}">
      <dgm:prSet/>
      <dgm:spPr/>
      <dgm:t>
        <a:bodyPr/>
        <a:lstStyle/>
        <a:p>
          <a:endParaRPr lang="en-US"/>
        </a:p>
      </dgm:t>
    </dgm:pt>
    <dgm:pt modelId="{ECDA64EE-9E8D-4B80-AA6E-CC25F64C8DC6}" type="sibTrans" cxnId="{BB9DBDD2-6857-4D5B-A129-42344CB9EA56}">
      <dgm:prSet/>
      <dgm:spPr/>
      <dgm:t>
        <a:bodyPr/>
        <a:lstStyle/>
        <a:p>
          <a:endParaRPr lang="en-US"/>
        </a:p>
      </dgm:t>
    </dgm:pt>
    <dgm:pt modelId="{01A5583D-51CF-4911-928D-7FA34F2967DE}">
      <dgm:prSet/>
      <dgm:spPr/>
      <dgm:t>
        <a:bodyPr/>
        <a:lstStyle/>
        <a:p>
          <a:r>
            <a:rPr lang="en-US"/>
            <a:t>End to end workflows</a:t>
          </a:r>
        </a:p>
      </dgm:t>
    </dgm:pt>
    <dgm:pt modelId="{997451BD-CC75-452C-9D5A-912D4801E75C}" type="parTrans" cxnId="{CDAB94AB-F4DE-4F6C-8C6C-D6E4274A61E3}">
      <dgm:prSet/>
      <dgm:spPr/>
      <dgm:t>
        <a:bodyPr/>
        <a:lstStyle/>
        <a:p>
          <a:endParaRPr lang="en-US"/>
        </a:p>
      </dgm:t>
    </dgm:pt>
    <dgm:pt modelId="{A6089845-C456-46A5-A59E-4D3BA6133CF4}" type="sibTrans" cxnId="{CDAB94AB-F4DE-4F6C-8C6C-D6E4274A61E3}">
      <dgm:prSet/>
      <dgm:spPr/>
      <dgm:t>
        <a:bodyPr/>
        <a:lstStyle/>
        <a:p>
          <a:endParaRPr lang="en-US"/>
        </a:p>
      </dgm:t>
    </dgm:pt>
    <dgm:pt modelId="{E03FDDCA-464E-46BD-B54F-4A41DD708E8C}">
      <dgm:prSet/>
      <dgm:spPr/>
      <dgm:t>
        <a:bodyPr/>
        <a:lstStyle/>
        <a:p>
          <a:r>
            <a:rPr lang="en-US"/>
            <a:t>End to end between applications</a:t>
          </a:r>
        </a:p>
      </dgm:t>
    </dgm:pt>
    <dgm:pt modelId="{947D035F-4034-403D-A5CF-7FD71357D0F9}" type="parTrans" cxnId="{D871F6AB-3B75-4F25-838B-22762F9139DB}">
      <dgm:prSet/>
      <dgm:spPr/>
      <dgm:t>
        <a:bodyPr/>
        <a:lstStyle/>
        <a:p>
          <a:endParaRPr lang="en-US"/>
        </a:p>
      </dgm:t>
    </dgm:pt>
    <dgm:pt modelId="{D9CA33F5-8067-46E7-B1CF-0FAF3BDABE24}" type="sibTrans" cxnId="{D871F6AB-3B75-4F25-838B-22762F9139DB}">
      <dgm:prSet/>
      <dgm:spPr/>
      <dgm:t>
        <a:bodyPr/>
        <a:lstStyle/>
        <a:p>
          <a:endParaRPr lang="en-US"/>
        </a:p>
      </dgm:t>
    </dgm:pt>
    <dgm:pt modelId="{DC405049-144B-42DB-93FE-E991C58B1738}">
      <dgm:prSet/>
      <dgm:spPr/>
      <dgm:t>
        <a:bodyPr/>
        <a:lstStyle/>
        <a:p>
          <a:r>
            <a:rPr lang="en-US"/>
            <a:t>Set up</a:t>
          </a:r>
        </a:p>
      </dgm:t>
    </dgm:pt>
    <dgm:pt modelId="{7D72C62C-7DD2-4734-9101-429FBA2C1317}" type="parTrans" cxnId="{A7372E19-EE4B-48C3-B4E9-B4B76165D89B}">
      <dgm:prSet/>
      <dgm:spPr/>
      <dgm:t>
        <a:bodyPr/>
        <a:lstStyle/>
        <a:p>
          <a:endParaRPr lang="en-US"/>
        </a:p>
      </dgm:t>
    </dgm:pt>
    <dgm:pt modelId="{BE8984E3-0336-4758-B7F8-79F763357437}" type="sibTrans" cxnId="{A7372E19-EE4B-48C3-B4E9-B4B76165D89B}">
      <dgm:prSet/>
      <dgm:spPr/>
      <dgm:t>
        <a:bodyPr/>
        <a:lstStyle/>
        <a:p>
          <a:endParaRPr lang="en-US"/>
        </a:p>
      </dgm:t>
    </dgm:pt>
    <dgm:pt modelId="{B7431C5E-9C1D-4484-A06B-0C7E229798CE}">
      <dgm:prSet/>
      <dgm:spPr/>
      <dgm:t>
        <a:bodyPr/>
        <a:lstStyle/>
        <a:p>
          <a:r>
            <a:rPr lang="en-US"/>
            <a:t>Tear down</a:t>
          </a:r>
        </a:p>
      </dgm:t>
    </dgm:pt>
    <dgm:pt modelId="{55AFB986-A69F-4951-859E-DEAFE984CCEB}" type="parTrans" cxnId="{413DFB98-91E3-497A-B5A6-3857058E2648}">
      <dgm:prSet/>
      <dgm:spPr/>
      <dgm:t>
        <a:bodyPr/>
        <a:lstStyle/>
        <a:p>
          <a:endParaRPr lang="en-US"/>
        </a:p>
      </dgm:t>
    </dgm:pt>
    <dgm:pt modelId="{07B190D6-AA8C-46FD-B1E4-53828C082DB7}" type="sibTrans" cxnId="{413DFB98-91E3-497A-B5A6-3857058E2648}">
      <dgm:prSet/>
      <dgm:spPr/>
      <dgm:t>
        <a:bodyPr/>
        <a:lstStyle/>
        <a:p>
          <a:endParaRPr lang="en-US"/>
        </a:p>
      </dgm:t>
    </dgm:pt>
    <dgm:pt modelId="{54BE536E-87E8-0C4C-A6E0-30D29C3AB362}" type="pres">
      <dgm:prSet presAssocID="{9D3B0F7F-D0D3-469B-A02F-32E186E49016}" presName="diagram" presStyleCnt="0">
        <dgm:presLayoutVars>
          <dgm:dir/>
          <dgm:resizeHandles val="exact"/>
        </dgm:presLayoutVars>
      </dgm:prSet>
      <dgm:spPr/>
    </dgm:pt>
    <dgm:pt modelId="{2C7DA1E5-C13E-2A41-95A5-024D4DF1B21F}" type="pres">
      <dgm:prSet presAssocID="{B4D9619B-0BB9-4959-A706-B0EF2C3AB5F5}" presName="node" presStyleLbl="node1" presStyleIdx="0" presStyleCnt="6">
        <dgm:presLayoutVars>
          <dgm:bulletEnabled val="1"/>
        </dgm:presLayoutVars>
      </dgm:prSet>
      <dgm:spPr/>
    </dgm:pt>
    <dgm:pt modelId="{B28D94AF-BCCD-EB44-B699-F92BA9F2E692}" type="pres">
      <dgm:prSet presAssocID="{4C5E6EEC-066A-40A4-9F83-24EA9D077BA7}" presName="sibTrans" presStyleCnt="0"/>
      <dgm:spPr/>
    </dgm:pt>
    <dgm:pt modelId="{D5A8AA57-CDA7-F045-BED2-1ECC4122EEDC}" type="pres">
      <dgm:prSet presAssocID="{FD9652F3-E8F4-4642-9849-95F7395669C3}" presName="node" presStyleLbl="node1" presStyleIdx="1" presStyleCnt="6">
        <dgm:presLayoutVars>
          <dgm:bulletEnabled val="1"/>
        </dgm:presLayoutVars>
      </dgm:prSet>
      <dgm:spPr/>
    </dgm:pt>
    <dgm:pt modelId="{8FD226A7-6B5F-CB46-B5A2-DB40790D7B6F}" type="pres">
      <dgm:prSet presAssocID="{ECDA64EE-9E8D-4B80-AA6E-CC25F64C8DC6}" presName="sibTrans" presStyleCnt="0"/>
      <dgm:spPr/>
    </dgm:pt>
    <dgm:pt modelId="{9B94DC07-BDBA-0B4E-97B5-D8904E496454}" type="pres">
      <dgm:prSet presAssocID="{01A5583D-51CF-4911-928D-7FA34F2967DE}" presName="node" presStyleLbl="node1" presStyleIdx="2" presStyleCnt="6">
        <dgm:presLayoutVars>
          <dgm:bulletEnabled val="1"/>
        </dgm:presLayoutVars>
      </dgm:prSet>
      <dgm:spPr/>
    </dgm:pt>
    <dgm:pt modelId="{E36D236E-761C-2B4E-B9B6-D960E21CACDC}" type="pres">
      <dgm:prSet presAssocID="{A6089845-C456-46A5-A59E-4D3BA6133CF4}" presName="sibTrans" presStyleCnt="0"/>
      <dgm:spPr/>
    </dgm:pt>
    <dgm:pt modelId="{B249D9F4-42BA-3B4F-A628-CB72FBF0B5EC}" type="pres">
      <dgm:prSet presAssocID="{E03FDDCA-464E-46BD-B54F-4A41DD708E8C}" presName="node" presStyleLbl="node1" presStyleIdx="3" presStyleCnt="6">
        <dgm:presLayoutVars>
          <dgm:bulletEnabled val="1"/>
        </dgm:presLayoutVars>
      </dgm:prSet>
      <dgm:spPr/>
    </dgm:pt>
    <dgm:pt modelId="{4ED1A395-D77A-734D-90C5-28AC0F4E0E30}" type="pres">
      <dgm:prSet presAssocID="{D9CA33F5-8067-46E7-B1CF-0FAF3BDABE24}" presName="sibTrans" presStyleCnt="0"/>
      <dgm:spPr/>
    </dgm:pt>
    <dgm:pt modelId="{383E33C6-D02C-924F-BFE8-7E147BABC91E}" type="pres">
      <dgm:prSet presAssocID="{DC405049-144B-42DB-93FE-E991C58B1738}" presName="node" presStyleLbl="node1" presStyleIdx="4" presStyleCnt="6">
        <dgm:presLayoutVars>
          <dgm:bulletEnabled val="1"/>
        </dgm:presLayoutVars>
      </dgm:prSet>
      <dgm:spPr/>
    </dgm:pt>
    <dgm:pt modelId="{0B1C51F8-CA51-464B-9EF7-4B497236FCBB}" type="pres">
      <dgm:prSet presAssocID="{BE8984E3-0336-4758-B7F8-79F763357437}" presName="sibTrans" presStyleCnt="0"/>
      <dgm:spPr/>
    </dgm:pt>
    <dgm:pt modelId="{A8BE5D7E-F5E4-1A42-8573-B6918B6BF906}" type="pres">
      <dgm:prSet presAssocID="{B7431C5E-9C1D-4484-A06B-0C7E229798C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372E19-EE4B-48C3-B4E9-B4B76165D89B}" srcId="{9D3B0F7F-D0D3-469B-A02F-32E186E49016}" destId="{DC405049-144B-42DB-93FE-E991C58B1738}" srcOrd="4" destOrd="0" parTransId="{7D72C62C-7DD2-4734-9101-429FBA2C1317}" sibTransId="{BE8984E3-0336-4758-B7F8-79F763357437}"/>
    <dgm:cxn modelId="{9D2DE04A-B417-4E97-8357-DA9798A3FFFF}" srcId="{9D3B0F7F-D0D3-469B-A02F-32E186E49016}" destId="{B4D9619B-0BB9-4959-A706-B0EF2C3AB5F5}" srcOrd="0" destOrd="0" parTransId="{969A27BB-FE76-4187-82AE-8C90439675E5}" sibTransId="{4C5E6EEC-066A-40A4-9F83-24EA9D077BA7}"/>
    <dgm:cxn modelId="{1C43908A-E7FD-4C4A-AC81-AB4EA3222357}" type="presOf" srcId="{B4D9619B-0BB9-4959-A706-B0EF2C3AB5F5}" destId="{2C7DA1E5-C13E-2A41-95A5-024D4DF1B21F}" srcOrd="0" destOrd="0" presId="urn:microsoft.com/office/officeart/2005/8/layout/default"/>
    <dgm:cxn modelId="{413DFB98-91E3-497A-B5A6-3857058E2648}" srcId="{9D3B0F7F-D0D3-469B-A02F-32E186E49016}" destId="{B7431C5E-9C1D-4484-A06B-0C7E229798CE}" srcOrd="5" destOrd="0" parTransId="{55AFB986-A69F-4951-859E-DEAFE984CCEB}" sibTransId="{07B190D6-AA8C-46FD-B1E4-53828C082DB7}"/>
    <dgm:cxn modelId="{A9A9D39F-5F19-C14F-9142-6246EB0C2181}" type="presOf" srcId="{01A5583D-51CF-4911-928D-7FA34F2967DE}" destId="{9B94DC07-BDBA-0B4E-97B5-D8904E496454}" srcOrd="0" destOrd="0" presId="urn:microsoft.com/office/officeart/2005/8/layout/default"/>
    <dgm:cxn modelId="{C5CE0BA9-A87B-C74A-BBE5-95F5510F64E1}" type="presOf" srcId="{B7431C5E-9C1D-4484-A06B-0C7E229798CE}" destId="{A8BE5D7E-F5E4-1A42-8573-B6918B6BF906}" srcOrd="0" destOrd="0" presId="urn:microsoft.com/office/officeart/2005/8/layout/default"/>
    <dgm:cxn modelId="{5704FAAA-4D8A-134B-9388-FEAF5B7EEAE5}" type="presOf" srcId="{9D3B0F7F-D0D3-469B-A02F-32E186E49016}" destId="{54BE536E-87E8-0C4C-A6E0-30D29C3AB362}" srcOrd="0" destOrd="0" presId="urn:microsoft.com/office/officeart/2005/8/layout/default"/>
    <dgm:cxn modelId="{CDAB94AB-F4DE-4F6C-8C6C-D6E4274A61E3}" srcId="{9D3B0F7F-D0D3-469B-A02F-32E186E49016}" destId="{01A5583D-51CF-4911-928D-7FA34F2967DE}" srcOrd="2" destOrd="0" parTransId="{997451BD-CC75-452C-9D5A-912D4801E75C}" sibTransId="{A6089845-C456-46A5-A59E-4D3BA6133CF4}"/>
    <dgm:cxn modelId="{D871F6AB-3B75-4F25-838B-22762F9139DB}" srcId="{9D3B0F7F-D0D3-469B-A02F-32E186E49016}" destId="{E03FDDCA-464E-46BD-B54F-4A41DD708E8C}" srcOrd="3" destOrd="0" parTransId="{947D035F-4034-403D-A5CF-7FD71357D0F9}" sibTransId="{D9CA33F5-8067-46E7-B1CF-0FAF3BDABE24}"/>
    <dgm:cxn modelId="{A6EA32C6-1A1E-3E46-80F7-B7050E301A3A}" type="presOf" srcId="{DC405049-144B-42DB-93FE-E991C58B1738}" destId="{383E33C6-D02C-924F-BFE8-7E147BABC91E}" srcOrd="0" destOrd="0" presId="urn:microsoft.com/office/officeart/2005/8/layout/default"/>
    <dgm:cxn modelId="{A0C465CC-F421-FB4E-96B4-77439337E475}" type="presOf" srcId="{FD9652F3-E8F4-4642-9849-95F7395669C3}" destId="{D5A8AA57-CDA7-F045-BED2-1ECC4122EEDC}" srcOrd="0" destOrd="0" presId="urn:microsoft.com/office/officeart/2005/8/layout/default"/>
    <dgm:cxn modelId="{AED3A1CF-B2B1-364D-A5D5-D3A190C636FB}" type="presOf" srcId="{E03FDDCA-464E-46BD-B54F-4A41DD708E8C}" destId="{B249D9F4-42BA-3B4F-A628-CB72FBF0B5EC}" srcOrd="0" destOrd="0" presId="urn:microsoft.com/office/officeart/2005/8/layout/default"/>
    <dgm:cxn modelId="{BB9DBDD2-6857-4D5B-A129-42344CB9EA56}" srcId="{9D3B0F7F-D0D3-469B-A02F-32E186E49016}" destId="{FD9652F3-E8F4-4642-9849-95F7395669C3}" srcOrd="1" destOrd="0" parTransId="{2FDE8C3E-58AE-4697-A23F-E2C24581FE53}" sibTransId="{ECDA64EE-9E8D-4B80-AA6E-CC25F64C8DC6}"/>
    <dgm:cxn modelId="{24E30CF8-A980-9844-93A2-9A4B0BCA8B75}" type="presParOf" srcId="{54BE536E-87E8-0C4C-A6E0-30D29C3AB362}" destId="{2C7DA1E5-C13E-2A41-95A5-024D4DF1B21F}" srcOrd="0" destOrd="0" presId="urn:microsoft.com/office/officeart/2005/8/layout/default"/>
    <dgm:cxn modelId="{B4439F41-C1D6-9140-9EFD-8B626F4A8D45}" type="presParOf" srcId="{54BE536E-87E8-0C4C-A6E0-30D29C3AB362}" destId="{B28D94AF-BCCD-EB44-B699-F92BA9F2E692}" srcOrd="1" destOrd="0" presId="urn:microsoft.com/office/officeart/2005/8/layout/default"/>
    <dgm:cxn modelId="{CBE17499-5B59-4D4D-B67A-D23CBEFCCA88}" type="presParOf" srcId="{54BE536E-87E8-0C4C-A6E0-30D29C3AB362}" destId="{D5A8AA57-CDA7-F045-BED2-1ECC4122EEDC}" srcOrd="2" destOrd="0" presId="urn:microsoft.com/office/officeart/2005/8/layout/default"/>
    <dgm:cxn modelId="{B7930403-5DF8-C245-9FD7-304264DE4BEC}" type="presParOf" srcId="{54BE536E-87E8-0C4C-A6E0-30D29C3AB362}" destId="{8FD226A7-6B5F-CB46-B5A2-DB40790D7B6F}" srcOrd="3" destOrd="0" presId="urn:microsoft.com/office/officeart/2005/8/layout/default"/>
    <dgm:cxn modelId="{6A12E69C-4AEC-BB47-A0DD-1C18E9B646F4}" type="presParOf" srcId="{54BE536E-87E8-0C4C-A6E0-30D29C3AB362}" destId="{9B94DC07-BDBA-0B4E-97B5-D8904E496454}" srcOrd="4" destOrd="0" presId="urn:microsoft.com/office/officeart/2005/8/layout/default"/>
    <dgm:cxn modelId="{BBD03778-CAC9-5943-87A9-078AB171FE30}" type="presParOf" srcId="{54BE536E-87E8-0C4C-A6E0-30D29C3AB362}" destId="{E36D236E-761C-2B4E-B9B6-D960E21CACDC}" srcOrd="5" destOrd="0" presId="urn:microsoft.com/office/officeart/2005/8/layout/default"/>
    <dgm:cxn modelId="{94B97700-5251-B945-A13F-5756EB9D2992}" type="presParOf" srcId="{54BE536E-87E8-0C4C-A6E0-30D29C3AB362}" destId="{B249D9F4-42BA-3B4F-A628-CB72FBF0B5EC}" srcOrd="6" destOrd="0" presId="urn:microsoft.com/office/officeart/2005/8/layout/default"/>
    <dgm:cxn modelId="{8C29675D-6A4C-224B-8C4F-BC221CC8E67D}" type="presParOf" srcId="{54BE536E-87E8-0C4C-A6E0-30D29C3AB362}" destId="{4ED1A395-D77A-734D-90C5-28AC0F4E0E30}" srcOrd="7" destOrd="0" presId="urn:microsoft.com/office/officeart/2005/8/layout/default"/>
    <dgm:cxn modelId="{5D6BE297-D851-C54D-9F23-1D24228ABB10}" type="presParOf" srcId="{54BE536E-87E8-0C4C-A6E0-30D29C3AB362}" destId="{383E33C6-D02C-924F-BFE8-7E147BABC91E}" srcOrd="8" destOrd="0" presId="urn:microsoft.com/office/officeart/2005/8/layout/default"/>
    <dgm:cxn modelId="{CD1F8092-EE35-FF4B-925D-321F43580B1C}" type="presParOf" srcId="{54BE536E-87E8-0C4C-A6E0-30D29C3AB362}" destId="{0B1C51F8-CA51-464B-9EF7-4B497236FCBB}" srcOrd="9" destOrd="0" presId="urn:microsoft.com/office/officeart/2005/8/layout/default"/>
    <dgm:cxn modelId="{FD3B13E6-68CE-0E43-9480-4D7B9530C7B5}" type="presParOf" srcId="{54BE536E-87E8-0C4C-A6E0-30D29C3AB362}" destId="{A8BE5D7E-F5E4-1A42-8573-B6918B6BF9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51DCA8-AF98-4E21-8954-578AF22797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9DAD57-BDCB-4A46-89FF-F7E4923E17F9}">
      <dgm:prSet/>
      <dgm:spPr/>
      <dgm:t>
        <a:bodyPr/>
        <a:lstStyle/>
        <a:p>
          <a:r>
            <a:rPr lang="en-US"/>
            <a:t>Always try to automate happy path smoke test which covers the basic feature functionality that being testes</a:t>
          </a:r>
        </a:p>
      </dgm:t>
    </dgm:pt>
    <dgm:pt modelId="{F998151D-AD8C-4E61-9403-4B9473D08FB1}" type="parTrans" cxnId="{4575C8A2-222A-4EF6-B028-F205469D6FED}">
      <dgm:prSet/>
      <dgm:spPr/>
      <dgm:t>
        <a:bodyPr/>
        <a:lstStyle/>
        <a:p>
          <a:endParaRPr lang="en-US"/>
        </a:p>
      </dgm:t>
    </dgm:pt>
    <dgm:pt modelId="{BD23A9FB-3F13-4586-A7C4-6DCCBCBCCC3E}" type="sibTrans" cxnId="{4575C8A2-222A-4EF6-B028-F205469D6FED}">
      <dgm:prSet/>
      <dgm:spPr/>
      <dgm:t>
        <a:bodyPr/>
        <a:lstStyle/>
        <a:p>
          <a:endParaRPr lang="en-US"/>
        </a:p>
      </dgm:t>
    </dgm:pt>
    <dgm:pt modelId="{31E54C2E-604E-4FB7-8D25-34DE8944112D}">
      <dgm:prSet/>
      <dgm:spPr/>
      <dgm:t>
        <a:bodyPr/>
        <a:lstStyle/>
        <a:p>
          <a:r>
            <a:rPr lang="en-US"/>
            <a:t>If there are too many data entry fields in UI</a:t>
          </a:r>
        </a:p>
      </dgm:t>
    </dgm:pt>
    <dgm:pt modelId="{C6DC654F-487E-40DC-B7BC-12EC59E55A2D}" type="parTrans" cxnId="{2F9A4FBE-9C33-4064-ACB9-3FAA6868C665}">
      <dgm:prSet/>
      <dgm:spPr/>
      <dgm:t>
        <a:bodyPr/>
        <a:lstStyle/>
        <a:p>
          <a:endParaRPr lang="en-US"/>
        </a:p>
      </dgm:t>
    </dgm:pt>
    <dgm:pt modelId="{EDFF3B80-9A92-431C-AED4-387FE11CE57A}" type="sibTrans" cxnId="{2F9A4FBE-9C33-4064-ACB9-3FAA6868C665}">
      <dgm:prSet/>
      <dgm:spPr/>
      <dgm:t>
        <a:bodyPr/>
        <a:lstStyle/>
        <a:p>
          <a:endParaRPr lang="en-US"/>
        </a:p>
      </dgm:t>
    </dgm:pt>
    <dgm:pt modelId="{3A68EAC7-BBB4-459A-9670-8F024E7B1C8C}">
      <dgm:prSet/>
      <dgm:spPr/>
      <dgm:t>
        <a:bodyPr/>
        <a:lstStyle/>
        <a:p>
          <a:r>
            <a:rPr lang="en-US"/>
            <a:t>Automation should be done with unit and selenium, do not overlap</a:t>
          </a:r>
        </a:p>
      </dgm:t>
    </dgm:pt>
    <dgm:pt modelId="{1387E153-AF70-4E9D-BE90-6CEF723F9614}" type="parTrans" cxnId="{D0D86F7F-127A-4824-9AE2-10D9071BE9A3}">
      <dgm:prSet/>
      <dgm:spPr/>
      <dgm:t>
        <a:bodyPr/>
        <a:lstStyle/>
        <a:p>
          <a:endParaRPr lang="en-US"/>
        </a:p>
      </dgm:t>
    </dgm:pt>
    <dgm:pt modelId="{4D740388-54D8-49D3-A7F7-E73D93B43360}" type="sibTrans" cxnId="{D0D86F7F-127A-4824-9AE2-10D9071BE9A3}">
      <dgm:prSet/>
      <dgm:spPr/>
      <dgm:t>
        <a:bodyPr/>
        <a:lstStyle/>
        <a:p>
          <a:endParaRPr lang="en-US"/>
        </a:p>
      </dgm:t>
    </dgm:pt>
    <dgm:pt modelId="{BFCB1C83-9347-4EE8-A375-6A6A17833A7E}">
      <dgm:prSet/>
      <dgm:spPr/>
      <dgm:t>
        <a:bodyPr/>
        <a:lstStyle/>
        <a:p>
          <a:r>
            <a:rPr lang="en-US"/>
            <a:t>Data validations should be automated and better be part of regression</a:t>
          </a:r>
        </a:p>
      </dgm:t>
    </dgm:pt>
    <dgm:pt modelId="{414DC02F-5982-42E3-84B5-D8D4D97F8974}" type="parTrans" cxnId="{47A6E4D6-6B98-4F21-A93D-FC151E56033E}">
      <dgm:prSet/>
      <dgm:spPr/>
      <dgm:t>
        <a:bodyPr/>
        <a:lstStyle/>
        <a:p>
          <a:endParaRPr lang="en-US"/>
        </a:p>
      </dgm:t>
    </dgm:pt>
    <dgm:pt modelId="{C2A353EA-369C-4F8A-8E98-D0FE6BF47B74}" type="sibTrans" cxnId="{47A6E4D6-6B98-4F21-A93D-FC151E56033E}">
      <dgm:prSet/>
      <dgm:spPr/>
      <dgm:t>
        <a:bodyPr/>
        <a:lstStyle/>
        <a:p>
          <a:endParaRPr lang="en-US"/>
        </a:p>
      </dgm:t>
    </dgm:pt>
    <dgm:pt modelId="{30FB5027-BD6C-401D-8900-93CE5CB7E9A4}">
      <dgm:prSet/>
      <dgm:spPr/>
      <dgm:t>
        <a:bodyPr/>
        <a:lstStyle/>
        <a:p>
          <a:r>
            <a:rPr lang="en-US"/>
            <a:t>Always automate user specific functionalities </a:t>
          </a:r>
        </a:p>
      </dgm:t>
    </dgm:pt>
    <dgm:pt modelId="{C6797010-621F-461A-B7B6-33DCBCF0E3A3}" type="parTrans" cxnId="{CB172767-8BB9-4157-A5CE-053D7DF0AA4B}">
      <dgm:prSet/>
      <dgm:spPr/>
      <dgm:t>
        <a:bodyPr/>
        <a:lstStyle/>
        <a:p>
          <a:endParaRPr lang="en-US"/>
        </a:p>
      </dgm:t>
    </dgm:pt>
    <dgm:pt modelId="{061E9FFB-0DAD-41F2-84ED-2FDB912FE4CA}" type="sibTrans" cxnId="{CB172767-8BB9-4157-A5CE-053D7DF0AA4B}">
      <dgm:prSet/>
      <dgm:spPr/>
      <dgm:t>
        <a:bodyPr/>
        <a:lstStyle/>
        <a:p>
          <a:endParaRPr lang="en-US"/>
        </a:p>
      </dgm:t>
    </dgm:pt>
    <dgm:pt modelId="{FF879E71-FDFB-4883-8A36-43BBFF4693C4}">
      <dgm:prSet/>
      <dgm:spPr/>
      <dgm:t>
        <a:bodyPr/>
        <a:lstStyle/>
        <a:p>
          <a:r>
            <a:rPr lang="en-US"/>
            <a:t>Automate the one happy path user workflow end to end</a:t>
          </a:r>
        </a:p>
      </dgm:t>
    </dgm:pt>
    <dgm:pt modelId="{45353AB1-570F-4F68-80A0-352D042813E5}" type="parTrans" cxnId="{9E4BE861-4ACC-4930-8C86-476899BED145}">
      <dgm:prSet/>
      <dgm:spPr/>
      <dgm:t>
        <a:bodyPr/>
        <a:lstStyle/>
        <a:p>
          <a:endParaRPr lang="en-US"/>
        </a:p>
      </dgm:t>
    </dgm:pt>
    <dgm:pt modelId="{A6E41ACA-5718-464B-8060-ECD0157FD4E4}" type="sibTrans" cxnId="{9E4BE861-4ACC-4930-8C86-476899BED145}">
      <dgm:prSet/>
      <dgm:spPr/>
      <dgm:t>
        <a:bodyPr/>
        <a:lstStyle/>
        <a:p>
          <a:endParaRPr lang="en-US"/>
        </a:p>
      </dgm:t>
    </dgm:pt>
    <dgm:pt modelId="{E34FFFCB-3654-48DF-838F-8A771C0A9C33}">
      <dgm:prSet/>
      <dgm:spPr/>
      <dgm:t>
        <a:bodyPr/>
        <a:lstStyle/>
        <a:p>
          <a:r>
            <a:rPr lang="en-US"/>
            <a:t>Consider other user workflows </a:t>
          </a:r>
        </a:p>
      </dgm:t>
    </dgm:pt>
    <dgm:pt modelId="{8A15F1A5-B458-4D54-B763-F37D3B80F66A}" type="parTrans" cxnId="{771CDD11-AD60-4C67-9D36-972B16CF1C41}">
      <dgm:prSet/>
      <dgm:spPr/>
      <dgm:t>
        <a:bodyPr/>
        <a:lstStyle/>
        <a:p>
          <a:endParaRPr lang="en-US"/>
        </a:p>
      </dgm:t>
    </dgm:pt>
    <dgm:pt modelId="{F43BE6A3-B260-445D-ACD1-BB7A1A8C84DA}" type="sibTrans" cxnId="{771CDD11-AD60-4C67-9D36-972B16CF1C41}">
      <dgm:prSet/>
      <dgm:spPr/>
      <dgm:t>
        <a:bodyPr/>
        <a:lstStyle/>
        <a:p>
          <a:endParaRPr lang="en-US"/>
        </a:p>
      </dgm:t>
    </dgm:pt>
    <dgm:pt modelId="{2CDB2F66-2AC5-461C-9310-073A3F09ABF8}">
      <dgm:prSet/>
      <dgm:spPr/>
      <dgm:t>
        <a:bodyPr/>
        <a:lstStyle/>
        <a:p>
          <a:r>
            <a:rPr lang="en-US"/>
            <a:t>DO NOT automate edge cases</a:t>
          </a:r>
        </a:p>
      </dgm:t>
    </dgm:pt>
    <dgm:pt modelId="{2A0F64E9-89D3-4A9D-9EBE-A935A8F73ACA}" type="parTrans" cxnId="{27F4C823-8597-426D-A4DB-1A1BFA7505C6}">
      <dgm:prSet/>
      <dgm:spPr/>
      <dgm:t>
        <a:bodyPr/>
        <a:lstStyle/>
        <a:p>
          <a:endParaRPr lang="en-US"/>
        </a:p>
      </dgm:t>
    </dgm:pt>
    <dgm:pt modelId="{68096AA8-A6A9-4D0E-9340-321A3C08FCAE}" type="sibTrans" cxnId="{27F4C823-8597-426D-A4DB-1A1BFA7505C6}">
      <dgm:prSet/>
      <dgm:spPr/>
      <dgm:t>
        <a:bodyPr/>
        <a:lstStyle/>
        <a:p>
          <a:endParaRPr lang="en-US"/>
        </a:p>
      </dgm:t>
    </dgm:pt>
    <dgm:pt modelId="{9B1C1563-E918-4818-B884-D5005AB758C7}">
      <dgm:prSet/>
      <dgm:spPr/>
      <dgm:t>
        <a:bodyPr/>
        <a:lstStyle/>
        <a:p>
          <a:r>
            <a:rPr lang="en-US"/>
            <a:t>DO NOT automated if you know scenarios will be tested only once</a:t>
          </a:r>
        </a:p>
      </dgm:t>
    </dgm:pt>
    <dgm:pt modelId="{37F1B262-56EC-42C7-B48D-3887706AC1FD}" type="parTrans" cxnId="{151F3586-F951-43D7-B5E9-0E5B5995524E}">
      <dgm:prSet/>
      <dgm:spPr/>
      <dgm:t>
        <a:bodyPr/>
        <a:lstStyle/>
        <a:p>
          <a:endParaRPr lang="en-US"/>
        </a:p>
      </dgm:t>
    </dgm:pt>
    <dgm:pt modelId="{29CD4712-23AB-4877-888F-929FD6AFAC09}" type="sibTrans" cxnId="{151F3586-F951-43D7-B5E9-0E5B5995524E}">
      <dgm:prSet/>
      <dgm:spPr/>
      <dgm:t>
        <a:bodyPr/>
        <a:lstStyle/>
        <a:p>
          <a:endParaRPr lang="en-US"/>
        </a:p>
      </dgm:t>
    </dgm:pt>
    <dgm:pt modelId="{2254B460-682A-469F-8A7D-6BDADD853F7B}">
      <dgm:prSet/>
      <dgm:spPr/>
      <dgm:t>
        <a:bodyPr/>
        <a:lstStyle/>
        <a:p>
          <a:r>
            <a:rPr lang="en-US"/>
            <a:t>DO NOT automate exploratory or ad hoc scenarios</a:t>
          </a:r>
        </a:p>
      </dgm:t>
    </dgm:pt>
    <dgm:pt modelId="{3F813E88-5DD5-4A81-91FB-CD3A450BE8A6}" type="parTrans" cxnId="{E14F31C4-E0DE-46B0-9505-FE00FA183089}">
      <dgm:prSet/>
      <dgm:spPr/>
      <dgm:t>
        <a:bodyPr/>
        <a:lstStyle/>
        <a:p>
          <a:endParaRPr lang="en-US"/>
        </a:p>
      </dgm:t>
    </dgm:pt>
    <dgm:pt modelId="{C899580C-C7B4-483E-B4BB-2B59CEF7AF5A}" type="sibTrans" cxnId="{E14F31C4-E0DE-46B0-9505-FE00FA183089}">
      <dgm:prSet/>
      <dgm:spPr/>
      <dgm:t>
        <a:bodyPr/>
        <a:lstStyle/>
        <a:p>
          <a:endParaRPr lang="en-US"/>
        </a:p>
      </dgm:t>
    </dgm:pt>
    <dgm:pt modelId="{ED7671C6-1DA5-E24D-8D58-90C93CB839EA}" type="pres">
      <dgm:prSet presAssocID="{3C51DCA8-AF98-4E21-8954-578AF22797C9}" presName="linear" presStyleCnt="0">
        <dgm:presLayoutVars>
          <dgm:animLvl val="lvl"/>
          <dgm:resizeHandles val="exact"/>
        </dgm:presLayoutVars>
      </dgm:prSet>
      <dgm:spPr/>
    </dgm:pt>
    <dgm:pt modelId="{45176A5E-562E-DC43-8A18-347DBB280D9E}" type="pres">
      <dgm:prSet presAssocID="{D89DAD57-BDCB-4A46-89FF-F7E4923E17F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F3065060-F299-0641-AE74-29AA85E3C48F}" type="pres">
      <dgm:prSet presAssocID="{BD23A9FB-3F13-4586-A7C4-6DCCBCBCCC3E}" presName="spacer" presStyleCnt="0"/>
      <dgm:spPr/>
    </dgm:pt>
    <dgm:pt modelId="{7F50D9E1-0C79-2E40-AA2A-EBF269038E83}" type="pres">
      <dgm:prSet presAssocID="{31E54C2E-604E-4FB7-8D25-34DE8944112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021515B-9B77-3449-9265-9FC3A53BCBEA}" type="pres">
      <dgm:prSet presAssocID="{EDFF3B80-9A92-431C-AED4-387FE11CE57A}" presName="spacer" presStyleCnt="0"/>
      <dgm:spPr/>
    </dgm:pt>
    <dgm:pt modelId="{1FB43068-6094-1B4A-8CF6-92239D7BAC82}" type="pres">
      <dgm:prSet presAssocID="{3A68EAC7-BBB4-459A-9670-8F024E7B1C8C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9196D11-753C-D240-9470-20195F4E669E}" type="pres">
      <dgm:prSet presAssocID="{4D740388-54D8-49D3-A7F7-E73D93B43360}" presName="spacer" presStyleCnt="0"/>
      <dgm:spPr/>
    </dgm:pt>
    <dgm:pt modelId="{0AB5F5FE-4D3C-3E44-92C4-3D844B3AFC55}" type="pres">
      <dgm:prSet presAssocID="{BFCB1C83-9347-4EE8-A375-6A6A17833A7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3354392-45A3-D848-84D5-264B170369E2}" type="pres">
      <dgm:prSet presAssocID="{C2A353EA-369C-4F8A-8E98-D0FE6BF47B74}" presName="spacer" presStyleCnt="0"/>
      <dgm:spPr/>
    </dgm:pt>
    <dgm:pt modelId="{AF5F5621-F7E2-5C4D-8EA7-30EE03B21B59}" type="pres">
      <dgm:prSet presAssocID="{30FB5027-BD6C-401D-8900-93CE5CB7E9A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7BABA18-38DE-8149-9263-6F6513554C5C}" type="pres">
      <dgm:prSet presAssocID="{061E9FFB-0DAD-41F2-84ED-2FDB912FE4CA}" presName="spacer" presStyleCnt="0"/>
      <dgm:spPr/>
    </dgm:pt>
    <dgm:pt modelId="{CDE6E490-A6CE-8745-B0D1-38DD42721898}" type="pres">
      <dgm:prSet presAssocID="{FF879E71-FDFB-4883-8A36-43BBFF4693C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F5C0A701-7AF4-B948-9B24-2F3FB75B7E44}" type="pres">
      <dgm:prSet presAssocID="{A6E41ACA-5718-464B-8060-ECD0157FD4E4}" presName="spacer" presStyleCnt="0"/>
      <dgm:spPr/>
    </dgm:pt>
    <dgm:pt modelId="{805425F8-E0B1-0046-8C6F-72A1DDC67895}" type="pres">
      <dgm:prSet presAssocID="{E34FFFCB-3654-48DF-838F-8A771C0A9C3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217BD65-9843-6048-8154-CBF1B8327599}" type="pres">
      <dgm:prSet presAssocID="{F43BE6A3-B260-445D-ACD1-BB7A1A8C84DA}" presName="spacer" presStyleCnt="0"/>
      <dgm:spPr/>
    </dgm:pt>
    <dgm:pt modelId="{49389E16-5CF1-9240-87E0-329F6D366BCC}" type="pres">
      <dgm:prSet presAssocID="{2CDB2F66-2AC5-461C-9310-073A3F09ABF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A0C059F-D11C-8C40-A8A0-7D03C4394135}" type="pres">
      <dgm:prSet presAssocID="{68096AA8-A6A9-4D0E-9340-321A3C08FCAE}" presName="spacer" presStyleCnt="0"/>
      <dgm:spPr/>
    </dgm:pt>
    <dgm:pt modelId="{E8633994-4633-2346-873B-2FC2EF5EB29A}" type="pres">
      <dgm:prSet presAssocID="{9B1C1563-E918-4818-B884-D5005AB758C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46C96C3-C020-5F42-8509-89725149E552}" type="pres">
      <dgm:prSet presAssocID="{29CD4712-23AB-4877-888F-929FD6AFAC09}" presName="spacer" presStyleCnt="0"/>
      <dgm:spPr/>
    </dgm:pt>
    <dgm:pt modelId="{DB7AF90B-AD47-AC43-B043-876DCF836209}" type="pres">
      <dgm:prSet presAssocID="{2254B460-682A-469F-8A7D-6BDADD853F7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71CDD11-AD60-4C67-9D36-972B16CF1C41}" srcId="{3C51DCA8-AF98-4E21-8954-578AF22797C9}" destId="{E34FFFCB-3654-48DF-838F-8A771C0A9C33}" srcOrd="6" destOrd="0" parTransId="{8A15F1A5-B458-4D54-B763-F37D3B80F66A}" sibTransId="{F43BE6A3-B260-445D-ACD1-BB7A1A8C84DA}"/>
    <dgm:cxn modelId="{5B80F51C-9F6E-D043-86DE-EB33FCB64C63}" type="presOf" srcId="{BFCB1C83-9347-4EE8-A375-6A6A17833A7E}" destId="{0AB5F5FE-4D3C-3E44-92C4-3D844B3AFC55}" srcOrd="0" destOrd="0" presId="urn:microsoft.com/office/officeart/2005/8/layout/vList2"/>
    <dgm:cxn modelId="{27F4C823-8597-426D-A4DB-1A1BFA7505C6}" srcId="{3C51DCA8-AF98-4E21-8954-578AF22797C9}" destId="{2CDB2F66-2AC5-461C-9310-073A3F09ABF8}" srcOrd="7" destOrd="0" parTransId="{2A0F64E9-89D3-4A9D-9EBE-A935A8F73ACA}" sibTransId="{68096AA8-A6A9-4D0E-9340-321A3C08FCAE}"/>
    <dgm:cxn modelId="{23F91B51-225F-2249-95DE-AB732621EB59}" type="presOf" srcId="{9B1C1563-E918-4818-B884-D5005AB758C7}" destId="{E8633994-4633-2346-873B-2FC2EF5EB29A}" srcOrd="0" destOrd="0" presId="urn:microsoft.com/office/officeart/2005/8/layout/vList2"/>
    <dgm:cxn modelId="{7B2E2C59-FFE7-0C4B-ABD8-D7B93FE40CA2}" type="presOf" srcId="{E34FFFCB-3654-48DF-838F-8A771C0A9C33}" destId="{805425F8-E0B1-0046-8C6F-72A1DDC67895}" srcOrd="0" destOrd="0" presId="urn:microsoft.com/office/officeart/2005/8/layout/vList2"/>
    <dgm:cxn modelId="{AD4EC05D-725A-BD42-9809-FD7B753BF5EF}" type="presOf" srcId="{2254B460-682A-469F-8A7D-6BDADD853F7B}" destId="{DB7AF90B-AD47-AC43-B043-876DCF836209}" srcOrd="0" destOrd="0" presId="urn:microsoft.com/office/officeart/2005/8/layout/vList2"/>
    <dgm:cxn modelId="{9E4BE861-4ACC-4930-8C86-476899BED145}" srcId="{3C51DCA8-AF98-4E21-8954-578AF22797C9}" destId="{FF879E71-FDFB-4883-8A36-43BBFF4693C4}" srcOrd="5" destOrd="0" parTransId="{45353AB1-570F-4F68-80A0-352D042813E5}" sibTransId="{A6E41ACA-5718-464B-8060-ECD0157FD4E4}"/>
    <dgm:cxn modelId="{CB172767-8BB9-4157-A5CE-053D7DF0AA4B}" srcId="{3C51DCA8-AF98-4E21-8954-578AF22797C9}" destId="{30FB5027-BD6C-401D-8900-93CE5CB7E9A4}" srcOrd="4" destOrd="0" parTransId="{C6797010-621F-461A-B7B6-33DCBCF0E3A3}" sibTransId="{061E9FFB-0DAD-41F2-84ED-2FDB912FE4CA}"/>
    <dgm:cxn modelId="{3F14AE72-8CEE-BC41-B336-1374A67ED810}" type="presOf" srcId="{2CDB2F66-2AC5-461C-9310-073A3F09ABF8}" destId="{49389E16-5CF1-9240-87E0-329F6D366BCC}" srcOrd="0" destOrd="0" presId="urn:microsoft.com/office/officeart/2005/8/layout/vList2"/>
    <dgm:cxn modelId="{D0D86F7F-127A-4824-9AE2-10D9071BE9A3}" srcId="{3C51DCA8-AF98-4E21-8954-578AF22797C9}" destId="{3A68EAC7-BBB4-459A-9670-8F024E7B1C8C}" srcOrd="2" destOrd="0" parTransId="{1387E153-AF70-4E9D-BE90-6CEF723F9614}" sibTransId="{4D740388-54D8-49D3-A7F7-E73D93B43360}"/>
    <dgm:cxn modelId="{151F3586-F951-43D7-B5E9-0E5B5995524E}" srcId="{3C51DCA8-AF98-4E21-8954-578AF22797C9}" destId="{9B1C1563-E918-4818-B884-D5005AB758C7}" srcOrd="8" destOrd="0" parTransId="{37F1B262-56EC-42C7-B48D-3887706AC1FD}" sibTransId="{29CD4712-23AB-4877-888F-929FD6AFAC09}"/>
    <dgm:cxn modelId="{50156F9A-1618-7648-8DDF-63087CD39E51}" type="presOf" srcId="{D89DAD57-BDCB-4A46-89FF-F7E4923E17F9}" destId="{45176A5E-562E-DC43-8A18-347DBB280D9E}" srcOrd="0" destOrd="0" presId="urn:microsoft.com/office/officeart/2005/8/layout/vList2"/>
    <dgm:cxn modelId="{4575C8A2-222A-4EF6-B028-F205469D6FED}" srcId="{3C51DCA8-AF98-4E21-8954-578AF22797C9}" destId="{D89DAD57-BDCB-4A46-89FF-F7E4923E17F9}" srcOrd="0" destOrd="0" parTransId="{F998151D-AD8C-4E61-9403-4B9473D08FB1}" sibTransId="{BD23A9FB-3F13-4586-A7C4-6DCCBCBCCC3E}"/>
    <dgm:cxn modelId="{DBBD98A5-32B2-E842-9C8E-567579EAA7B2}" type="presOf" srcId="{FF879E71-FDFB-4883-8A36-43BBFF4693C4}" destId="{CDE6E490-A6CE-8745-B0D1-38DD42721898}" srcOrd="0" destOrd="0" presId="urn:microsoft.com/office/officeart/2005/8/layout/vList2"/>
    <dgm:cxn modelId="{C87D13B8-B152-FC40-9263-0BA7B2D4D4F3}" type="presOf" srcId="{3C51DCA8-AF98-4E21-8954-578AF22797C9}" destId="{ED7671C6-1DA5-E24D-8D58-90C93CB839EA}" srcOrd="0" destOrd="0" presId="urn:microsoft.com/office/officeart/2005/8/layout/vList2"/>
    <dgm:cxn modelId="{2F9A4FBE-9C33-4064-ACB9-3FAA6868C665}" srcId="{3C51DCA8-AF98-4E21-8954-578AF22797C9}" destId="{31E54C2E-604E-4FB7-8D25-34DE8944112D}" srcOrd="1" destOrd="0" parTransId="{C6DC654F-487E-40DC-B7BC-12EC59E55A2D}" sibTransId="{EDFF3B80-9A92-431C-AED4-387FE11CE57A}"/>
    <dgm:cxn modelId="{E14F31C4-E0DE-46B0-9505-FE00FA183089}" srcId="{3C51DCA8-AF98-4E21-8954-578AF22797C9}" destId="{2254B460-682A-469F-8A7D-6BDADD853F7B}" srcOrd="9" destOrd="0" parTransId="{3F813E88-5DD5-4A81-91FB-CD3A450BE8A6}" sibTransId="{C899580C-C7B4-483E-B4BB-2B59CEF7AF5A}"/>
    <dgm:cxn modelId="{F55485CC-D0F9-4248-BE52-932272AD511B}" type="presOf" srcId="{30FB5027-BD6C-401D-8900-93CE5CB7E9A4}" destId="{AF5F5621-F7E2-5C4D-8EA7-30EE03B21B59}" srcOrd="0" destOrd="0" presId="urn:microsoft.com/office/officeart/2005/8/layout/vList2"/>
    <dgm:cxn modelId="{76BADBD6-0478-C348-ADF7-FAE5C1728D60}" type="presOf" srcId="{3A68EAC7-BBB4-459A-9670-8F024E7B1C8C}" destId="{1FB43068-6094-1B4A-8CF6-92239D7BAC82}" srcOrd="0" destOrd="0" presId="urn:microsoft.com/office/officeart/2005/8/layout/vList2"/>
    <dgm:cxn modelId="{47A6E4D6-6B98-4F21-A93D-FC151E56033E}" srcId="{3C51DCA8-AF98-4E21-8954-578AF22797C9}" destId="{BFCB1C83-9347-4EE8-A375-6A6A17833A7E}" srcOrd="3" destOrd="0" parTransId="{414DC02F-5982-42E3-84B5-D8D4D97F8974}" sibTransId="{C2A353EA-369C-4F8A-8E98-D0FE6BF47B74}"/>
    <dgm:cxn modelId="{F222ECED-BB35-374C-A24B-16B7460819AA}" type="presOf" srcId="{31E54C2E-604E-4FB7-8D25-34DE8944112D}" destId="{7F50D9E1-0C79-2E40-AA2A-EBF269038E83}" srcOrd="0" destOrd="0" presId="urn:microsoft.com/office/officeart/2005/8/layout/vList2"/>
    <dgm:cxn modelId="{01ABB1DE-61E9-1B4F-8569-B58443B0F486}" type="presParOf" srcId="{ED7671C6-1DA5-E24D-8D58-90C93CB839EA}" destId="{45176A5E-562E-DC43-8A18-347DBB280D9E}" srcOrd="0" destOrd="0" presId="urn:microsoft.com/office/officeart/2005/8/layout/vList2"/>
    <dgm:cxn modelId="{AEF777AD-B7F4-F241-BE08-FB18A7A41647}" type="presParOf" srcId="{ED7671C6-1DA5-E24D-8D58-90C93CB839EA}" destId="{F3065060-F299-0641-AE74-29AA85E3C48F}" srcOrd="1" destOrd="0" presId="urn:microsoft.com/office/officeart/2005/8/layout/vList2"/>
    <dgm:cxn modelId="{FCCC083B-A104-8D41-91C0-E5D1D21936F0}" type="presParOf" srcId="{ED7671C6-1DA5-E24D-8D58-90C93CB839EA}" destId="{7F50D9E1-0C79-2E40-AA2A-EBF269038E83}" srcOrd="2" destOrd="0" presId="urn:microsoft.com/office/officeart/2005/8/layout/vList2"/>
    <dgm:cxn modelId="{404D1AE8-BADB-9C48-BFB0-FBA1955DAE3D}" type="presParOf" srcId="{ED7671C6-1DA5-E24D-8D58-90C93CB839EA}" destId="{D021515B-9B77-3449-9265-9FC3A53BCBEA}" srcOrd="3" destOrd="0" presId="urn:microsoft.com/office/officeart/2005/8/layout/vList2"/>
    <dgm:cxn modelId="{893989A3-2417-3F4E-979B-AB22DAB392C4}" type="presParOf" srcId="{ED7671C6-1DA5-E24D-8D58-90C93CB839EA}" destId="{1FB43068-6094-1B4A-8CF6-92239D7BAC82}" srcOrd="4" destOrd="0" presId="urn:microsoft.com/office/officeart/2005/8/layout/vList2"/>
    <dgm:cxn modelId="{1BFF92FE-6216-2D47-AE3E-66ED5A84178B}" type="presParOf" srcId="{ED7671C6-1DA5-E24D-8D58-90C93CB839EA}" destId="{E9196D11-753C-D240-9470-20195F4E669E}" srcOrd="5" destOrd="0" presId="urn:microsoft.com/office/officeart/2005/8/layout/vList2"/>
    <dgm:cxn modelId="{6B6DF317-40AF-C74C-95F6-3415CF30BBBE}" type="presParOf" srcId="{ED7671C6-1DA5-E24D-8D58-90C93CB839EA}" destId="{0AB5F5FE-4D3C-3E44-92C4-3D844B3AFC55}" srcOrd="6" destOrd="0" presId="urn:microsoft.com/office/officeart/2005/8/layout/vList2"/>
    <dgm:cxn modelId="{6ECE23DB-96F9-EA4C-ADF8-DA9404FD1F00}" type="presParOf" srcId="{ED7671C6-1DA5-E24D-8D58-90C93CB839EA}" destId="{63354392-45A3-D848-84D5-264B170369E2}" srcOrd="7" destOrd="0" presId="urn:microsoft.com/office/officeart/2005/8/layout/vList2"/>
    <dgm:cxn modelId="{80E30473-6982-C943-B748-B238AFAC9349}" type="presParOf" srcId="{ED7671C6-1DA5-E24D-8D58-90C93CB839EA}" destId="{AF5F5621-F7E2-5C4D-8EA7-30EE03B21B59}" srcOrd="8" destOrd="0" presId="urn:microsoft.com/office/officeart/2005/8/layout/vList2"/>
    <dgm:cxn modelId="{81F873A3-C535-3E4A-B48A-6425735CADFA}" type="presParOf" srcId="{ED7671C6-1DA5-E24D-8D58-90C93CB839EA}" destId="{A7BABA18-38DE-8149-9263-6F6513554C5C}" srcOrd="9" destOrd="0" presId="urn:microsoft.com/office/officeart/2005/8/layout/vList2"/>
    <dgm:cxn modelId="{63F39B7C-4FFB-2B4D-AD20-024D0C8FD4D8}" type="presParOf" srcId="{ED7671C6-1DA5-E24D-8D58-90C93CB839EA}" destId="{CDE6E490-A6CE-8745-B0D1-38DD42721898}" srcOrd="10" destOrd="0" presId="urn:microsoft.com/office/officeart/2005/8/layout/vList2"/>
    <dgm:cxn modelId="{761FD4AF-AFB1-F448-9234-DEB2333C1AFE}" type="presParOf" srcId="{ED7671C6-1DA5-E24D-8D58-90C93CB839EA}" destId="{F5C0A701-7AF4-B948-9B24-2F3FB75B7E44}" srcOrd="11" destOrd="0" presId="urn:microsoft.com/office/officeart/2005/8/layout/vList2"/>
    <dgm:cxn modelId="{4D64ACF0-AD98-3647-8DCD-6785B1E199B7}" type="presParOf" srcId="{ED7671C6-1DA5-E24D-8D58-90C93CB839EA}" destId="{805425F8-E0B1-0046-8C6F-72A1DDC67895}" srcOrd="12" destOrd="0" presId="urn:microsoft.com/office/officeart/2005/8/layout/vList2"/>
    <dgm:cxn modelId="{8A79D517-EC7B-A948-955C-9175359A8403}" type="presParOf" srcId="{ED7671C6-1DA5-E24D-8D58-90C93CB839EA}" destId="{C217BD65-9843-6048-8154-CBF1B8327599}" srcOrd="13" destOrd="0" presId="urn:microsoft.com/office/officeart/2005/8/layout/vList2"/>
    <dgm:cxn modelId="{BF2BB64C-43FA-5847-B4FF-60E8A28A8166}" type="presParOf" srcId="{ED7671C6-1DA5-E24D-8D58-90C93CB839EA}" destId="{49389E16-5CF1-9240-87E0-329F6D366BCC}" srcOrd="14" destOrd="0" presId="urn:microsoft.com/office/officeart/2005/8/layout/vList2"/>
    <dgm:cxn modelId="{636C67C2-BEF4-614E-B528-C93CBB1BE6B4}" type="presParOf" srcId="{ED7671C6-1DA5-E24D-8D58-90C93CB839EA}" destId="{0A0C059F-D11C-8C40-A8A0-7D03C4394135}" srcOrd="15" destOrd="0" presId="urn:microsoft.com/office/officeart/2005/8/layout/vList2"/>
    <dgm:cxn modelId="{E80E4F29-87DE-E34B-AC17-9A4407295E50}" type="presParOf" srcId="{ED7671C6-1DA5-E24D-8D58-90C93CB839EA}" destId="{E8633994-4633-2346-873B-2FC2EF5EB29A}" srcOrd="16" destOrd="0" presId="urn:microsoft.com/office/officeart/2005/8/layout/vList2"/>
    <dgm:cxn modelId="{D24E607C-D1DA-3C40-94D7-F88FB9137692}" type="presParOf" srcId="{ED7671C6-1DA5-E24D-8D58-90C93CB839EA}" destId="{E46C96C3-C020-5F42-8509-89725149E552}" srcOrd="17" destOrd="0" presId="urn:microsoft.com/office/officeart/2005/8/layout/vList2"/>
    <dgm:cxn modelId="{48B8C097-0E11-974A-9EFF-22496EEF3331}" type="presParOf" srcId="{ED7671C6-1DA5-E24D-8D58-90C93CB839EA}" destId="{DB7AF90B-AD47-AC43-B043-876DCF83620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BBEFF-9153-C549-B3E6-B3370332995B}">
      <dsp:nvSpPr>
        <dsp:cNvPr id="0" name=""/>
        <dsp:cNvSpPr/>
      </dsp:nvSpPr>
      <dsp:spPr>
        <a:xfrm>
          <a:off x="0" y="36041"/>
          <a:ext cx="5664038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Release every 3 months</a:t>
          </a:r>
        </a:p>
      </dsp:txBody>
      <dsp:txXfrm>
        <a:off x="36296" y="72337"/>
        <a:ext cx="5591446" cy="670943"/>
      </dsp:txXfrm>
    </dsp:sp>
    <dsp:sp modelId="{BE183528-E247-254C-8028-B0C930BC6181}">
      <dsp:nvSpPr>
        <dsp:cNvPr id="0" name=""/>
        <dsp:cNvSpPr/>
      </dsp:nvSpPr>
      <dsp:spPr>
        <a:xfrm>
          <a:off x="0" y="868856"/>
          <a:ext cx="5664038" cy="743535"/>
        </a:xfrm>
        <a:prstGeom prst="roundRect">
          <a:avLst/>
        </a:prstGeom>
        <a:solidFill>
          <a:schemeClr val="accent5">
            <a:hueOff val="301948"/>
            <a:satOff val="133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Release every sprint </a:t>
          </a:r>
        </a:p>
      </dsp:txBody>
      <dsp:txXfrm>
        <a:off x="36296" y="905152"/>
        <a:ext cx="5591446" cy="670943"/>
      </dsp:txXfrm>
    </dsp:sp>
    <dsp:sp modelId="{0D0EC0CA-2337-FA41-B4E3-AFD26472067E}">
      <dsp:nvSpPr>
        <dsp:cNvPr id="0" name=""/>
        <dsp:cNvSpPr/>
      </dsp:nvSpPr>
      <dsp:spPr>
        <a:xfrm>
          <a:off x="0" y="1701671"/>
          <a:ext cx="5664038" cy="743535"/>
        </a:xfrm>
        <a:prstGeom prst="roundRect">
          <a:avLst/>
        </a:prstGeom>
        <a:solidFill>
          <a:schemeClr val="accent5">
            <a:hueOff val="603896"/>
            <a:satOff val="266"/>
            <a:lumOff val="-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Release every week</a:t>
          </a:r>
        </a:p>
      </dsp:txBody>
      <dsp:txXfrm>
        <a:off x="36296" y="1737967"/>
        <a:ext cx="5591446" cy="670943"/>
      </dsp:txXfrm>
    </dsp:sp>
    <dsp:sp modelId="{C07D7E72-5EF9-D140-97A7-1FE308298236}">
      <dsp:nvSpPr>
        <dsp:cNvPr id="0" name=""/>
        <dsp:cNvSpPr/>
      </dsp:nvSpPr>
      <dsp:spPr>
        <a:xfrm>
          <a:off x="0" y="2534487"/>
          <a:ext cx="5664038" cy="743535"/>
        </a:xfrm>
        <a:prstGeom prst="roundRect">
          <a:avLst/>
        </a:prstGeom>
        <a:solidFill>
          <a:schemeClr val="accent5">
            <a:hueOff val="905844"/>
            <a:satOff val="398"/>
            <a:lumOff val="-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Release every day</a:t>
          </a:r>
        </a:p>
      </dsp:txBody>
      <dsp:txXfrm>
        <a:off x="36296" y="2570783"/>
        <a:ext cx="5591446" cy="670943"/>
      </dsp:txXfrm>
    </dsp:sp>
    <dsp:sp modelId="{3F1D23D7-C814-4C4E-AAD5-9045914BDC81}">
      <dsp:nvSpPr>
        <dsp:cNvPr id="0" name=""/>
        <dsp:cNvSpPr/>
      </dsp:nvSpPr>
      <dsp:spPr>
        <a:xfrm>
          <a:off x="0" y="3367302"/>
          <a:ext cx="5664038" cy="743535"/>
        </a:xfrm>
        <a:prstGeom prst="roundRect">
          <a:avLst/>
        </a:prstGeom>
        <a:solidFill>
          <a:schemeClr val="accent5">
            <a:hueOff val="1207791"/>
            <a:satOff val="531"/>
            <a:lumOff val="-5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Multiple releases a day</a:t>
          </a:r>
        </a:p>
      </dsp:txBody>
      <dsp:txXfrm>
        <a:off x="36296" y="3403598"/>
        <a:ext cx="5591446" cy="670943"/>
      </dsp:txXfrm>
    </dsp:sp>
    <dsp:sp modelId="{14723B88-8CBA-0A45-8DDC-C69160FE0A66}">
      <dsp:nvSpPr>
        <dsp:cNvPr id="0" name=""/>
        <dsp:cNvSpPr/>
      </dsp:nvSpPr>
      <dsp:spPr>
        <a:xfrm>
          <a:off x="0" y="4200117"/>
          <a:ext cx="5664038" cy="743535"/>
        </a:xfrm>
        <a:prstGeom prst="roundRect">
          <a:avLst/>
        </a:prstGeom>
        <a:solidFill>
          <a:schemeClr val="accent5">
            <a:hueOff val="1509739"/>
            <a:satOff val="664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Ad hock release</a:t>
          </a:r>
        </a:p>
      </dsp:txBody>
      <dsp:txXfrm>
        <a:off x="36296" y="4236413"/>
        <a:ext cx="5591446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B5C28-8D6A-414A-9421-89145CD9D8CA}">
      <dsp:nvSpPr>
        <dsp:cNvPr id="0" name=""/>
        <dsp:cNvSpPr/>
      </dsp:nvSpPr>
      <dsp:spPr>
        <a:xfrm>
          <a:off x="0" y="1511054"/>
          <a:ext cx="1742908" cy="110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0CFFB-A933-8F43-80F4-5B3BD3A31FDE}">
      <dsp:nvSpPr>
        <dsp:cNvPr id="0" name=""/>
        <dsp:cNvSpPr/>
      </dsp:nvSpPr>
      <dsp:spPr>
        <a:xfrm>
          <a:off x="193656" y="1695027"/>
          <a:ext cx="1742908" cy="110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Technical stories</a:t>
          </a:r>
        </a:p>
      </dsp:txBody>
      <dsp:txXfrm>
        <a:off x="226071" y="1727442"/>
        <a:ext cx="1678078" cy="1041916"/>
      </dsp:txXfrm>
    </dsp:sp>
    <dsp:sp modelId="{13C2BD7D-AAEF-3045-B1B8-73710E9D6A20}">
      <dsp:nvSpPr>
        <dsp:cNvPr id="0" name=""/>
        <dsp:cNvSpPr/>
      </dsp:nvSpPr>
      <dsp:spPr>
        <a:xfrm>
          <a:off x="2130221" y="1511054"/>
          <a:ext cx="1742908" cy="110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BB28B-0194-064F-BD15-3EB407F2A59E}">
      <dsp:nvSpPr>
        <dsp:cNvPr id="0" name=""/>
        <dsp:cNvSpPr/>
      </dsp:nvSpPr>
      <dsp:spPr>
        <a:xfrm>
          <a:off x="2323877" y="1695027"/>
          <a:ext cx="1742908" cy="110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Mostly all functionalities should be part of smoke or regression</a:t>
          </a:r>
        </a:p>
      </dsp:txBody>
      <dsp:txXfrm>
        <a:off x="2356292" y="1727442"/>
        <a:ext cx="1678078" cy="1041916"/>
      </dsp:txXfrm>
    </dsp:sp>
    <dsp:sp modelId="{F3D16592-62EE-CE44-89E2-AE3DF85FB614}">
      <dsp:nvSpPr>
        <dsp:cNvPr id="0" name=""/>
        <dsp:cNvSpPr/>
      </dsp:nvSpPr>
      <dsp:spPr>
        <a:xfrm>
          <a:off x="4260442" y="1511054"/>
          <a:ext cx="1742908" cy="110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726A9-63D9-FF4D-BAC4-748A28A57DDE}">
      <dsp:nvSpPr>
        <dsp:cNvPr id="0" name=""/>
        <dsp:cNvSpPr/>
      </dsp:nvSpPr>
      <dsp:spPr>
        <a:xfrm>
          <a:off x="4454098" y="1695027"/>
          <a:ext cx="1742908" cy="110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Obsolete </a:t>
          </a:r>
        </a:p>
      </dsp:txBody>
      <dsp:txXfrm>
        <a:off x="4486513" y="1727442"/>
        <a:ext cx="1678078" cy="1041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3601F-F663-C445-B0A3-FFAB622AD4A6}">
      <dsp:nvSpPr>
        <dsp:cNvPr id="0" name=""/>
        <dsp:cNvSpPr/>
      </dsp:nvSpPr>
      <dsp:spPr>
        <a:xfrm>
          <a:off x="0" y="299635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 description</a:t>
          </a:r>
        </a:p>
      </dsp:txBody>
      <dsp:txXfrm>
        <a:off x="0" y="299635"/>
        <a:ext cx="1895187" cy="1137112"/>
      </dsp:txXfrm>
    </dsp:sp>
    <dsp:sp modelId="{D43C5A59-C2FD-8449-AA43-EB3E1F0D37AE}">
      <dsp:nvSpPr>
        <dsp:cNvPr id="0" name=""/>
        <dsp:cNvSpPr/>
      </dsp:nvSpPr>
      <dsp:spPr>
        <a:xfrm>
          <a:off x="2084705" y="299635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Reusable, parametrize as much as possible</a:t>
          </a:r>
        </a:p>
      </dsp:txBody>
      <dsp:txXfrm>
        <a:off x="2084705" y="299635"/>
        <a:ext cx="1895187" cy="1137112"/>
      </dsp:txXfrm>
    </dsp:sp>
    <dsp:sp modelId="{A35F10E2-A7D8-0A42-BC58-EEC141D905E8}">
      <dsp:nvSpPr>
        <dsp:cNvPr id="0" name=""/>
        <dsp:cNvSpPr/>
      </dsp:nvSpPr>
      <dsp:spPr>
        <a:xfrm>
          <a:off x="4169411" y="299635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Poorly named variable should be avoided / naming best practices</a:t>
          </a:r>
        </a:p>
      </dsp:txBody>
      <dsp:txXfrm>
        <a:off x="4169411" y="299635"/>
        <a:ext cx="1895187" cy="1137112"/>
      </dsp:txXfrm>
    </dsp:sp>
    <dsp:sp modelId="{DBADC286-6E3C-5F42-B54D-E9CFF675058C}">
      <dsp:nvSpPr>
        <dsp:cNvPr id="0" name=""/>
        <dsp:cNvSpPr/>
      </dsp:nvSpPr>
      <dsp:spPr>
        <a:xfrm>
          <a:off x="0" y="1626266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Proper logs, warning logs, error logs, assertion messages etc</a:t>
          </a:r>
        </a:p>
      </dsp:txBody>
      <dsp:txXfrm>
        <a:off x="0" y="1626266"/>
        <a:ext cx="1895187" cy="1137112"/>
      </dsp:txXfrm>
    </dsp:sp>
    <dsp:sp modelId="{34D95887-EA19-9D4C-ADDD-E59BEE7A239E}">
      <dsp:nvSpPr>
        <dsp:cNvPr id="0" name=""/>
        <dsp:cNvSpPr/>
      </dsp:nvSpPr>
      <dsp:spPr>
        <a:xfrm>
          <a:off x="2084705" y="1626266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Methods should not have more than {} lines</a:t>
          </a:r>
        </a:p>
      </dsp:txBody>
      <dsp:txXfrm>
        <a:off x="2084705" y="1626266"/>
        <a:ext cx="1895187" cy="1137112"/>
      </dsp:txXfrm>
    </dsp:sp>
    <dsp:sp modelId="{04375445-84C8-D64B-92EB-B56E469F7E0F}">
      <dsp:nvSpPr>
        <dsp:cNvPr id="0" name=""/>
        <dsp:cNvSpPr/>
      </dsp:nvSpPr>
      <dsp:spPr>
        <a:xfrm>
          <a:off x="4169411" y="1626266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commented code (dead code) should be committed </a:t>
          </a:r>
        </a:p>
      </dsp:txBody>
      <dsp:txXfrm>
        <a:off x="4169411" y="1626266"/>
        <a:ext cx="1895187" cy="1137112"/>
      </dsp:txXfrm>
    </dsp:sp>
    <dsp:sp modelId="{8E2DB507-21A8-B643-AFE6-602E5961996B}">
      <dsp:nvSpPr>
        <dsp:cNvPr id="0" name=""/>
        <dsp:cNvSpPr/>
      </dsp:nvSpPr>
      <dsp:spPr>
        <a:xfrm>
          <a:off x="0" y="2952897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thread sleep</a:t>
          </a:r>
        </a:p>
      </dsp:txBody>
      <dsp:txXfrm>
        <a:off x="0" y="2952897"/>
        <a:ext cx="1895187" cy="1137112"/>
      </dsp:txXfrm>
    </dsp:sp>
    <dsp:sp modelId="{E0C59B9B-A6E7-3643-90C1-5646B2F76A34}">
      <dsp:nvSpPr>
        <dsp:cNvPr id="0" name=""/>
        <dsp:cNvSpPr/>
      </dsp:nvSpPr>
      <dsp:spPr>
        <a:xfrm>
          <a:off x="2084705" y="2952897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Locators locators locators </a:t>
          </a:r>
        </a:p>
      </dsp:txBody>
      <dsp:txXfrm>
        <a:off x="2084705" y="2952897"/>
        <a:ext cx="1895187" cy="1137112"/>
      </dsp:txXfrm>
    </dsp:sp>
    <dsp:sp modelId="{6397E445-3831-3548-BD04-20F2D388B94F}">
      <dsp:nvSpPr>
        <dsp:cNvPr id="0" name=""/>
        <dsp:cNvSpPr/>
      </dsp:nvSpPr>
      <dsp:spPr>
        <a:xfrm>
          <a:off x="4169411" y="2952897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Javadoc documentation is required</a:t>
          </a:r>
        </a:p>
      </dsp:txBody>
      <dsp:txXfrm>
        <a:off x="4169411" y="2952897"/>
        <a:ext cx="1895187" cy="1137112"/>
      </dsp:txXfrm>
    </dsp:sp>
    <dsp:sp modelId="{E5D82D61-EBCA-E34F-A5BC-A4B3A2C1AE04}">
      <dsp:nvSpPr>
        <dsp:cNvPr id="0" name=""/>
        <dsp:cNvSpPr/>
      </dsp:nvSpPr>
      <dsp:spPr>
        <a:xfrm>
          <a:off x="1042352" y="4279528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not repeat yourself</a:t>
          </a:r>
        </a:p>
      </dsp:txBody>
      <dsp:txXfrm>
        <a:off x="1042352" y="4279528"/>
        <a:ext cx="1895187" cy="1137112"/>
      </dsp:txXfrm>
    </dsp:sp>
    <dsp:sp modelId="{EB740FBA-8D89-1646-8F24-342AD36674AF}">
      <dsp:nvSpPr>
        <dsp:cNvPr id="0" name=""/>
        <dsp:cNvSpPr/>
      </dsp:nvSpPr>
      <dsp:spPr>
        <a:xfrm>
          <a:off x="3127058" y="4279528"/>
          <a:ext cx="1895187" cy="113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have to be generic enough to allow single or multiple values</a:t>
          </a:r>
        </a:p>
      </dsp:txBody>
      <dsp:txXfrm>
        <a:off x="3127058" y="4279528"/>
        <a:ext cx="1895187" cy="11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DA1E5-C13E-2A41-95A5-024D4DF1B21F}">
      <dsp:nvSpPr>
        <dsp:cNvPr id="0" name=""/>
        <dsp:cNvSpPr/>
      </dsp:nvSpPr>
      <dsp:spPr>
        <a:xfrm>
          <a:off x="425184" y="2307"/>
          <a:ext cx="2515175" cy="1509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End to end US level</a:t>
          </a:r>
        </a:p>
      </dsp:txBody>
      <dsp:txXfrm>
        <a:off x="425184" y="2307"/>
        <a:ext cx="2515175" cy="1509105"/>
      </dsp:txXfrm>
    </dsp:sp>
    <dsp:sp modelId="{D5A8AA57-CDA7-F045-BED2-1ECC4122EEDC}">
      <dsp:nvSpPr>
        <dsp:cNvPr id="0" name=""/>
        <dsp:cNvSpPr/>
      </dsp:nvSpPr>
      <dsp:spPr>
        <a:xfrm>
          <a:off x="3191877" y="2307"/>
          <a:ext cx="2515175" cy="1509105"/>
        </a:xfrm>
        <a:prstGeom prst="rect">
          <a:avLst/>
        </a:prstGeom>
        <a:solidFill>
          <a:schemeClr val="accent2">
            <a:hueOff val="601483"/>
            <a:satOff val="-1799"/>
            <a:lumOff val="-2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End to end Epic Level</a:t>
          </a:r>
        </a:p>
      </dsp:txBody>
      <dsp:txXfrm>
        <a:off x="3191877" y="2307"/>
        <a:ext cx="2515175" cy="1509105"/>
      </dsp:txXfrm>
    </dsp:sp>
    <dsp:sp modelId="{9B94DC07-BDBA-0B4E-97B5-D8904E496454}">
      <dsp:nvSpPr>
        <dsp:cNvPr id="0" name=""/>
        <dsp:cNvSpPr/>
      </dsp:nvSpPr>
      <dsp:spPr>
        <a:xfrm>
          <a:off x="425184" y="1762930"/>
          <a:ext cx="2515175" cy="1509105"/>
        </a:xfrm>
        <a:prstGeom prst="rect">
          <a:avLst/>
        </a:prstGeom>
        <a:solidFill>
          <a:schemeClr val="accent2">
            <a:hueOff val="1202965"/>
            <a:satOff val="-3598"/>
            <a:lumOff val="-5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End to end workflows</a:t>
          </a:r>
        </a:p>
      </dsp:txBody>
      <dsp:txXfrm>
        <a:off x="425184" y="1762930"/>
        <a:ext cx="2515175" cy="1509105"/>
      </dsp:txXfrm>
    </dsp:sp>
    <dsp:sp modelId="{B249D9F4-42BA-3B4F-A628-CB72FBF0B5EC}">
      <dsp:nvSpPr>
        <dsp:cNvPr id="0" name=""/>
        <dsp:cNvSpPr/>
      </dsp:nvSpPr>
      <dsp:spPr>
        <a:xfrm>
          <a:off x="3191877" y="1762930"/>
          <a:ext cx="2515175" cy="1509105"/>
        </a:xfrm>
        <a:prstGeom prst="rect">
          <a:avLst/>
        </a:prstGeom>
        <a:solidFill>
          <a:schemeClr val="accent2">
            <a:hueOff val="1804448"/>
            <a:satOff val="-5396"/>
            <a:lumOff val="-8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End to end between applications</a:t>
          </a:r>
        </a:p>
      </dsp:txBody>
      <dsp:txXfrm>
        <a:off x="3191877" y="1762930"/>
        <a:ext cx="2515175" cy="1509105"/>
      </dsp:txXfrm>
    </dsp:sp>
    <dsp:sp modelId="{383E33C6-D02C-924F-BFE8-7E147BABC91E}">
      <dsp:nvSpPr>
        <dsp:cNvPr id="0" name=""/>
        <dsp:cNvSpPr/>
      </dsp:nvSpPr>
      <dsp:spPr>
        <a:xfrm>
          <a:off x="425184" y="3523553"/>
          <a:ext cx="2515175" cy="1509105"/>
        </a:xfrm>
        <a:prstGeom prst="rect">
          <a:avLst/>
        </a:prstGeom>
        <a:solidFill>
          <a:schemeClr val="accent2">
            <a:hueOff val="2405930"/>
            <a:satOff val="-7195"/>
            <a:lumOff val="-11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up</a:t>
          </a:r>
        </a:p>
      </dsp:txBody>
      <dsp:txXfrm>
        <a:off x="425184" y="3523553"/>
        <a:ext cx="2515175" cy="1509105"/>
      </dsp:txXfrm>
    </dsp:sp>
    <dsp:sp modelId="{A8BE5D7E-F5E4-1A42-8573-B6918B6BF906}">
      <dsp:nvSpPr>
        <dsp:cNvPr id="0" name=""/>
        <dsp:cNvSpPr/>
      </dsp:nvSpPr>
      <dsp:spPr>
        <a:xfrm>
          <a:off x="3191877" y="3523553"/>
          <a:ext cx="2515175" cy="1509105"/>
        </a:xfrm>
        <a:prstGeom prst="rect">
          <a:avLst/>
        </a:prstGeom>
        <a:solidFill>
          <a:schemeClr val="accent2">
            <a:hueOff val="3007413"/>
            <a:satOff val="-8994"/>
            <a:lumOff val="-139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Tear down</a:t>
          </a:r>
        </a:p>
      </dsp:txBody>
      <dsp:txXfrm>
        <a:off x="3191877" y="3523553"/>
        <a:ext cx="2515175" cy="1509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76A5E-562E-DC43-8A18-347DBB280D9E}">
      <dsp:nvSpPr>
        <dsp:cNvPr id="0" name=""/>
        <dsp:cNvSpPr/>
      </dsp:nvSpPr>
      <dsp:spPr>
        <a:xfrm>
          <a:off x="0" y="29693"/>
          <a:ext cx="5609230" cy="437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Always try to automate happy path smoke test which covers the basic feature functionality that being testes</a:t>
          </a:r>
        </a:p>
      </dsp:txBody>
      <dsp:txXfrm>
        <a:off x="21361" y="51054"/>
        <a:ext cx="5566508" cy="394858"/>
      </dsp:txXfrm>
    </dsp:sp>
    <dsp:sp modelId="{7F50D9E1-0C79-2E40-AA2A-EBF269038E83}">
      <dsp:nvSpPr>
        <dsp:cNvPr id="0" name=""/>
        <dsp:cNvSpPr/>
      </dsp:nvSpPr>
      <dsp:spPr>
        <a:xfrm>
          <a:off x="0" y="498953"/>
          <a:ext cx="5609230" cy="437580"/>
        </a:xfrm>
        <a:prstGeom prst="roundRect">
          <a:avLst/>
        </a:prstGeom>
        <a:solidFill>
          <a:schemeClr val="accent2">
            <a:hueOff val="334157"/>
            <a:satOff val="-999"/>
            <a:lumOff val="-1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there are too many data entry fields in UI</a:t>
          </a:r>
        </a:p>
      </dsp:txBody>
      <dsp:txXfrm>
        <a:off x="21361" y="520314"/>
        <a:ext cx="5566508" cy="394858"/>
      </dsp:txXfrm>
    </dsp:sp>
    <dsp:sp modelId="{1FB43068-6094-1B4A-8CF6-92239D7BAC82}">
      <dsp:nvSpPr>
        <dsp:cNvPr id="0" name=""/>
        <dsp:cNvSpPr/>
      </dsp:nvSpPr>
      <dsp:spPr>
        <a:xfrm>
          <a:off x="0" y="968213"/>
          <a:ext cx="5609230" cy="437580"/>
        </a:xfrm>
        <a:prstGeom prst="roundRect">
          <a:avLst/>
        </a:prstGeom>
        <a:solidFill>
          <a:schemeClr val="accent2">
            <a:hueOff val="668314"/>
            <a:satOff val="-1999"/>
            <a:lumOff val="-30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Automation should be done with unit and selenium, do not overlap</a:t>
          </a:r>
        </a:p>
      </dsp:txBody>
      <dsp:txXfrm>
        <a:off x="21361" y="989574"/>
        <a:ext cx="5566508" cy="394858"/>
      </dsp:txXfrm>
    </dsp:sp>
    <dsp:sp modelId="{0AB5F5FE-4D3C-3E44-92C4-3D844B3AFC55}">
      <dsp:nvSpPr>
        <dsp:cNvPr id="0" name=""/>
        <dsp:cNvSpPr/>
      </dsp:nvSpPr>
      <dsp:spPr>
        <a:xfrm>
          <a:off x="0" y="1437474"/>
          <a:ext cx="5609230" cy="437580"/>
        </a:xfrm>
        <a:prstGeom prst="roundRect">
          <a:avLst/>
        </a:prstGeom>
        <a:solidFill>
          <a:schemeClr val="accent2">
            <a:hueOff val="1002471"/>
            <a:satOff val="-2998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validations should be automated and better be part of regression</a:t>
          </a:r>
        </a:p>
      </dsp:txBody>
      <dsp:txXfrm>
        <a:off x="21361" y="1458835"/>
        <a:ext cx="5566508" cy="394858"/>
      </dsp:txXfrm>
    </dsp:sp>
    <dsp:sp modelId="{AF5F5621-F7E2-5C4D-8EA7-30EE03B21B59}">
      <dsp:nvSpPr>
        <dsp:cNvPr id="0" name=""/>
        <dsp:cNvSpPr/>
      </dsp:nvSpPr>
      <dsp:spPr>
        <a:xfrm>
          <a:off x="0" y="1906734"/>
          <a:ext cx="5609230" cy="437580"/>
        </a:xfrm>
        <a:prstGeom prst="roundRect">
          <a:avLst/>
        </a:prstGeom>
        <a:solidFill>
          <a:schemeClr val="accent2">
            <a:hueOff val="1336628"/>
            <a:satOff val="-3997"/>
            <a:lumOff val="-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Always automate user specific functionalities </a:t>
          </a:r>
        </a:p>
      </dsp:txBody>
      <dsp:txXfrm>
        <a:off x="21361" y="1928095"/>
        <a:ext cx="5566508" cy="394858"/>
      </dsp:txXfrm>
    </dsp:sp>
    <dsp:sp modelId="{CDE6E490-A6CE-8745-B0D1-38DD42721898}">
      <dsp:nvSpPr>
        <dsp:cNvPr id="0" name=""/>
        <dsp:cNvSpPr/>
      </dsp:nvSpPr>
      <dsp:spPr>
        <a:xfrm>
          <a:off x="0" y="2375994"/>
          <a:ext cx="5609230" cy="437580"/>
        </a:xfrm>
        <a:prstGeom prst="roundRect">
          <a:avLst/>
        </a:prstGeom>
        <a:solidFill>
          <a:schemeClr val="accent2">
            <a:hueOff val="1670785"/>
            <a:satOff val="-4997"/>
            <a:lumOff val="-7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Automate the one happy path user workflow end to end</a:t>
          </a:r>
        </a:p>
      </dsp:txBody>
      <dsp:txXfrm>
        <a:off x="21361" y="2397355"/>
        <a:ext cx="5566508" cy="394858"/>
      </dsp:txXfrm>
    </dsp:sp>
    <dsp:sp modelId="{805425F8-E0B1-0046-8C6F-72A1DDC67895}">
      <dsp:nvSpPr>
        <dsp:cNvPr id="0" name=""/>
        <dsp:cNvSpPr/>
      </dsp:nvSpPr>
      <dsp:spPr>
        <a:xfrm>
          <a:off x="0" y="2845254"/>
          <a:ext cx="5609230" cy="437580"/>
        </a:xfrm>
        <a:prstGeom prst="roundRect">
          <a:avLst/>
        </a:prstGeom>
        <a:solidFill>
          <a:schemeClr val="accent2">
            <a:hueOff val="2004942"/>
            <a:satOff val="-5996"/>
            <a:lumOff val="-9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Consider other user workflows </a:t>
          </a:r>
        </a:p>
      </dsp:txBody>
      <dsp:txXfrm>
        <a:off x="21361" y="2866615"/>
        <a:ext cx="5566508" cy="394858"/>
      </dsp:txXfrm>
    </dsp:sp>
    <dsp:sp modelId="{49389E16-5CF1-9240-87E0-329F6D366BCC}">
      <dsp:nvSpPr>
        <dsp:cNvPr id="0" name=""/>
        <dsp:cNvSpPr/>
      </dsp:nvSpPr>
      <dsp:spPr>
        <a:xfrm>
          <a:off x="0" y="3314514"/>
          <a:ext cx="5609230" cy="437580"/>
        </a:xfrm>
        <a:prstGeom prst="roundRect">
          <a:avLst/>
        </a:prstGeom>
        <a:solidFill>
          <a:schemeClr val="accent2">
            <a:hueOff val="2339099"/>
            <a:satOff val="-6995"/>
            <a:lumOff val="-108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automate edge cases</a:t>
          </a:r>
        </a:p>
      </dsp:txBody>
      <dsp:txXfrm>
        <a:off x="21361" y="3335875"/>
        <a:ext cx="5566508" cy="394858"/>
      </dsp:txXfrm>
    </dsp:sp>
    <dsp:sp modelId="{E8633994-4633-2346-873B-2FC2EF5EB29A}">
      <dsp:nvSpPr>
        <dsp:cNvPr id="0" name=""/>
        <dsp:cNvSpPr/>
      </dsp:nvSpPr>
      <dsp:spPr>
        <a:xfrm>
          <a:off x="0" y="3783774"/>
          <a:ext cx="5609230" cy="437580"/>
        </a:xfrm>
        <a:prstGeom prst="roundRect">
          <a:avLst/>
        </a:prstGeom>
        <a:solidFill>
          <a:schemeClr val="accent2">
            <a:hueOff val="2673256"/>
            <a:satOff val="-7995"/>
            <a:lumOff val="-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automated if you know scenarios will be tested only once</a:t>
          </a:r>
        </a:p>
      </dsp:txBody>
      <dsp:txXfrm>
        <a:off x="21361" y="3805135"/>
        <a:ext cx="5566508" cy="394858"/>
      </dsp:txXfrm>
    </dsp:sp>
    <dsp:sp modelId="{DB7AF90B-AD47-AC43-B043-876DCF836209}">
      <dsp:nvSpPr>
        <dsp:cNvPr id="0" name=""/>
        <dsp:cNvSpPr/>
      </dsp:nvSpPr>
      <dsp:spPr>
        <a:xfrm>
          <a:off x="0" y="4253034"/>
          <a:ext cx="5609230" cy="437580"/>
        </a:xfrm>
        <a:prstGeom prst="roundRect">
          <a:avLst/>
        </a:prstGeom>
        <a:solidFill>
          <a:schemeClr val="accent2">
            <a:hueOff val="3007413"/>
            <a:satOff val="-8994"/>
            <a:lumOff val="-139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automate exploratory or ad hoc scenarios</a:t>
          </a:r>
        </a:p>
      </dsp:txBody>
      <dsp:txXfrm>
        <a:off x="21361" y="4274395"/>
        <a:ext cx="5566508" cy="39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7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13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FA2BE1-3975-9051-6C32-4AE774C87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8" b="19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EE597-0CE8-E983-8501-228586EA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B26 questions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F92-B55A-89EC-9716-C8257EAF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6" y="163067"/>
            <a:ext cx="11458448" cy="998539"/>
          </a:xfrm>
        </p:spPr>
        <p:txBody>
          <a:bodyPr>
            <a:noAutofit/>
          </a:bodyPr>
          <a:lstStyle/>
          <a:p>
            <a:r>
              <a:rPr lang="en-US" sz="3200" dirty="0"/>
              <a:t>Ensure scenarios are written  from a business point rather than just click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B521-A965-AEC8-23B9-5458B30E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94" y="1496142"/>
            <a:ext cx="4445402" cy="48195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 NOT</a:t>
            </a:r>
          </a:p>
          <a:p>
            <a:r>
              <a:rPr lang="en-US" dirty="0"/>
              <a:t>Given I am on main home page</a:t>
            </a:r>
          </a:p>
          <a:p>
            <a:r>
              <a:rPr lang="en-US" dirty="0"/>
              <a:t>When I click on Page1</a:t>
            </a:r>
          </a:p>
          <a:p>
            <a:r>
              <a:rPr lang="en-US" dirty="0"/>
              <a:t>And I enter details for Page1</a:t>
            </a:r>
          </a:p>
          <a:p>
            <a:r>
              <a:rPr lang="en-US" dirty="0"/>
              <a:t>And I click Submit</a:t>
            </a:r>
          </a:p>
          <a:p>
            <a:r>
              <a:rPr lang="en-US" dirty="0"/>
              <a:t>When I click on Page2</a:t>
            </a:r>
          </a:p>
          <a:p>
            <a:r>
              <a:rPr lang="en-US" dirty="0"/>
              <a:t>And I enter details for Page2</a:t>
            </a:r>
          </a:p>
          <a:p>
            <a:r>
              <a:rPr lang="en-US" dirty="0"/>
              <a:t>And I click on submit</a:t>
            </a:r>
          </a:p>
          <a:p>
            <a:r>
              <a:rPr lang="en-US" dirty="0"/>
              <a:t>Then success message is displayed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14AD-A522-B4DE-D9A4-F308837196F4}"/>
              </a:ext>
            </a:extLst>
          </p:cNvPr>
          <p:cNvSpPr txBox="1">
            <a:spLocks/>
          </p:cNvSpPr>
          <p:nvPr/>
        </p:nvSpPr>
        <p:spPr>
          <a:xfrm>
            <a:off x="5199321" y="1496142"/>
            <a:ext cx="6198781" cy="481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DO THIS INSTEAD</a:t>
            </a:r>
          </a:p>
          <a:p>
            <a:r>
              <a:rPr lang="en-US" dirty="0"/>
              <a:t>Given I am on main home page</a:t>
            </a:r>
          </a:p>
          <a:p>
            <a:r>
              <a:rPr lang="en-US" dirty="0"/>
              <a:t>When I complete form submission for this user</a:t>
            </a:r>
          </a:p>
          <a:p>
            <a:r>
              <a:rPr lang="en-US" dirty="0"/>
              <a:t>Then success message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399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C4DB2-0596-B799-A2D6-5A981678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sz="3800"/>
              <a:t>Why do we release every 3 months? Why not faster? Where stories go after sprint completed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9D5EB1F-8338-44E0-837F-F1EBA61A4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81254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6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584D5-5364-2022-7DA5-A82E5D94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3800"/>
              <a:t>Can you talk about path from QA to Developer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3348-00E4-A8CD-E75D-8DEFD1C0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en-US" dirty="0"/>
              <a:t>All subjective notes</a:t>
            </a:r>
          </a:p>
          <a:p>
            <a:r>
              <a:rPr lang="en-US" dirty="0"/>
              <a:t>My journey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Curiosity </a:t>
            </a:r>
          </a:p>
          <a:p>
            <a:r>
              <a:rPr lang="en-US" dirty="0"/>
              <a:t> </a:t>
            </a:r>
            <a:r>
              <a:rPr lang="en-US" dirty="0" err="1"/>
              <a:t>Cydeo</a:t>
            </a:r>
            <a:r>
              <a:rPr lang="en-US" dirty="0"/>
              <a:t> development courses for alumni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7EBF833-E40E-4201-E214-A2CC1AE8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smoke">
            <a:extLst>
              <a:ext uri="{FF2B5EF4-FFF2-40B4-BE49-F238E27FC236}">
                <a16:creationId xmlns:a16="http://schemas.microsoft.com/office/drawing/2014/main" id="{1B18B2A6-172C-21F1-7DCC-BC58E3A3D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5B027-FC65-F703-1375-0AC7C630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4200" i="0"/>
              <a:t>What happens to user stories that will not be added to smoke test or regression test ?</a:t>
            </a:r>
            <a:endParaRPr lang="en-US" sz="4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9282C1-C7B5-9E6F-DACC-DE1BBE010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2992" y="1201002"/>
          <a:ext cx="6197007" cy="431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371B2-DA06-600C-47A9-3D946EC8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2900" i="0"/>
              <a:t>Are we going be able to complete in sprint automation most of the time or how often?</a:t>
            </a:r>
            <a:endParaRPr lang="en-US" sz="2900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DBE2BEDB-9AA6-38EE-9DFB-739C1A78E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8" r="747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4210-E6FE-4334-7D98-D3A3C151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In sprint automation </a:t>
            </a:r>
          </a:p>
          <a:p>
            <a:r>
              <a:rPr lang="en-US" dirty="0"/>
              <a:t>Delayed automation</a:t>
            </a:r>
          </a:p>
          <a:p>
            <a:r>
              <a:rPr lang="en-US" dirty="0"/>
              <a:t>Feature based automation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A9DF-C7B9-6FFD-0C04-A3C2ABAA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i="0" dirty="0"/>
              <a:t>What is the most important thing to look for when reviewing team member's code? 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48387-7B31-9516-1BDA-5A5ACD41B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064599" cy="57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9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06F24-58F7-AB65-4EB3-33F5AA10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UI testing checklist</a:t>
            </a: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7ED2FA46-7EBE-FE62-8962-F8090D4D8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9" r="2350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7EC3-9D0D-6192-4585-F892702F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Spell check – should match the requirements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Element label should be sentence cased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Content alignment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Error messages, notifications, alert messages, confirmations – check for alignment, spelling, consistency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Scroll bars should be present if the page is longer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External links are working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Page width should be consistent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9E01-2323-4953-EE7B-63B30454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dirty="0"/>
              <a:t>End to end testing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73D4E-AC2C-F67F-B85D-8D8BBFE54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57795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04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90E54A-C0F9-1F7A-6B1B-35293B3D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to automate (some subjective thoughts)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8F730-EA47-E309-5CEC-8337A6D8F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335685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8538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241D3A"/>
      </a:dk2>
      <a:lt2>
        <a:srgbClr val="E2E4E8"/>
      </a:lt2>
      <a:accent1>
        <a:srgbClr val="D39319"/>
      </a:accent1>
      <a:accent2>
        <a:srgbClr val="E5572B"/>
      </a:accent2>
      <a:accent3>
        <a:srgbClr val="A0AA1F"/>
      </a:accent3>
      <a:accent4>
        <a:srgbClr val="193CD3"/>
      </a:accent4>
      <a:accent5>
        <a:srgbClr val="552BE5"/>
      </a:accent5>
      <a:accent6>
        <a:srgbClr val="9119D3"/>
      </a:accent6>
      <a:hlink>
        <a:srgbClr val="3F6B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Sitka Banner</vt:lpstr>
      <vt:lpstr>HeadlinesVTI</vt:lpstr>
      <vt:lpstr>B26 questions </vt:lpstr>
      <vt:lpstr>Why do we release every 3 months? Why not faster? Where stories go after sprint completed</vt:lpstr>
      <vt:lpstr>Can you talk about path from QA to Developer</vt:lpstr>
      <vt:lpstr>What happens to user stories that will not be added to smoke test or regression test ?</vt:lpstr>
      <vt:lpstr>Are we going be able to complete in sprint automation most of the time or how often?</vt:lpstr>
      <vt:lpstr>What is the most important thing to look for when reviewing team member's code? </vt:lpstr>
      <vt:lpstr>UI testing checklist</vt:lpstr>
      <vt:lpstr>End to end testing </vt:lpstr>
      <vt:lpstr>What to automate (some subjective thoughts)</vt:lpstr>
      <vt:lpstr>Ensure scenarios are written  from a business point rather than just click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B26 questions </dc:title>
  <dc:creator>Nadir Shafiyev</dc:creator>
  <cp:lastModifiedBy>Nadir Shafiyev</cp:lastModifiedBy>
  <cp:revision>1</cp:revision>
  <dcterms:created xsi:type="dcterms:W3CDTF">2022-07-12T12:47:49Z</dcterms:created>
  <dcterms:modified xsi:type="dcterms:W3CDTF">2022-07-14T22:44:36Z</dcterms:modified>
</cp:coreProperties>
</file>