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sldIdLst>
    <p:sldId id="256" r:id="rId2"/>
    <p:sldId id="257" r:id="rId3"/>
    <p:sldId id="261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00"/>
    <p:restoredTop sz="95930"/>
  </p:normalViewPr>
  <p:slideViewPr>
    <p:cSldViewPr snapToGrid="0" snapToObjects="1">
      <p:cViewPr varScale="1">
        <p:scale>
          <a:sx n="154" d="100"/>
          <a:sy n="154" d="100"/>
        </p:scale>
        <p:origin x="10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dir Shafiyev" userId="e8d714b4417d9d97" providerId="LiveId" clId="{0B512611-0436-9F4D-BDDC-D4D76BCDBD9F}"/>
    <pc:docChg chg="custSel modSld">
      <pc:chgData name="Nadir Shafiyev" userId="e8d714b4417d9d97" providerId="LiveId" clId="{0B512611-0436-9F4D-BDDC-D4D76BCDBD9F}" dt="2022-05-13T01:31:54.453" v="40" actId="20577"/>
      <pc:docMkLst>
        <pc:docMk/>
      </pc:docMkLst>
      <pc:sldChg chg="modSp mod">
        <pc:chgData name="Nadir Shafiyev" userId="e8d714b4417d9d97" providerId="LiveId" clId="{0B512611-0436-9F4D-BDDC-D4D76BCDBD9F}" dt="2022-05-13T01:31:54.453" v="40" actId="20577"/>
        <pc:sldMkLst>
          <pc:docMk/>
          <pc:sldMk cId="568559871" sldId="257"/>
        </pc:sldMkLst>
        <pc:spChg chg="mod">
          <ac:chgData name="Nadir Shafiyev" userId="e8d714b4417d9d97" providerId="LiveId" clId="{0B512611-0436-9F4D-BDDC-D4D76BCDBD9F}" dt="2022-05-13T01:31:54.453" v="40" actId="20577"/>
          <ac:spMkLst>
            <pc:docMk/>
            <pc:sldMk cId="568559871" sldId="257"/>
            <ac:spMk id="3" creationId="{E241EF6E-E9D6-424A-A738-192CFA650A6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59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90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66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47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25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16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488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12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24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797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06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3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22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75" r:id="rId5"/>
    <p:sldLayoutId id="2147483676" r:id="rId6"/>
    <p:sldLayoutId id="2147483682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google.com/spreadsheets/d/1eVaJptBAaPNntvk53Z9ZN1tiVF_OycFJRJ71jQcKPAU/edit#gid=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727F3F19-5A4B-42AD-9A79-B8279086A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5D442E79-B334-435E-8C2E-4EB6608706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39" b="6475"/>
          <a:stretch/>
        </p:blipFill>
        <p:spPr>
          <a:xfrm>
            <a:off x="20" y="290956"/>
            <a:ext cx="12191980" cy="6857990"/>
          </a:xfrm>
          <a:prstGeom prst="rect">
            <a:avLst/>
          </a:prstGeom>
        </p:spPr>
      </p:pic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8202C37C-3123-4850-965F-F823CD438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4441" y="3562564"/>
            <a:ext cx="6007383" cy="2746580"/>
          </a:xfrm>
          <a:custGeom>
            <a:avLst/>
            <a:gdLst>
              <a:gd name="connsiteX0" fmla="*/ 7360262 w 8491753"/>
              <a:gd name="connsiteY0" fmla="*/ 0 h 3882436"/>
              <a:gd name="connsiteX1" fmla="*/ 7800623 w 8491753"/>
              <a:gd name="connsiteY1" fmla="*/ 266118 h 3882436"/>
              <a:gd name="connsiteX2" fmla="*/ 8418395 w 8491753"/>
              <a:gd name="connsiteY2" fmla="*/ 817361 h 3882436"/>
              <a:gd name="connsiteX3" fmla="*/ 8469084 w 8491753"/>
              <a:gd name="connsiteY3" fmla="*/ 2062410 h 3882436"/>
              <a:gd name="connsiteX4" fmla="*/ 7993875 w 8491753"/>
              <a:gd name="connsiteY4" fmla="*/ 3538728 h 3882436"/>
              <a:gd name="connsiteX5" fmla="*/ 7486985 w 8491753"/>
              <a:gd name="connsiteY5" fmla="*/ 3877711 h 3882436"/>
              <a:gd name="connsiteX6" fmla="*/ 4198536 w 8491753"/>
              <a:gd name="connsiteY6" fmla="*/ 3808014 h 3882436"/>
              <a:gd name="connsiteX7" fmla="*/ 1942874 w 8491753"/>
              <a:gd name="connsiteY7" fmla="*/ 3259939 h 3882436"/>
              <a:gd name="connsiteX8" fmla="*/ 2291361 w 8491753"/>
              <a:gd name="connsiteY8" fmla="*/ 3193410 h 3882436"/>
              <a:gd name="connsiteX9" fmla="*/ 1451824 w 8491753"/>
              <a:gd name="connsiteY9" fmla="*/ 3047678 h 3882436"/>
              <a:gd name="connsiteX10" fmla="*/ 1499345 w 8491753"/>
              <a:gd name="connsiteY10" fmla="*/ 3028670 h 3882436"/>
              <a:gd name="connsiteX11" fmla="*/ 1407471 w 8491753"/>
              <a:gd name="connsiteY11" fmla="*/ 2952636 h 3882436"/>
              <a:gd name="connsiteX12" fmla="*/ 1030471 w 8491753"/>
              <a:gd name="connsiteY12" fmla="*/ 2832250 h 3882436"/>
              <a:gd name="connsiteX13" fmla="*/ 1499345 w 8491753"/>
              <a:gd name="connsiteY13" fmla="*/ 2629494 h 3882436"/>
              <a:gd name="connsiteX14" fmla="*/ 970279 w 8491753"/>
              <a:gd name="connsiteY14" fmla="*/ 2353873 h 3882436"/>
              <a:gd name="connsiteX15" fmla="*/ 700993 w 8491753"/>
              <a:gd name="connsiteY15" fmla="*/ 2287343 h 3882436"/>
              <a:gd name="connsiteX16" fmla="*/ 1588051 w 8491753"/>
              <a:gd name="connsiteY16" fmla="*/ 1942023 h 3882436"/>
              <a:gd name="connsiteX17" fmla="*/ 149751 w 8491753"/>
              <a:gd name="connsiteY17" fmla="*/ 1770949 h 3882436"/>
              <a:gd name="connsiteX18" fmla="*/ 266969 w 8491753"/>
              <a:gd name="connsiteY18" fmla="*/ 1701251 h 3882436"/>
              <a:gd name="connsiteX19" fmla="*/ 1160362 w 8491753"/>
              <a:gd name="connsiteY19" fmla="*/ 1720259 h 3882436"/>
              <a:gd name="connsiteX20" fmla="*/ 1309262 w 8491753"/>
              <a:gd name="connsiteY20" fmla="*/ 1666403 h 3882436"/>
              <a:gd name="connsiteX21" fmla="*/ 1160362 w 8491753"/>
              <a:gd name="connsiteY21" fmla="*/ 1580864 h 3882436"/>
              <a:gd name="connsiteX22" fmla="*/ 580607 w 8491753"/>
              <a:gd name="connsiteY22" fmla="*/ 1517503 h 3882436"/>
              <a:gd name="connsiteX23" fmla="*/ 428540 w 8491753"/>
              <a:gd name="connsiteY23" fmla="*/ 1374940 h 3882436"/>
              <a:gd name="connsiteX24" fmla="*/ 171927 w 8491753"/>
              <a:gd name="connsiteY24" fmla="*/ 1210201 h 3882436"/>
              <a:gd name="connsiteX25" fmla="*/ 349338 w 8491753"/>
              <a:gd name="connsiteY25" fmla="*/ 1073974 h 3882436"/>
              <a:gd name="connsiteX26" fmla="*/ 61044 w 8491753"/>
              <a:gd name="connsiteY26" fmla="*/ 871218 h 3882436"/>
              <a:gd name="connsiteX27" fmla="*/ 143414 w 8491753"/>
              <a:gd name="connsiteY27" fmla="*/ 605101 h 3882436"/>
              <a:gd name="connsiteX28" fmla="*/ 628128 w 8491753"/>
              <a:gd name="connsiteY28" fmla="*/ 541739 h 3882436"/>
              <a:gd name="connsiteX29" fmla="*/ 1277580 w 8491753"/>
              <a:gd name="connsiteY29" fmla="*/ 449865 h 3882436"/>
              <a:gd name="connsiteX30" fmla="*/ 1930202 w 8491753"/>
              <a:gd name="connsiteY30" fmla="*/ 370664 h 3882436"/>
              <a:gd name="connsiteX31" fmla="*/ 2582822 w 8491753"/>
              <a:gd name="connsiteY31" fmla="*/ 370664 h 3882436"/>
              <a:gd name="connsiteX32" fmla="*/ 2769739 w 8491753"/>
              <a:gd name="connsiteY32" fmla="*/ 377000 h 3882436"/>
              <a:gd name="connsiteX33" fmla="*/ 2772907 w 8491753"/>
              <a:gd name="connsiteY33" fmla="*/ 377000 h 3882436"/>
              <a:gd name="connsiteX34" fmla="*/ 3583931 w 8491753"/>
              <a:gd name="connsiteY34" fmla="*/ 405513 h 3882436"/>
              <a:gd name="connsiteX35" fmla="*/ 3884897 w 8491753"/>
              <a:gd name="connsiteY35" fmla="*/ 408681 h 3882436"/>
              <a:gd name="connsiteX36" fmla="*/ 4537518 w 8491753"/>
              <a:gd name="connsiteY36" fmla="*/ 411848 h 3882436"/>
              <a:gd name="connsiteX37" fmla="*/ 5186971 w 8491753"/>
              <a:gd name="connsiteY37" fmla="*/ 399176 h 3882436"/>
              <a:gd name="connsiteX38" fmla="*/ 5845928 w 8491753"/>
              <a:gd name="connsiteY38" fmla="*/ 361159 h 3882436"/>
              <a:gd name="connsiteX39" fmla="*/ 6495381 w 8491753"/>
              <a:gd name="connsiteY39" fmla="*/ 310470 h 3882436"/>
              <a:gd name="connsiteX40" fmla="*/ 6910398 w 8491753"/>
              <a:gd name="connsiteY40" fmla="*/ 196420 h 3882436"/>
              <a:gd name="connsiteX41" fmla="*/ 7360262 w 8491753"/>
              <a:gd name="connsiteY41" fmla="*/ 0 h 3882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8491753" h="3882436">
                <a:moveTo>
                  <a:pt x="7360262" y="0"/>
                </a:moveTo>
                <a:cubicBezTo>
                  <a:pt x="7477481" y="142563"/>
                  <a:pt x="7651725" y="183748"/>
                  <a:pt x="7800623" y="266118"/>
                </a:cubicBezTo>
                <a:cubicBezTo>
                  <a:pt x="7946354" y="329479"/>
                  <a:pt x="8361371" y="696974"/>
                  <a:pt x="8418395" y="817361"/>
                </a:cubicBezTo>
                <a:cubicBezTo>
                  <a:pt x="8519774" y="1026453"/>
                  <a:pt x="8494429" y="1793125"/>
                  <a:pt x="8469084" y="2062410"/>
                </a:cubicBezTo>
                <a:cubicBezTo>
                  <a:pt x="8374043" y="2734040"/>
                  <a:pt x="8025556" y="3507048"/>
                  <a:pt x="7993875" y="3538728"/>
                </a:cubicBezTo>
                <a:cubicBezTo>
                  <a:pt x="7892497" y="3516552"/>
                  <a:pt x="7661229" y="3865039"/>
                  <a:pt x="7486985" y="3877711"/>
                </a:cubicBezTo>
                <a:cubicBezTo>
                  <a:pt x="7303237" y="3890384"/>
                  <a:pt x="4604047" y="3880880"/>
                  <a:pt x="4198536" y="3808014"/>
                </a:cubicBezTo>
                <a:cubicBezTo>
                  <a:pt x="1993563" y="3405670"/>
                  <a:pt x="1942874" y="3259939"/>
                  <a:pt x="1942874" y="3259939"/>
                </a:cubicBezTo>
                <a:cubicBezTo>
                  <a:pt x="1942874" y="3259939"/>
                  <a:pt x="2177311" y="3231426"/>
                  <a:pt x="2291361" y="3193410"/>
                </a:cubicBezTo>
                <a:cubicBezTo>
                  <a:pt x="2126622" y="3190241"/>
                  <a:pt x="1477169" y="3069855"/>
                  <a:pt x="1451824" y="3047678"/>
                </a:cubicBezTo>
                <a:cubicBezTo>
                  <a:pt x="1464497" y="3041343"/>
                  <a:pt x="1483505" y="3035006"/>
                  <a:pt x="1499345" y="3028670"/>
                </a:cubicBezTo>
                <a:cubicBezTo>
                  <a:pt x="1464497" y="3009662"/>
                  <a:pt x="1435984" y="2987486"/>
                  <a:pt x="1407471" y="2952636"/>
                </a:cubicBezTo>
                <a:cubicBezTo>
                  <a:pt x="1315597" y="2835418"/>
                  <a:pt x="1160362" y="2876603"/>
                  <a:pt x="1030471" y="2832250"/>
                </a:cubicBezTo>
                <a:cubicBezTo>
                  <a:pt x="1112841" y="2585141"/>
                  <a:pt x="1331438" y="2677015"/>
                  <a:pt x="1499345" y="2629494"/>
                </a:cubicBezTo>
                <a:cubicBezTo>
                  <a:pt x="1058984" y="2483763"/>
                  <a:pt x="1144523" y="2407729"/>
                  <a:pt x="970279" y="2353873"/>
                </a:cubicBezTo>
                <a:cubicBezTo>
                  <a:pt x="751682" y="2287343"/>
                  <a:pt x="700993" y="2287343"/>
                  <a:pt x="700993" y="2287343"/>
                </a:cubicBezTo>
                <a:cubicBezTo>
                  <a:pt x="957606" y="2084587"/>
                  <a:pt x="1264908" y="2303184"/>
                  <a:pt x="1588051" y="1942023"/>
                </a:cubicBezTo>
                <a:cubicBezTo>
                  <a:pt x="1277580" y="1891335"/>
                  <a:pt x="349338" y="1865990"/>
                  <a:pt x="149751" y="1770949"/>
                </a:cubicBezTo>
                <a:cubicBezTo>
                  <a:pt x="225784" y="1805797"/>
                  <a:pt x="232120" y="1701251"/>
                  <a:pt x="266969" y="1701251"/>
                </a:cubicBezTo>
                <a:cubicBezTo>
                  <a:pt x="561599" y="1698083"/>
                  <a:pt x="862565" y="1758277"/>
                  <a:pt x="1160362" y="1720259"/>
                </a:cubicBezTo>
                <a:cubicBezTo>
                  <a:pt x="1214219" y="1717092"/>
                  <a:pt x="1299758" y="1745604"/>
                  <a:pt x="1309262" y="1666403"/>
                </a:cubicBezTo>
                <a:cubicBezTo>
                  <a:pt x="1318765" y="1568192"/>
                  <a:pt x="1207884" y="1590368"/>
                  <a:pt x="1160362" y="1580864"/>
                </a:cubicBezTo>
                <a:cubicBezTo>
                  <a:pt x="967110" y="1549184"/>
                  <a:pt x="777027" y="1536512"/>
                  <a:pt x="580607" y="1517503"/>
                </a:cubicBezTo>
                <a:cubicBezTo>
                  <a:pt x="498238" y="1507999"/>
                  <a:pt x="396860" y="1527007"/>
                  <a:pt x="428540" y="1374940"/>
                </a:cubicBezTo>
                <a:cubicBezTo>
                  <a:pt x="403195" y="1229209"/>
                  <a:pt x="251129" y="1279898"/>
                  <a:pt x="171927" y="1210201"/>
                </a:cubicBezTo>
                <a:cubicBezTo>
                  <a:pt x="209944" y="1127831"/>
                  <a:pt x="317658" y="1184857"/>
                  <a:pt x="349338" y="1073974"/>
                </a:cubicBezTo>
                <a:cubicBezTo>
                  <a:pt x="197271" y="1108823"/>
                  <a:pt x="213112" y="868050"/>
                  <a:pt x="61044" y="871218"/>
                </a:cubicBezTo>
                <a:cubicBezTo>
                  <a:pt x="-65678" y="728655"/>
                  <a:pt x="26196" y="658957"/>
                  <a:pt x="143414" y="605101"/>
                </a:cubicBezTo>
                <a:cubicBezTo>
                  <a:pt x="295481" y="538572"/>
                  <a:pt x="463388" y="554411"/>
                  <a:pt x="628128" y="541739"/>
                </a:cubicBezTo>
                <a:cubicBezTo>
                  <a:pt x="846725" y="513227"/>
                  <a:pt x="1055817" y="446698"/>
                  <a:pt x="1277580" y="449865"/>
                </a:cubicBezTo>
                <a:cubicBezTo>
                  <a:pt x="1486673" y="383336"/>
                  <a:pt x="1717941" y="456201"/>
                  <a:pt x="1930202" y="370664"/>
                </a:cubicBezTo>
                <a:cubicBezTo>
                  <a:pt x="2145630" y="370664"/>
                  <a:pt x="2364226" y="370664"/>
                  <a:pt x="2582822" y="370664"/>
                </a:cubicBezTo>
                <a:cubicBezTo>
                  <a:pt x="2646185" y="373831"/>
                  <a:pt x="2706377" y="373831"/>
                  <a:pt x="2769739" y="377000"/>
                </a:cubicBezTo>
                <a:cubicBezTo>
                  <a:pt x="2769739" y="377000"/>
                  <a:pt x="2772907" y="377000"/>
                  <a:pt x="2772907" y="377000"/>
                </a:cubicBezTo>
                <a:cubicBezTo>
                  <a:pt x="3045361" y="386504"/>
                  <a:pt x="3314646" y="392840"/>
                  <a:pt x="3583931" y="405513"/>
                </a:cubicBezTo>
                <a:cubicBezTo>
                  <a:pt x="3685309" y="405513"/>
                  <a:pt x="3783519" y="408681"/>
                  <a:pt x="3884897" y="408681"/>
                </a:cubicBezTo>
                <a:cubicBezTo>
                  <a:pt x="4100325" y="424520"/>
                  <a:pt x="4318922" y="434025"/>
                  <a:pt x="4537518" y="411848"/>
                </a:cubicBezTo>
                <a:cubicBezTo>
                  <a:pt x="4756115" y="430857"/>
                  <a:pt x="4968375" y="418185"/>
                  <a:pt x="5186971" y="399176"/>
                </a:cubicBezTo>
                <a:cubicBezTo>
                  <a:pt x="5408735" y="421353"/>
                  <a:pt x="5627332" y="389672"/>
                  <a:pt x="5845928" y="361159"/>
                </a:cubicBezTo>
                <a:cubicBezTo>
                  <a:pt x="6064526" y="373831"/>
                  <a:pt x="6283122" y="373831"/>
                  <a:pt x="6495381" y="310470"/>
                </a:cubicBezTo>
                <a:cubicBezTo>
                  <a:pt x="6656953" y="380168"/>
                  <a:pt x="6736155" y="152067"/>
                  <a:pt x="6910398" y="196420"/>
                </a:cubicBezTo>
                <a:cubicBezTo>
                  <a:pt x="7084641" y="243941"/>
                  <a:pt x="7208196" y="63361"/>
                  <a:pt x="7360262" y="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  <a:effectLst>
            <a:outerShdw blurRad="508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C7604DA-1A80-47FD-9F09-D72DC278D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1393" y="3562564"/>
            <a:ext cx="6007383" cy="2746580"/>
          </a:xfrm>
          <a:custGeom>
            <a:avLst/>
            <a:gdLst>
              <a:gd name="connsiteX0" fmla="*/ 7360262 w 8491753"/>
              <a:gd name="connsiteY0" fmla="*/ 0 h 3882436"/>
              <a:gd name="connsiteX1" fmla="*/ 7800623 w 8491753"/>
              <a:gd name="connsiteY1" fmla="*/ 266118 h 3882436"/>
              <a:gd name="connsiteX2" fmla="*/ 8418395 w 8491753"/>
              <a:gd name="connsiteY2" fmla="*/ 817361 h 3882436"/>
              <a:gd name="connsiteX3" fmla="*/ 8469084 w 8491753"/>
              <a:gd name="connsiteY3" fmla="*/ 2062410 h 3882436"/>
              <a:gd name="connsiteX4" fmla="*/ 7993875 w 8491753"/>
              <a:gd name="connsiteY4" fmla="*/ 3538728 h 3882436"/>
              <a:gd name="connsiteX5" fmla="*/ 7486985 w 8491753"/>
              <a:gd name="connsiteY5" fmla="*/ 3877711 h 3882436"/>
              <a:gd name="connsiteX6" fmla="*/ 4198536 w 8491753"/>
              <a:gd name="connsiteY6" fmla="*/ 3808014 h 3882436"/>
              <a:gd name="connsiteX7" fmla="*/ 1942874 w 8491753"/>
              <a:gd name="connsiteY7" fmla="*/ 3259939 h 3882436"/>
              <a:gd name="connsiteX8" fmla="*/ 2291361 w 8491753"/>
              <a:gd name="connsiteY8" fmla="*/ 3193410 h 3882436"/>
              <a:gd name="connsiteX9" fmla="*/ 1451824 w 8491753"/>
              <a:gd name="connsiteY9" fmla="*/ 3047678 h 3882436"/>
              <a:gd name="connsiteX10" fmla="*/ 1499345 w 8491753"/>
              <a:gd name="connsiteY10" fmla="*/ 3028670 h 3882436"/>
              <a:gd name="connsiteX11" fmla="*/ 1407471 w 8491753"/>
              <a:gd name="connsiteY11" fmla="*/ 2952636 h 3882436"/>
              <a:gd name="connsiteX12" fmla="*/ 1030471 w 8491753"/>
              <a:gd name="connsiteY12" fmla="*/ 2832250 h 3882436"/>
              <a:gd name="connsiteX13" fmla="*/ 1499345 w 8491753"/>
              <a:gd name="connsiteY13" fmla="*/ 2629494 h 3882436"/>
              <a:gd name="connsiteX14" fmla="*/ 970279 w 8491753"/>
              <a:gd name="connsiteY14" fmla="*/ 2353873 h 3882436"/>
              <a:gd name="connsiteX15" fmla="*/ 700993 w 8491753"/>
              <a:gd name="connsiteY15" fmla="*/ 2287343 h 3882436"/>
              <a:gd name="connsiteX16" fmla="*/ 1588051 w 8491753"/>
              <a:gd name="connsiteY16" fmla="*/ 1942023 h 3882436"/>
              <a:gd name="connsiteX17" fmla="*/ 149751 w 8491753"/>
              <a:gd name="connsiteY17" fmla="*/ 1770949 h 3882436"/>
              <a:gd name="connsiteX18" fmla="*/ 266969 w 8491753"/>
              <a:gd name="connsiteY18" fmla="*/ 1701251 h 3882436"/>
              <a:gd name="connsiteX19" fmla="*/ 1160362 w 8491753"/>
              <a:gd name="connsiteY19" fmla="*/ 1720259 h 3882436"/>
              <a:gd name="connsiteX20" fmla="*/ 1309262 w 8491753"/>
              <a:gd name="connsiteY20" fmla="*/ 1666403 h 3882436"/>
              <a:gd name="connsiteX21" fmla="*/ 1160362 w 8491753"/>
              <a:gd name="connsiteY21" fmla="*/ 1580864 h 3882436"/>
              <a:gd name="connsiteX22" fmla="*/ 580607 w 8491753"/>
              <a:gd name="connsiteY22" fmla="*/ 1517503 h 3882436"/>
              <a:gd name="connsiteX23" fmla="*/ 428540 w 8491753"/>
              <a:gd name="connsiteY23" fmla="*/ 1374940 h 3882436"/>
              <a:gd name="connsiteX24" fmla="*/ 171927 w 8491753"/>
              <a:gd name="connsiteY24" fmla="*/ 1210201 h 3882436"/>
              <a:gd name="connsiteX25" fmla="*/ 349338 w 8491753"/>
              <a:gd name="connsiteY25" fmla="*/ 1073974 h 3882436"/>
              <a:gd name="connsiteX26" fmla="*/ 61044 w 8491753"/>
              <a:gd name="connsiteY26" fmla="*/ 871218 h 3882436"/>
              <a:gd name="connsiteX27" fmla="*/ 143414 w 8491753"/>
              <a:gd name="connsiteY27" fmla="*/ 605101 h 3882436"/>
              <a:gd name="connsiteX28" fmla="*/ 628128 w 8491753"/>
              <a:gd name="connsiteY28" fmla="*/ 541739 h 3882436"/>
              <a:gd name="connsiteX29" fmla="*/ 1277580 w 8491753"/>
              <a:gd name="connsiteY29" fmla="*/ 449865 h 3882436"/>
              <a:gd name="connsiteX30" fmla="*/ 1930202 w 8491753"/>
              <a:gd name="connsiteY30" fmla="*/ 370664 h 3882436"/>
              <a:gd name="connsiteX31" fmla="*/ 2582822 w 8491753"/>
              <a:gd name="connsiteY31" fmla="*/ 370664 h 3882436"/>
              <a:gd name="connsiteX32" fmla="*/ 2769739 w 8491753"/>
              <a:gd name="connsiteY32" fmla="*/ 377000 h 3882436"/>
              <a:gd name="connsiteX33" fmla="*/ 2772907 w 8491753"/>
              <a:gd name="connsiteY33" fmla="*/ 377000 h 3882436"/>
              <a:gd name="connsiteX34" fmla="*/ 3583931 w 8491753"/>
              <a:gd name="connsiteY34" fmla="*/ 405513 h 3882436"/>
              <a:gd name="connsiteX35" fmla="*/ 3884897 w 8491753"/>
              <a:gd name="connsiteY35" fmla="*/ 408681 h 3882436"/>
              <a:gd name="connsiteX36" fmla="*/ 4537518 w 8491753"/>
              <a:gd name="connsiteY36" fmla="*/ 411848 h 3882436"/>
              <a:gd name="connsiteX37" fmla="*/ 5186971 w 8491753"/>
              <a:gd name="connsiteY37" fmla="*/ 399176 h 3882436"/>
              <a:gd name="connsiteX38" fmla="*/ 5845928 w 8491753"/>
              <a:gd name="connsiteY38" fmla="*/ 361159 h 3882436"/>
              <a:gd name="connsiteX39" fmla="*/ 6495381 w 8491753"/>
              <a:gd name="connsiteY39" fmla="*/ 310470 h 3882436"/>
              <a:gd name="connsiteX40" fmla="*/ 6910398 w 8491753"/>
              <a:gd name="connsiteY40" fmla="*/ 196420 h 3882436"/>
              <a:gd name="connsiteX41" fmla="*/ 7360262 w 8491753"/>
              <a:gd name="connsiteY41" fmla="*/ 0 h 3882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8491753" h="3882436">
                <a:moveTo>
                  <a:pt x="7360262" y="0"/>
                </a:moveTo>
                <a:cubicBezTo>
                  <a:pt x="7477481" y="142563"/>
                  <a:pt x="7651725" y="183748"/>
                  <a:pt x="7800623" y="266118"/>
                </a:cubicBezTo>
                <a:cubicBezTo>
                  <a:pt x="7946354" y="329479"/>
                  <a:pt x="8361371" y="696974"/>
                  <a:pt x="8418395" y="817361"/>
                </a:cubicBezTo>
                <a:cubicBezTo>
                  <a:pt x="8519774" y="1026453"/>
                  <a:pt x="8494429" y="1793125"/>
                  <a:pt x="8469084" y="2062410"/>
                </a:cubicBezTo>
                <a:cubicBezTo>
                  <a:pt x="8374043" y="2734040"/>
                  <a:pt x="8025556" y="3507048"/>
                  <a:pt x="7993875" y="3538728"/>
                </a:cubicBezTo>
                <a:cubicBezTo>
                  <a:pt x="7892497" y="3516552"/>
                  <a:pt x="7661229" y="3865039"/>
                  <a:pt x="7486985" y="3877711"/>
                </a:cubicBezTo>
                <a:cubicBezTo>
                  <a:pt x="7303237" y="3890384"/>
                  <a:pt x="4604047" y="3880880"/>
                  <a:pt x="4198536" y="3808014"/>
                </a:cubicBezTo>
                <a:cubicBezTo>
                  <a:pt x="1993563" y="3405670"/>
                  <a:pt x="1942874" y="3259939"/>
                  <a:pt x="1942874" y="3259939"/>
                </a:cubicBezTo>
                <a:cubicBezTo>
                  <a:pt x="1942874" y="3259939"/>
                  <a:pt x="2177311" y="3231426"/>
                  <a:pt x="2291361" y="3193410"/>
                </a:cubicBezTo>
                <a:cubicBezTo>
                  <a:pt x="2126622" y="3190241"/>
                  <a:pt x="1477169" y="3069855"/>
                  <a:pt x="1451824" y="3047678"/>
                </a:cubicBezTo>
                <a:cubicBezTo>
                  <a:pt x="1464497" y="3041343"/>
                  <a:pt x="1483505" y="3035006"/>
                  <a:pt x="1499345" y="3028670"/>
                </a:cubicBezTo>
                <a:cubicBezTo>
                  <a:pt x="1464497" y="3009662"/>
                  <a:pt x="1435984" y="2987486"/>
                  <a:pt x="1407471" y="2952636"/>
                </a:cubicBezTo>
                <a:cubicBezTo>
                  <a:pt x="1315597" y="2835418"/>
                  <a:pt x="1160362" y="2876603"/>
                  <a:pt x="1030471" y="2832250"/>
                </a:cubicBezTo>
                <a:cubicBezTo>
                  <a:pt x="1112841" y="2585141"/>
                  <a:pt x="1331438" y="2677015"/>
                  <a:pt x="1499345" y="2629494"/>
                </a:cubicBezTo>
                <a:cubicBezTo>
                  <a:pt x="1058984" y="2483763"/>
                  <a:pt x="1144523" y="2407729"/>
                  <a:pt x="970279" y="2353873"/>
                </a:cubicBezTo>
                <a:cubicBezTo>
                  <a:pt x="751682" y="2287343"/>
                  <a:pt x="700993" y="2287343"/>
                  <a:pt x="700993" y="2287343"/>
                </a:cubicBezTo>
                <a:cubicBezTo>
                  <a:pt x="957606" y="2084587"/>
                  <a:pt x="1264908" y="2303184"/>
                  <a:pt x="1588051" y="1942023"/>
                </a:cubicBezTo>
                <a:cubicBezTo>
                  <a:pt x="1277580" y="1891335"/>
                  <a:pt x="349338" y="1865990"/>
                  <a:pt x="149751" y="1770949"/>
                </a:cubicBezTo>
                <a:cubicBezTo>
                  <a:pt x="225784" y="1805797"/>
                  <a:pt x="232120" y="1701251"/>
                  <a:pt x="266969" y="1701251"/>
                </a:cubicBezTo>
                <a:cubicBezTo>
                  <a:pt x="561599" y="1698083"/>
                  <a:pt x="862565" y="1758277"/>
                  <a:pt x="1160362" y="1720259"/>
                </a:cubicBezTo>
                <a:cubicBezTo>
                  <a:pt x="1214219" y="1717092"/>
                  <a:pt x="1299758" y="1745604"/>
                  <a:pt x="1309262" y="1666403"/>
                </a:cubicBezTo>
                <a:cubicBezTo>
                  <a:pt x="1318765" y="1568192"/>
                  <a:pt x="1207884" y="1590368"/>
                  <a:pt x="1160362" y="1580864"/>
                </a:cubicBezTo>
                <a:cubicBezTo>
                  <a:pt x="967110" y="1549184"/>
                  <a:pt x="777027" y="1536512"/>
                  <a:pt x="580607" y="1517503"/>
                </a:cubicBezTo>
                <a:cubicBezTo>
                  <a:pt x="498238" y="1507999"/>
                  <a:pt x="396860" y="1527007"/>
                  <a:pt x="428540" y="1374940"/>
                </a:cubicBezTo>
                <a:cubicBezTo>
                  <a:pt x="403195" y="1229209"/>
                  <a:pt x="251129" y="1279898"/>
                  <a:pt x="171927" y="1210201"/>
                </a:cubicBezTo>
                <a:cubicBezTo>
                  <a:pt x="209944" y="1127831"/>
                  <a:pt x="317658" y="1184857"/>
                  <a:pt x="349338" y="1073974"/>
                </a:cubicBezTo>
                <a:cubicBezTo>
                  <a:pt x="197271" y="1108823"/>
                  <a:pt x="213112" y="868050"/>
                  <a:pt x="61044" y="871218"/>
                </a:cubicBezTo>
                <a:cubicBezTo>
                  <a:pt x="-65678" y="728655"/>
                  <a:pt x="26196" y="658957"/>
                  <a:pt x="143414" y="605101"/>
                </a:cubicBezTo>
                <a:cubicBezTo>
                  <a:pt x="295481" y="538572"/>
                  <a:pt x="463388" y="554411"/>
                  <a:pt x="628128" y="541739"/>
                </a:cubicBezTo>
                <a:cubicBezTo>
                  <a:pt x="846725" y="513227"/>
                  <a:pt x="1055817" y="446698"/>
                  <a:pt x="1277580" y="449865"/>
                </a:cubicBezTo>
                <a:cubicBezTo>
                  <a:pt x="1486673" y="383336"/>
                  <a:pt x="1717941" y="456201"/>
                  <a:pt x="1930202" y="370664"/>
                </a:cubicBezTo>
                <a:cubicBezTo>
                  <a:pt x="2145630" y="370664"/>
                  <a:pt x="2364226" y="370664"/>
                  <a:pt x="2582822" y="370664"/>
                </a:cubicBezTo>
                <a:cubicBezTo>
                  <a:pt x="2646185" y="373831"/>
                  <a:pt x="2706377" y="373831"/>
                  <a:pt x="2769739" y="377000"/>
                </a:cubicBezTo>
                <a:cubicBezTo>
                  <a:pt x="2769739" y="377000"/>
                  <a:pt x="2772907" y="377000"/>
                  <a:pt x="2772907" y="377000"/>
                </a:cubicBezTo>
                <a:cubicBezTo>
                  <a:pt x="3045361" y="386504"/>
                  <a:pt x="3314646" y="392840"/>
                  <a:pt x="3583931" y="405513"/>
                </a:cubicBezTo>
                <a:cubicBezTo>
                  <a:pt x="3685309" y="405513"/>
                  <a:pt x="3783519" y="408681"/>
                  <a:pt x="3884897" y="408681"/>
                </a:cubicBezTo>
                <a:cubicBezTo>
                  <a:pt x="4100325" y="424520"/>
                  <a:pt x="4318922" y="434025"/>
                  <a:pt x="4537518" y="411848"/>
                </a:cubicBezTo>
                <a:cubicBezTo>
                  <a:pt x="4756115" y="430857"/>
                  <a:pt x="4968375" y="418185"/>
                  <a:pt x="5186971" y="399176"/>
                </a:cubicBezTo>
                <a:cubicBezTo>
                  <a:pt x="5408735" y="421353"/>
                  <a:pt x="5627332" y="389672"/>
                  <a:pt x="5845928" y="361159"/>
                </a:cubicBezTo>
                <a:cubicBezTo>
                  <a:pt x="6064526" y="373831"/>
                  <a:pt x="6283122" y="373831"/>
                  <a:pt x="6495381" y="310470"/>
                </a:cubicBezTo>
                <a:cubicBezTo>
                  <a:pt x="6656953" y="380168"/>
                  <a:pt x="6736155" y="152067"/>
                  <a:pt x="6910398" y="196420"/>
                </a:cubicBezTo>
                <a:cubicBezTo>
                  <a:pt x="7084641" y="243941"/>
                  <a:pt x="7208196" y="63361"/>
                  <a:pt x="7360262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84D48E-AE11-374B-95BF-F000C3A08B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92410" y="4169113"/>
            <a:ext cx="4054890" cy="1000067"/>
          </a:xfrm>
        </p:spPr>
        <p:txBody>
          <a:bodyPr anchor="b">
            <a:normAutofit/>
          </a:bodyPr>
          <a:lstStyle/>
          <a:p>
            <a:pPr algn="ctr"/>
            <a:r>
              <a:rPr lang="en-US" sz="3200" dirty="0"/>
              <a:t>Assignment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FF9722-CBF8-B74E-9799-CAD6E5786B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1323" y="5225936"/>
            <a:ext cx="3514050" cy="1000067"/>
          </a:xfrm>
        </p:spPr>
        <p:txBody>
          <a:bodyPr>
            <a:normAutofit/>
          </a:bodyPr>
          <a:lstStyle/>
          <a:p>
            <a:pPr algn="ctr"/>
            <a:r>
              <a:rPr lang="en-US" sz="2000" dirty="0" err="1"/>
              <a:t>NextBasecrm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52178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433-982A-4842-B2A3-1C403984A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1EF6E-E9D6-424A-A738-192CFA650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836" y="1440873"/>
            <a:ext cx="10734964" cy="4731327"/>
          </a:xfrm>
        </p:spPr>
        <p:txBody>
          <a:bodyPr>
            <a:normAutofit/>
          </a:bodyPr>
          <a:lstStyle/>
          <a:p>
            <a:r>
              <a:rPr lang="en-US" dirty="0"/>
              <a:t>As a team, create </a:t>
            </a:r>
            <a:r>
              <a:rPr lang="en-US" b="1" dirty="0"/>
              <a:t>test scenarios / cases with steps </a:t>
            </a:r>
            <a:r>
              <a:rPr lang="en-US" dirty="0"/>
              <a:t>for the </a:t>
            </a:r>
            <a:r>
              <a:rPr lang="en-US" b="1" dirty="0"/>
              <a:t>Login User Story </a:t>
            </a:r>
            <a:r>
              <a:rPr lang="en-US" dirty="0"/>
              <a:t>(which you created last assignment)</a:t>
            </a:r>
          </a:p>
          <a:p>
            <a:r>
              <a:rPr lang="en-US" dirty="0"/>
              <a:t>Add </a:t>
            </a:r>
            <a:r>
              <a:rPr lang="en-US" b="1" dirty="0"/>
              <a:t>negative</a:t>
            </a:r>
            <a:r>
              <a:rPr lang="en-US" dirty="0"/>
              <a:t> scenarios </a:t>
            </a:r>
          </a:p>
          <a:p>
            <a:r>
              <a:rPr lang="en-US" dirty="0"/>
              <a:t>Test those scenarios and collect the evidence (screenshots)</a:t>
            </a:r>
          </a:p>
          <a:p>
            <a:r>
              <a:rPr lang="en-US" dirty="0"/>
              <a:t>Demo your scenarios and </a:t>
            </a:r>
            <a:r>
              <a:rPr lang="en-US" b="1" dirty="0"/>
              <a:t>evidence</a:t>
            </a:r>
            <a:r>
              <a:rPr lang="en-US" dirty="0"/>
              <a:t> to your Alumni mentor</a:t>
            </a:r>
          </a:p>
          <a:p>
            <a:r>
              <a:rPr lang="en-US" dirty="0"/>
              <a:t>As a team </a:t>
            </a:r>
            <a:r>
              <a:rPr lang="en-US" b="1" dirty="0"/>
              <a:t>automate</a:t>
            </a:r>
            <a:r>
              <a:rPr lang="en-US" dirty="0"/>
              <a:t> one (1</a:t>
            </a:r>
            <a:r>
              <a:rPr lang="en-US"/>
              <a:t>) scenario – as much as you covered at selenium </a:t>
            </a:r>
            <a:endParaRPr lang="en-US" dirty="0"/>
          </a:p>
          <a:p>
            <a:r>
              <a:rPr lang="en-US" dirty="0"/>
              <a:t>Demo your automation to your Alumni mentor</a:t>
            </a:r>
          </a:p>
          <a:p>
            <a:r>
              <a:rPr lang="en-US" b="1" dirty="0"/>
              <a:t>Interview question </a:t>
            </a:r>
            <a:r>
              <a:rPr lang="en-US" dirty="0"/>
              <a:t>– check the 4</a:t>
            </a:r>
            <a:r>
              <a:rPr lang="en-US" baseline="30000" dirty="0"/>
              <a:t>th</a:t>
            </a:r>
            <a:r>
              <a:rPr lang="en-US" dirty="0"/>
              <a:t> slide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559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0BFD0-C7AA-1148-A02F-AA4D4581D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NextbaseCRM</a:t>
            </a:r>
            <a:r>
              <a:rPr lang="en-US" dirty="0"/>
              <a:t> credentials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22DDD-09F6-E447-A904-372A810DF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300" y="1866900"/>
            <a:ext cx="10731500" cy="4305300"/>
          </a:xfrm>
        </p:spPr>
        <p:txBody>
          <a:bodyPr>
            <a:normAutofit fontScale="92500"/>
          </a:bodyPr>
          <a:lstStyle/>
          <a:p>
            <a:r>
              <a:rPr lang="en-US" dirty="0">
                <a:hlinkClick r:id="rId2"/>
              </a:rPr>
              <a:t>https://docs.google.com/spreadsheets/d/1eVaJptBAaPNntvk53Z9ZN1tiVF_OycFJRJ71jQcKPAU/edit#gid=0</a:t>
            </a:r>
            <a:r>
              <a:rPr lang="en-US" dirty="0"/>
              <a:t> – click the link</a:t>
            </a:r>
          </a:p>
          <a:p>
            <a:r>
              <a:rPr lang="en-US" dirty="0"/>
              <a:t>User your team’s credentials: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Each group has credentials for 3 roles </a:t>
            </a:r>
          </a:p>
          <a:p>
            <a:r>
              <a:rPr lang="en-US" dirty="0"/>
              <a:t>Link to the application is also in the file</a:t>
            </a:r>
          </a:p>
          <a:p>
            <a:endParaRPr lang="en-US" dirty="0"/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9FF8F2B-C207-7C4F-98DA-A24175CD9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58558"/>
            <a:ext cx="4630617" cy="142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052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0F9BE-DC3D-434F-BE5F-6C2905054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65125"/>
            <a:ext cx="9906000" cy="1117987"/>
          </a:xfrm>
        </p:spPr>
        <p:txBody>
          <a:bodyPr>
            <a:normAutofit fontScale="90000"/>
          </a:bodyPr>
          <a:lstStyle/>
          <a:p>
            <a:r>
              <a:rPr lang="en-US" dirty="0"/>
              <a:t>Interview question – when to automate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C02D5-F15E-9646-B6E7-EB535BF42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39951"/>
            <a:ext cx="10820400" cy="4516244"/>
          </a:xfrm>
        </p:spPr>
        <p:txBody>
          <a:bodyPr>
            <a:normAutofit/>
          </a:bodyPr>
          <a:lstStyle/>
          <a:p>
            <a:r>
              <a:rPr lang="en-US" dirty="0"/>
              <a:t>Make sure to stick to the point </a:t>
            </a:r>
          </a:p>
          <a:p>
            <a:r>
              <a:rPr lang="en-US" dirty="0"/>
              <a:t>Have your answer planned and organized</a:t>
            </a:r>
          </a:p>
          <a:p>
            <a:r>
              <a:rPr lang="en-US" dirty="0"/>
              <a:t>Give 3 reasons when automation (below some examples)</a:t>
            </a:r>
          </a:p>
          <a:p>
            <a:pPr>
              <a:buFontTx/>
              <a:buChar char="-"/>
            </a:pPr>
            <a:r>
              <a:rPr lang="en-US" dirty="0"/>
              <a:t>Repeated </a:t>
            </a:r>
          </a:p>
          <a:p>
            <a:pPr>
              <a:buFontTx/>
              <a:buChar char="-"/>
            </a:pPr>
            <a:r>
              <a:rPr lang="en-US" dirty="0"/>
              <a:t>Save time</a:t>
            </a:r>
          </a:p>
          <a:p>
            <a:pPr>
              <a:buFontTx/>
              <a:buChar char="-"/>
            </a:pPr>
            <a:r>
              <a:rPr lang="en-US" dirty="0"/>
              <a:t>Avoid human error</a:t>
            </a:r>
          </a:p>
          <a:p>
            <a:pPr>
              <a:buFontTx/>
              <a:buChar char="-"/>
            </a:pPr>
            <a:r>
              <a:rPr lang="en-US" dirty="0"/>
              <a:t>Time consuming </a:t>
            </a:r>
          </a:p>
          <a:p>
            <a:pPr>
              <a:buFontTx/>
              <a:buChar char="-"/>
            </a:pPr>
            <a:r>
              <a:rPr lang="en-US" dirty="0"/>
              <a:t>High risk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 marL="514350" indent="-514350">
              <a:buAutoNum type="alphaL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324345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Office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170</Words>
  <Application>Microsoft Macintosh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Elephant</vt:lpstr>
      <vt:lpstr>BrushVTI</vt:lpstr>
      <vt:lpstr>Assignment 3</vt:lpstr>
      <vt:lpstr>What to do</vt:lpstr>
      <vt:lpstr>NextbaseCRM credentials</vt:lpstr>
      <vt:lpstr>Interview question – when to automate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2</dc:title>
  <dc:creator>Nadir Shafiyev</dc:creator>
  <cp:lastModifiedBy>Nadir Shafiyev</cp:lastModifiedBy>
  <cp:revision>5</cp:revision>
  <dcterms:created xsi:type="dcterms:W3CDTF">2020-08-14T02:19:54Z</dcterms:created>
  <dcterms:modified xsi:type="dcterms:W3CDTF">2022-05-13T01:32:04Z</dcterms:modified>
</cp:coreProperties>
</file>