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8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4"/>
    <p:restoredTop sz="95930"/>
  </p:normalViewPr>
  <p:slideViewPr>
    <p:cSldViewPr snapToGrid="0" snapToObjects="1">
      <p:cViewPr varScale="1">
        <p:scale>
          <a:sx n="154" d="100"/>
          <a:sy n="154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5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9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8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2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9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2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spreadsheets/d/1iUbBEvm9x36BvPFY1ve8lre8iB9vgtK0mQ9WmIatjeY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27F3F19-5A4B-42AD-9A79-B8279086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5D442E79-B334-435E-8C2E-4EB660870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39" b="6475"/>
          <a:stretch/>
        </p:blipFill>
        <p:spPr>
          <a:xfrm>
            <a:off x="-3028" y="289941"/>
            <a:ext cx="12191980" cy="6857990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202C37C-3123-4850-965F-F823CD438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4441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C7604DA-1A80-47FD-9F09-D72DC278D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1393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4D48E-AE11-374B-95BF-F000C3A08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410" y="4169113"/>
            <a:ext cx="4054890" cy="1000067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Assignment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F9722-CBF8-B74E-9799-CAD6E5786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323" y="5225936"/>
            <a:ext cx="3317064" cy="646785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/>
              <a:t>Vytrack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217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BFD0-C7AA-1148-A02F-AA4D4581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VyTrack</a:t>
            </a:r>
            <a:r>
              <a:rPr lang="en-US" dirty="0"/>
              <a:t>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2DDD-09F6-E447-A904-372A810D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866900"/>
            <a:ext cx="10731500" cy="4305300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https://docs.google.com/spreadsheets/d/1iUbBEvm9x36BvPFY1ve8lre8iB9vgtK0mQ9WmIatjeY/edit?usp=sharing</a:t>
            </a:r>
            <a:r>
              <a:rPr lang="en-US" dirty="0"/>
              <a:t> – click the link</a:t>
            </a:r>
          </a:p>
          <a:p>
            <a:r>
              <a:rPr lang="en-US" dirty="0"/>
              <a:t>User your team’s credentials: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group has credentials for 3 roles </a:t>
            </a:r>
          </a:p>
          <a:p>
            <a:r>
              <a:rPr lang="en-US" dirty="0"/>
              <a:t>Link to the application is also in the file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067EC6-2896-534A-B4F6-EE6DD61A5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6654800" cy="132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3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433-982A-4842-B2A3-1C403984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6" y="115310"/>
            <a:ext cx="10515600" cy="1044417"/>
          </a:xfrm>
        </p:spPr>
        <p:txBody>
          <a:bodyPr/>
          <a:lstStyle/>
          <a:p>
            <a:r>
              <a:rPr lang="en-US" dirty="0">
                <a:latin typeface="+mn-lt"/>
              </a:rPr>
              <a:t>What to do – Deadline: June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EF6E-E9D6-424A-A738-192CFA650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" y="1037063"/>
            <a:ext cx="11045340" cy="54083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 a team go over the </a:t>
            </a:r>
            <a:r>
              <a:rPr lang="en-US" b="1" dirty="0" err="1"/>
              <a:t>Vytrack</a:t>
            </a:r>
            <a:r>
              <a:rPr lang="en-US" dirty="0"/>
              <a:t> Application</a:t>
            </a:r>
          </a:p>
          <a:p>
            <a:r>
              <a:rPr lang="en-US" dirty="0"/>
              <a:t>Change the AC of the User Story to Gherkin(check the 3</a:t>
            </a:r>
            <a:r>
              <a:rPr lang="en-US" baseline="30000" dirty="0"/>
              <a:t>rd</a:t>
            </a:r>
            <a:r>
              <a:rPr lang="en-US" dirty="0"/>
              <a:t> slide) – </a:t>
            </a:r>
            <a:r>
              <a:rPr lang="en-US" b="1" dirty="0"/>
              <a:t>team work</a:t>
            </a:r>
          </a:p>
          <a:p>
            <a:r>
              <a:rPr lang="en-US" dirty="0"/>
              <a:t>Create test scenarios according AC - </a:t>
            </a:r>
            <a:r>
              <a:rPr lang="en-US" b="1" dirty="0"/>
              <a:t>individual work</a:t>
            </a:r>
          </a:p>
          <a:p>
            <a:r>
              <a:rPr lang="en-US" dirty="0"/>
              <a:t>Have a scenario review meeting, review all scenarios and prepare the final version of scenarios – </a:t>
            </a:r>
            <a:r>
              <a:rPr lang="en-US" b="1" dirty="0"/>
              <a:t>team work</a:t>
            </a:r>
          </a:p>
          <a:p>
            <a:r>
              <a:rPr lang="en-US" dirty="0"/>
              <a:t>Assign team members to create </a:t>
            </a:r>
            <a:r>
              <a:rPr lang="en-US" b="1" dirty="0"/>
              <a:t>test cases </a:t>
            </a:r>
            <a:r>
              <a:rPr lang="en-US" dirty="0"/>
              <a:t>and </a:t>
            </a:r>
            <a:r>
              <a:rPr lang="en-US" b="1" dirty="0"/>
              <a:t>execute</a:t>
            </a:r>
            <a:r>
              <a:rPr lang="en-US" dirty="0"/>
              <a:t> those scenarios and </a:t>
            </a:r>
            <a:r>
              <a:rPr lang="en-US" b="1" dirty="0"/>
              <a:t>collect evidence </a:t>
            </a:r>
            <a:r>
              <a:rPr lang="en-US" dirty="0"/>
              <a:t>– </a:t>
            </a:r>
            <a:r>
              <a:rPr lang="en-US" b="1" dirty="0"/>
              <a:t>individual work</a:t>
            </a:r>
          </a:p>
          <a:p>
            <a:r>
              <a:rPr lang="en-US" dirty="0"/>
              <a:t>Review test results – </a:t>
            </a:r>
            <a:r>
              <a:rPr lang="en-US" b="1" dirty="0"/>
              <a:t>team work</a:t>
            </a:r>
          </a:p>
          <a:p>
            <a:r>
              <a:rPr lang="en-US" dirty="0"/>
              <a:t>Automate one scenario – </a:t>
            </a:r>
            <a:r>
              <a:rPr lang="en-US" b="1" dirty="0"/>
              <a:t>team work</a:t>
            </a:r>
          </a:p>
          <a:p>
            <a:r>
              <a:rPr lang="en-US" dirty="0"/>
              <a:t>Demo you manual test results and automation to your Alumni mentor – </a:t>
            </a:r>
            <a:r>
              <a:rPr lang="en-US" b="1" dirty="0"/>
              <a:t>team work</a:t>
            </a:r>
          </a:p>
          <a:p>
            <a:r>
              <a:rPr lang="en-US" b="1" dirty="0"/>
              <a:t>Interview question – check the 4</a:t>
            </a:r>
            <a:r>
              <a:rPr lang="en-US" b="1" baseline="30000" dirty="0"/>
              <a:t>th</a:t>
            </a:r>
            <a:r>
              <a:rPr lang="en-US" b="1" dirty="0"/>
              <a:t>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5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667EB2-4997-0F4A-B170-D5F40E528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743278"/>
              </p:ext>
            </p:extLst>
          </p:nvPr>
        </p:nvGraphicFramePr>
        <p:xfrm>
          <a:off x="627798" y="1173708"/>
          <a:ext cx="10726004" cy="4563792"/>
        </p:xfrm>
        <a:graphic>
          <a:graphicData uri="http://schemas.openxmlformats.org/drawingml/2006/table">
            <a:tbl>
              <a:tblPr/>
              <a:tblGrid>
                <a:gridCol w="2860926">
                  <a:extLst>
                    <a:ext uri="{9D8B030D-6E8A-4147-A177-3AD203B41FA5}">
                      <a16:colId xmlns:a16="http://schemas.microsoft.com/office/drawing/2014/main" val="706679988"/>
                    </a:ext>
                  </a:extLst>
                </a:gridCol>
                <a:gridCol w="7865078">
                  <a:extLst>
                    <a:ext uri="{9D8B030D-6E8A-4147-A177-3AD203B41FA5}">
                      <a16:colId xmlns:a16="http://schemas.microsoft.com/office/drawing/2014/main" val="1143616368"/>
                    </a:ext>
                  </a:extLst>
                </a:gridCol>
              </a:tblGrid>
              <a:tr h="4480884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1.As a truck driver I should be able to </a:t>
                      </a:r>
                      <a:b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access Vehicle under Fleet module.</a:t>
                      </a:r>
                    </a:p>
                  </a:txBody>
                  <a:tcPr marL="28133" marR="28133" marT="18756" marB="1875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</a:rPr>
                        <a:t>1.Verify that truck driver should be able to see all Vehicle information once navigate to Vehicle page. </a:t>
                      </a:r>
                      <a:br>
                        <a:rPr lang="en-US" sz="22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</a:rPr>
                        <a:t>2.Verify that when user click on any car on the grid , system should display general information </a:t>
                      </a:r>
                      <a:br>
                        <a:rPr lang="en-US" sz="22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</a:rPr>
                        <a:t>about the car </a:t>
                      </a:r>
                      <a:br>
                        <a:rPr lang="en-US" sz="22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</a:rPr>
                        <a:t>3.Verify that truck driver can add Event and it should display under Activity tab and General </a:t>
                      </a:r>
                      <a:br>
                        <a:rPr lang="en-US" sz="22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</a:rPr>
                        <a:t>information page as well .</a:t>
                      </a:r>
                      <a:br>
                        <a:rPr lang="en-US" sz="22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</a:rPr>
                        <a:t>4.Verify that Truck driver can reset the setting</a:t>
                      </a:r>
                    </a:p>
                  </a:txBody>
                  <a:tcPr marL="28133" marR="28133" marT="18756" marB="1875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9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19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F9BE-DC3D-434F-BE5F-6C290505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126"/>
            <a:ext cx="10376210" cy="15305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Interview question – tell me about you smoke test suite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02D5-F15E-9646-B6E7-EB535BF42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15" y="1683834"/>
            <a:ext cx="10762785" cy="44883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Make sure to stick to the point </a:t>
            </a:r>
          </a:p>
          <a:p>
            <a:r>
              <a:rPr lang="en-US" dirty="0"/>
              <a:t>Have your answer planned and organized</a:t>
            </a:r>
          </a:p>
          <a:p>
            <a:r>
              <a:rPr lang="en-US" dirty="0"/>
              <a:t>Do not forget:</a:t>
            </a:r>
          </a:p>
          <a:p>
            <a:pPr marL="514350" indent="-514350">
              <a:buAutoNum type="alphaLcPeriod"/>
            </a:pPr>
            <a:r>
              <a:rPr lang="en-US" dirty="0"/>
              <a:t>How many scenarios </a:t>
            </a:r>
          </a:p>
          <a:p>
            <a:pPr marL="514350" indent="-514350">
              <a:buAutoNum type="alphaLcPeriod"/>
            </a:pPr>
            <a:r>
              <a:rPr lang="en-US" dirty="0"/>
              <a:t>Who creates them</a:t>
            </a:r>
          </a:p>
          <a:p>
            <a:pPr marL="514350" indent="-514350">
              <a:buAutoNum type="alphaLcPeriod"/>
            </a:pPr>
            <a:r>
              <a:rPr lang="en-US" dirty="0"/>
              <a:t>Where it runs, how often it runs, how long does it take</a:t>
            </a:r>
          </a:p>
          <a:p>
            <a:pPr marL="514350" indent="-514350">
              <a:buAutoNum type="alphaLcPeriod"/>
            </a:pPr>
            <a:r>
              <a:rPr lang="en-US" dirty="0"/>
              <a:t>Who decides which scenario will become part of smoke </a:t>
            </a:r>
          </a:p>
          <a:p>
            <a:pPr marL="514350" indent="-514350">
              <a:buAutoNum type="alphaLcPeriod"/>
            </a:pPr>
            <a:r>
              <a:rPr lang="en-US" dirty="0"/>
              <a:t>Pass rate </a:t>
            </a:r>
          </a:p>
          <a:p>
            <a:pPr marL="514350" indent="-514350">
              <a:buAutoNum type="alphaLcPeriod"/>
            </a:pPr>
            <a:r>
              <a:rPr lang="en-US" dirty="0"/>
              <a:t>Why we need it</a:t>
            </a:r>
          </a:p>
          <a:p>
            <a:pPr marL="514350" indent="-514350">
              <a:buAutoNum type="alphaL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2434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321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Elephant</vt:lpstr>
      <vt:lpstr>BrushVTI</vt:lpstr>
      <vt:lpstr>Assignment 4</vt:lpstr>
      <vt:lpstr>VyTrack credentials</vt:lpstr>
      <vt:lpstr>What to do – Deadline: June 13</vt:lpstr>
      <vt:lpstr>PowerPoint Presentation</vt:lpstr>
      <vt:lpstr>Interview question – tell me about you smoke test suite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Nadir Shafiyev</dc:creator>
  <cp:lastModifiedBy>Nadir Shafiyev</cp:lastModifiedBy>
  <cp:revision>8</cp:revision>
  <dcterms:created xsi:type="dcterms:W3CDTF">2020-08-14T02:19:54Z</dcterms:created>
  <dcterms:modified xsi:type="dcterms:W3CDTF">2022-06-03T00:27:26Z</dcterms:modified>
</cp:coreProperties>
</file>