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934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0"/>
    <p:restoredTop sz="95930"/>
  </p:normalViewPr>
  <p:slideViewPr>
    <p:cSldViewPr snapToGrid="0" snapToObjects="1">
      <p:cViewPr varScale="1">
        <p:scale>
          <a:sx n="154" d="100"/>
          <a:sy n="154" d="100"/>
        </p:scale>
        <p:origin x="1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ir Shafiyev" userId="e8d714b4417d9d97" providerId="LiveId" clId="{09C4F17A-A369-654E-878B-C521AC35CFB2}"/>
    <pc:docChg chg="modSld">
      <pc:chgData name="Nadir Shafiyev" userId="e8d714b4417d9d97" providerId="LiveId" clId="{09C4F17A-A369-654E-878B-C521AC35CFB2}" dt="2022-06-24T01:15:43.649" v="0" actId="20577"/>
      <pc:docMkLst>
        <pc:docMk/>
      </pc:docMkLst>
      <pc:sldChg chg="modSp mod">
        <pc:chgData name="Nadir Shafiyev" userId="e8d714b4417d9d97" providerId="LiveId" clId="{09C4F17A-A369-654E-878B-C521AC35CFB2}" dt="2022-06-24T01:15:43.649" v="0" actId="20577"/>
        <pc:sldMkLst>
          <pc:docMk/>
          <pc:sldMk cId="348757628" sldId="258"/>
        </pc:sldMkLst>
        <pc:spChg chg="mod">
          <ac:chgData name="Nadir Shafiyev" userId="e8d714b4417d9d97" providerId="LiveId" clId="{09C4F17A-A369-654E-878B-C521AC35CFB2}" dt="2022-06-24T01:15:43.649" v="0" actId="20577"/>
          <ac:spMkLst>
            <pc:docMk/>
            <pc:sldMk cId="348757628" sldId="258"/>
            <ac:spMk id="2" creationId="{870358C7-9729-944E-AF77-7013855188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5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9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6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47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33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50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18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52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20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987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7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255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366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40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05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52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41163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12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4783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24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449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6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1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8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1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2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9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0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2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75" r:id="rId5"/>
    <p:sldLayoutId id="2147483676" r:id="rId6"/>
    <p:sldLayoutId id="2147483682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8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3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9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5D442E79-B334-435E-8C2E-4EB6608706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7707" b="7707"/>
          <a:stretch/>
        </p:blipFill>
        <p:spPr>
          <a:xfrm rot="21600000"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84D48E-AE11-374B-95BF-F000C3A08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b="1" dirty="0"/>
              <a:t>Assignment 6</a:t>
            </a:r>
            <a:br>
              <a:rPr lang="en-US" b="1" dirty="0"/>
            </a:br>
            <a:r>
              <a:rPr lang="en-US" b="1" dirty="0"/>
              <a:t>due date – 11</a:t>
            </a:r>
            <a:r>
              <a:rPr lang="en-US" b="1" baseline="30000" dirty="0"/>
              <a:t>th</a:t>
            </a:r>
            <a:r>
              <a:rPr lang="en-US" b="1" dirty="0"/>
              <a:t> July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F9722-CBF8-B74E-9799-CAD6E5786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 dirty="0"/>
              <a:t>Automation of the buttons</a:t>
            </a:r>
          </a:p>
        </p:txBody>
      </p:sp>
      <p:grpSp>
        <p:nvGrpSpPr>
          <p:cNvPr id="21" name="Group 21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3" name="Rectangle 35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521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86FF-AD26-B846-917C-3528125D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662" y="513108"/>
            <a:ext cx="9302950" cy="867339"/>
          </a:xfrm>
        </p:spPr>
        <p:txBody>
          <a:bodyPr/>
          <a:lstStyle/>
          <a:p>
            <a:r>
              <a:rPr lang="en-US" dirty="0"/>
              <a:t>Instructions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A1C98-D145-B747-B405-E5EF37CE4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028" y="1601370"/>
            <a:ext cx="9585583" cy="451679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Add the </a:t>
            </a:r>
            <a:r>
              <a:rPr lang="en-US" sz="2400" b="1" dirty="0"/>
              <a:t>User Story to Jira </a:t>
            </a:r>
            <a:r>
              <a:rPr lang="en-US" sz="2400" dirty="0"/>
              <a:t>(check the 3</a:t>
            </a:r>
            <a:r>
              <a:rPr lang="en-US" sz="2400" baseline="30000" dirty="0"/>
              <a:t>rd</a:t>
            </a:r>
            <a:r>
              <a:rPr lang="en-US" sz="2400" dirty="0"/>
              <a:t> slide) as a team.</a:t>
            </a:r>
          </a:p>
          <a:p>
            <a:r>
              <a:rPr lang="en-US" sz="2400" dirty="0"/>
              <a:t>As a team create </a:t>
            </a:r>
            <a:r>
              <a:rPr lang="en-US" sz="2400" b="1" dirty="0"/>
              <a:t>test scenarios </a:t>
            </a:r>
            <a:r>
              <a:rPr lang="en-US" sz="2400" dirty="0"/>
              <a:t>for the User Story.</a:t>
            </a:r>
          </a:p>
          <a:p>
            <a:r>
              <a:rPr lang="en-US" sz="2400" dirty="0"/>
              <a:t>Assign scenarios to team members, team members will create test cases and </a:t>
            </a:r>
            <a:r>
              <a:rPr lang="en-US" sz="2400" b="1" dirty="0"/>
              <a:t>execute</a:t>
            </a:r>
            <a:r>
              <a:rPr lang="en-US" sz="2400" dirty="0"/>
              <a:t> them.</a:t>
            </a:r>
          </a:p>
          <a:p>
            <a:r>
              <a:rPr lang="en-US" sz="2400" dirty="0"/>
              <a:t>As a team, </a:t>
            </a:r>
            <a:r>
              <a:rPr lang="en-US" sz="2400" b="1" dirty="0"/>
              <a:t>review the test results</a:t>
            </a:r>
            <a:r>
              <a:rPr lang="en-US" sz="2400" dirty="0"/>
              <a:t>. Make sure every single acceptance criteria is tested.</a:t>
            </a:r>
          </a:p>
          <a:p>
            <a:r>
              <a:rPr lang="en-US" sz="2400" dirty="0"/>
              <a:t>As a team, </a:t>
            </a:r>
            <a:r>
              <a:rPr lang="en-US" sz="2400" b="1" dirty="0"/>
              <a:t>automate at least one scenario for each acceptance criteria. </a:t>
            </a:r>
          </a:p>
          <a:p>
            <a:r>
              <a:rPr lang="en-US" sz="2400" dirty="0"/>
              <a:t>Demo User Story, Test Scenarios / Cases, Manual Test results and Automation tests to Alumni Mentors</a:t>
            </a:r>
          </a:p>
          <a:p>
            <a:r>
              <a:rPr lang="en-US" sz="2400" dirty="0"/>
              <a:t>Interview Question (check 4</a:t>
            </a:r>
            <a:r>
              <a:rPr lang="en-US" sz="2400" baseline="30000" dirty="0"/>
              <a:t>th</a:t>
            </a:r>
            <a:r>
              <a:rPr lang="en-US" sz="2400" dirty="0"/>
              <a:t> slide)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452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58C7-9729-944E-AF77-70138551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535" y="364268"/>
            <a:ext cx="9518719" cy="116502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User Story: As a user when I am on </a:t>
            </a:r>
            <a:r>
              <a:rPr lang="en-US" sz="2800" dirty="0" err="1"/>
              <a:t>Vytrack</a:t>
            </a:r>
            <a:r>
              <a:rPr lang="en-US" sz="2800" dirty="0"/>
              <a:t> =&gt; Fleet =&gt; Vehicles, I should be able to see Export </a:t>
            </a:r>
            <a:r>
              <a:rPr lang="en-US" sz="2800"/>
              <a:t>Grid dropdown, </a:t>
            </a:r>
            <a:r>
              <a:rPr lang="en-US" sz="2800" dirty="0"/>
              <a:t>Refresh, Reset and Grid Settings Buttons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9CF9-BDEF-1D4B-815A-5C815256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7535" y="1695796"/>
            <a:ext cx="9518719" cy="4339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Acceptance Criteria:</a:t>
            </a:r>
          </a:p>
          <a:p>
            <a:r>
              <a:rPr lang="en-US" sz="2000" dirty="0"/>
              <a:t>User should be able to click Export Grid dropdown</a:t>
            </a:r>
          </a:p>
          <a:p>
            <a:r>
              <a:rPr lang="en-US" sz="2000" dirty="0"/>
              <a:t>Export Grid dropdown is on the left of the page</a:t>
            </a:r>
          </a:p>
          <a:p>
            <a:r>
              <a:rPr lang="en-US" sz="2000" dirty="0"/>
              <a:t>User should be able to click refresh button</a:t>
            </a:r>
          </a:p>
          <a:p>
            <a:r>
              <a:rPr lang="en-US" sz="2000" dirty="0"/>
              <a:t>User should be able click reset button</a:t>
            </a:r>
          </a:p>
          <a:p>
            <a:r>
              <a:rPr lang="en-US" sz="2000" dirty="0"/>
              <a:t>User should be able to click Grid Settings button</a:t>
            </a:r>
          </a:p>
          <a:p>
            <a:r>
              <a:rPr lang="en-US" sz="2000" dirty="0"/>
              <a:t>Refresh button should be on the left side of Reset button</a:t>
            </a:r>
          </a:p>
          <a:p>
            <a:r>
              <a:rPr lang="en-US" sz="2000" dirty="0"/>
              <a:t>Grid Settings should be on the right side of the Reset button</a:t>
            </a:r>
          </a:p>
          <a:p>
            <a:r>
              <a:rPr lang="en-US" sz="2000" dirty="0"/>
              <a:t>Grid Setting button is on the right of the page </a:t>
            </a:r>
          </a:p>
        </p:txBody>
      </p:sp>
    </p:spTree>
    <p:extLst>
      <p:ext uri="{BB962C8B-B14F-4D97-AF65-F5344CB8AC3E}">
        <p14:creationId xmlns:p14="http://schemas.microsoft.com/office/powerpoint/2010/main" val="34875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6E11-8F84-C347-99E6-6657FA15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943" y="548640"/>
            <a:ext cx="9060670" cy="1163782"/>
          </a:xfrm>
        </p:spPr>
        <p:txBody>
          <a:bodyPr>
            <a:normAutofit fontScale="90000"/>
          </a:bodyPr>
          <a:lstStyle/>
          <a:p>
            <a:r>
              <a:rPr lang="en-US" dirty="0"/>
              <a:t>Interview question: Describe me your regression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BEE1-D735-7B44-985D-3CFFD4206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0816" y="2003367"/>
            <a:ext cx="9243752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Some hints:</a:t>
            </a:r>
          </a:p>
          <a:p>
            <a:r>
              <a:rPr lang="en-US" sz="2400" dirty="0"/>
              <a:t>How many scenarios (approx., for regression never say exact number)</a:t>
            </a:r>
          </a:p>
          <a:p>
            <a:r>
              <a:rPr lang="en-US" sz="2400" dirty="0"/>
              <a:t>How long does it run</a:t>
            </a:r>
          </a:p>
          <a:p>
            <a:r>
              <a:rPr lang="en-US" sz="2400" dirty="0"/>
              <a:t>Where it runs</a:t>
            </a:r>
          </a:p>
          <a:p>
            <a:r>
              <a:rPr lang="en-US" sz="2400" dirty="0"/>
              <a:t>How often does it run</a:t>
            </a:r>
          </a:p>
          <a:p>
            <a:r>
              <a:rPr lang="en-US" sz="2400" dirty="0"/>
              <a:t>How do you maintain </a:t>
            </a:r>
          </a:p>
          <a:p>
            <a:r>
              <a:rPr lang="en-US" sz="2400" dirty="0"/>
              <a:t>If you want mention (Major and Minot)</a:t>
            </a:r>
          </a:p>
        </p:txBody>
      </p:sp>
    </p:spTree>
    <p:extLst>
      <p:ext uri="{BB962C8B-B14F-4D97-AF65-F5344CB8AC3E}">
        <p14:creationId xmlns:p14="http://schemas.microsoft.com/office/powerpoint/2010/main" val="90927677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275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Elephant</vt:lpstr>
      <vt:lpstr>Wingdings 3</vt:lpstr>
      <vt:lpstr>BrushVTI</vt:lpstr>
      <vt:lpstr>Wisp</vt:lpstr>
      <vt:lpstr>Assignment 6 due date – 11th July</vt:lpstr>
      <vt:lpstr>Instructions </vt:lpstr>
      <vt:lpstr>User Story: As a user when I am on Vytrack =&gt; Fleet =&gt; Vehicles, I should be able to see Export Grid dropdown, Refresh, Reset and Grid Settings Buttons </vt:lpstr>
      <vt:lpstr>Interview question: Describe me your regression suite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Nadir Shafiyev</dc:creator>
  <cp:lastModifiedBy>Nadir Shafiyev</cp:lastModifiedBy>
  <cp:revision>7</cp:revision>
  <dcterms:created xsi:type="dcterms:W3CDTF">2020-08-14T02:19:54Z</dcterms:created>
  <dcterms:modified xsi:type="dcterms:W3CDTF">2022-06-24T01:15:53Z</dcterms:modified>
</cp:coreProperties>
</file>