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2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7D1D-728C-4B3A-8992-20FEE4CFD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6430-F058-44D4-85F2-6C16534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0722-2184-4DC7-825B-8B09427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FDCE-F318-4BB9-9D33-DA888B09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DBDE-FD78-41FB-B332-89FC1E1B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E235-BE26-424D-841E-CCB6D08C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B9499-C337-49DC-B193-7B235D89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649E-0CD3-4371-AAFF-30B21D39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0CC6-441F-4028-9F2A-C401862A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E174-7085-406B-9A12-88DC1E1A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A8A3C-3741-485A-BDBA-D6010589B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F0705-97D5-4FFA-8352-7FAAB3915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75B1-47B3-4657-A208-508489FF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B03B-077E-4E75-9417-FE7A3DBD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C3A3-02E0-4578-9451-A40870D5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8723-16E4-4385-9CA3-650DCCF1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5689-90E5-4AC1-8FED-86239E00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4D2-C7BE-4BB5-A1B6-025C50B2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9891-C511-4398-ACCF-4EEBF14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CD10-7DC7-4005-A954-1309D563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7D46-DE08-43CC-A774-15FA8E40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BE485-1C63-4D60-853B-9CCE89C9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344E-2D2F-4045-BF32-158E894C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DE82-851F-49BD-B93B-67F6808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0EE2-1940-4A88-AA8B-3E48136E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B657-FAF4-49ED-B17D-5C10B125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C443-49A4-4019-A6DA-3977A118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9C8C-B381-47B4-B554-E3C78635B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ECBD-FB08-440C-9E98-32EB8C0E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74B0-387B-41BA-AE68-AA12E0D0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134FB-0D21-4241-B521-39BB8095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5710-FC54-4114-8EA1-2D22031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FA31-7461-4D42-BCAC-C2710974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9D356-E133-4F48-8B30-FB5CF739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A45E6-EB67-484E-8CD0-5338665AB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D6E0-89EB-410A-85CF-CAEB6D2C4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9704F-F077-408B-8136-354D573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34567-DFCF-4875-AFE7-104C6B2A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45BDA-859E-4B7E-87AF-E2FCB177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28E3-3CAF-431E-9A9D-E243CBDD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747C-876F-4B44-93CA-FEB33120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B23CC-A78F-4699-B22E-158C89A5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86D71-E9E4-41B1-AD28-F5504455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48BF6-6B3E-44B2-9B09-7C2AED1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A9F68-92CA-4F1F-80FC-488CF31D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F0E3-40E7-40D9-8C7E-996B359B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4EA1-B852-42C1-BBE1-D2A68268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AD63-D521-45FE-A68E-9714FCE7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DE1F2-31E2-439E-B5CC-F21D4970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BC0E6-8C3E-4399-BD82-E807D507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D274E-C9AF-428C-816D-CC5A79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6511C-B879-49A7-B667-5D4114C2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6DF-612E-4B0D-8C02-84F205AA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F525E-4B2F-4A09-9B7E-71B14981F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79BB-ADD7-4DE7-B00E-9907CDE1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40A3-1C21-4061-9CAB-B0A1CC3A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F1B7-E0EF-4C1B-885A-109EBBFB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21142-A83F-4BD1-B32D-D76E0DF1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2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6825E-A627-4D05-9FF1-BFAA3C55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AA5E-F738-4009-93B0-CC8AC19D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65F0-14EC-47C9-8F17-935A1C14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D9DE-76E1-4C98-B5DF-31B7BEB9A0E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7A3D-F493-4484-A3FE-5C0262462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4C6F-9E00-4401-A5A5-F18D10870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2BBF-ABF8-43B3-B0FB-07F3418AC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9AF7-DB45-4590-B7C0-38D36A5D7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761" y="1287951"/>
            <a:ext cx="9144000" cy="2387600"/>
          </a:xfrm>
        </p:spPr>
        <p:txBody>
          <a:bodyPr/>
          <a:lstStyle/>
          <a:p>
            <a:r>
              <a:rPr lang="ru-RU" dirty="0"/>
              <a:t>Не синхронный 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C02A1-94BC-470E-AA24-818908F70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8255"/>
            <a:ext cx="12192000" cy="637499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3E963-DFF8-47E8-8D19-1533D402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7"/>
            <a:ext cx="1538152" cy="5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9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23E2-E9BD-49CB-9C18-A437688F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F625-BA25-492D-9851-480C6D65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 ввода-вывода</a:t>
            </a:r>
          </a:p>
          <a:p>
            <a:r>
              <a:rPr lang="ru-RU" dirty="0"/>
              <a:t>Много вычислений</a:t>
            </a:r>
          </a:p>
          <a:p>
            <a:r>
              <a:rPr lang="ru-RU" dirty="0"/>
              <a:t>Фоновая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DE64-D1FF-4670-9A9B-987FBE31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B3E1CCE-56FE-4F6F-87A4-1C01E574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116" y="2062162"/>
            <a:ext cx="3381375" cy="27241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2E8744E-153A-4E6C-8318-8E92FC81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9500" y="2062162"/>
            <a:ext cx="2428875" cy="22002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4508D2-CC73-431F-BB8E-2D92BF9CE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11" y="2076450"/>
            <a:ext cx="3086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0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817C-A1F5-4E07-AEDF-2DE40845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457B-6A3C-4232-835B-0F6D2FDB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CPython</a:t>
            </a:r>
            <a:endParaRPr lang="en-US" dirty="0"/>
          </a:p>
          <a:p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NumPy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562-4533-463A-8D62-A9284447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221"/>
          </a:xfrm>
        </p:spPr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B7AD2A-744B-4387-801B-ADD33487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47"/>
            <a:ext cx="10515600" cy="5267916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multiprocessing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f(name, timeout, queue):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time.sleep(timeout)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queue.put(name + 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done!'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 = mp.SimpleQueue()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queue for communicating with the processes we will spawn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 = mp.Process(target=f, args=(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queue))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bob.start()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process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 = mp.Process(target=f, args=(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'alice'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queue))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alice.start()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process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wait for processes to complete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bob.join()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alice.join()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results from intercommunication object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iter(queue.get,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print(result)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995-2F47-40E5-88E4-7DE78B35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5E12C-C27A-4504-A1DE-1511B402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28492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f(name, timeout, queue):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time.sleep(timeout)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queue.put(name + </a:t>
            </a:r>
            <a:r>
              <a:rPr lang="en-US" sz="16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done!'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queue.Queue()  </a:t>
            </a:r>
            <a:r>
              <a:rPr lang="en-US" sz="1600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thread-safe queue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 = threading.Thread(target=f, args=(</a:t>
            </a:r>
            <a:r>
              <a:rPr lang="en-US" sz="16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q))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bob.start()  </a:t>
            </a:r>
            <a:r>
              <a:rPr lang="en-US" sz="1600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thread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 = threading.Thread(target=f, args=(</a:t>
            </a:r>
            <a:r>
              <a:rPr lang="en-US" sz="1600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'alice'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q))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alice.start()  </a:t>
            </a:r>
            <a:r>
              <a:rPr lang="en-US" sz="1600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thread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wait for threads to complete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bob.join()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alice.join()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results from intercommunication object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iter(q.get, </a:t>
            </a:r>
            <a:r>
              <a:rPr lang="en-US" sz="1600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print(result)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DBF4-8DFE-499C-A3A6-AE6589E6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/>
          <a:lstStyle/>
          <a:p>
            <a:r>
              <a:rPr lang="en-US" dirty="0" err="1"/>
              <a:t>gevent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22B874-7423-47BD-ADDB-0C2D799D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4"/>
            <a:ext cx="10515600" cy="5580185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gevent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gevent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monkey; monkey.patch_all()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f(name, timeout):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time.sleep(timeout)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 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done!'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 = gevent.spawn(f, 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bob.start()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greenlet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 = gevent.spawn(f, 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'alice'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alice.start()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greenlet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wait for greenlets to complete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bob.join()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alice.join()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results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print(bob.value)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print(alice.value)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8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37E5-EFD6-48EF-BBFD-1D158362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200"/>
          </a:xfrm>
        </p:spPr>
        <p:txBody>
          <a:bodyPr/>
          <a:lstStyle/>
          <a:p>
            <a:r>
              <a:rPr lang="en-US" dirty="0" err="1"/>
              <a:t>asyncio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DF53E3-6B34-42A8-952B-E47A708F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6"/>
            <a:ext cx="10515600" cy="5427784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f(name, timeout):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asyncio.sleep(timeout)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 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done!'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bob = asyncio.create_task(f(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coroutine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alice = asyncio.create_task(f(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'alice'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coroutine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wait for coroutines to complete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asyncio.run(main())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implicitly starts the loop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7CAA-0800-449C-A219-4FD1425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Callback 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F89F4-19E2-4E03-94A6-D486EEBF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3469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f(name, timeout, on_result):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asyncio.sleep(timeout)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on_result(name + 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done!'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on_result(msg):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print(msg)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def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main():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bob = asyncio.create_task(f(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on_result))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coroutine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alice = asyncio.create_task(f(</a:t>
            </a:r>
            <a:r>
              <a:rPr lang="en-US" b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'alice'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on_result))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start the coroutine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wait for coroutines to complete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asyncio.run(main())  </a:t>
            </a:r>
            <a:r>
              <a:rPr lang="en-US" i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implicitly starts the loop</a:t>
            </a:r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52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Не синхронный  Python</vt:lpstr>
      <vt:lpstr>Зачем</vt:lpstr>
      <vt:lpstr>Архитектура</vt:lpstr>
      <vt:lpstr>Python GIL</vt:lpstr>
      <vt:lpstr>Multiprocessing</vt:lpstr>
      <vt:lpstr>Threading</vt:lpstr>
      <vt:lpstr>gevent</vt:lpstr>
      <vt:lpstr>asyncio</vt:lpstr>
      <vt:lpstr>Callback 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 синхронный  Python</dc:title>
  <dc:creator>Andrei Sorokin2</dc:creator>
  <cp:lastModifiedBy>Andrei Sorokin2</cp:lastModifiedBy>
  <cp:revision>7</cp:revision>
  <dcterms:created xsi:type="dcterms:W3CDTF">2018-10-24T14:38:54Z</dcterms:created>
  <dcterms:modified xsi:type="dcterms:W3CDTF">2018-10-25T08:27:37Z</dcterms:modified>
</cp:coreProperties>
</file>