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2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7D1D-728C-4B3A-8992-20FEE4CFD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C6430-F058-44D4-85F2-6C1653430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60722-2184-4DC7-825B-8B094273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FDCE-F318-4BB9-9D33-DA888B09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BDBDE-FD78-41FB-B332-89FC1E1B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E235-BE26-424D-841E-CCB6D08C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B9499-C337-49DC-B193-7B235D892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649E-0CD3-4371-AAFF-30B21D39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0CC6-441F-4028-9F2A-C401862A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E174-7085-406B-9A12-88DC1E1A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A8A3C-3741-485A-BDBA-D6010589B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F0705-97D5-4FFA-8352-7FAAB3915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75B1-47B3-4657-A208-508489FF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2B03B-077E-4E75-9417-FE7A3DBD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C3A3-02E0-4578-9451-A40870D5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8723-16E4-4385-9CA3-650DCCF1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5689-90E5-4AC1-8FED-86239E00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4D2-C7BE-4BB5-A1B6-025C50B2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9891-C511-4398-ACCF-4EEBF14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CD10-7DC7-4005-A954-1309D563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7D46-DE08-43CC-A774-15FA8E40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BE485-1C63-4D60-853B-9CCE89C9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344E-2D2F-4045-BF32-158E894C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DDE82-851F-49BD-B93B-67F6808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0EE2-1940-4A88-AA8B-3E48136E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B657-FAF4-49ED-B17D-5C10B125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C443-49A4-4019-A6DA-3977A118F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19C8C-B381-47B4-B554-E3C78635B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4ECBD-FB08-440C-9E98-32EB8C0E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974B0-387B-41BA-AE68-AA12E0D0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134FB-0D21-4241-B521-39BB8095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5710-FC54-4114-8EA1-2D22031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9FA31-7461-4D42-BCAC-C27109747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9D356-E133-4F48-8B30-FB5CF7394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A45E6-EB67-484E-8CD0-5338665AB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1D6E0-89EB-410A-85CF-CAEB6D2C4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9704F-F077-408B-8136-354D5739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34567-DFCF-4875-AFE7-104C6B2A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45BDA-859E-4B7E-87AF-E2FCB177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28E3-3CAF-431E-9A9D-E243CBDD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5747C-876F-4B44-93CA-FEB33120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B23CC-A78F-4699-B22E-158C89A5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86D71-E9E4-41B1-AD28-F5504455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8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48BF6-6B3E-44B2-9B09-7C2AED1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A9F68-92CA-4F1F-80FC-488CF31D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F0E3-40E7-40D9-8C7E-996B359B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4EA1-B852-42C1-BBE1-D2A68268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AD63-D521-45FE-A68E-9714FCE7C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DE1F2-31E2-439E-B5CC-F21D4970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BC0E6-8C3E-4399-BD82-E807D507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D274E-C9AF-428C-816D-CC5A792B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6511C-B879-49A7-B667-5D4114C2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6DF-612E-4B0D-8C02-84F205AA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F525E-4B2F-4A09-9B7E-71B14981F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F79BB-ADD7-4DE7-B00E-9907CDE14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40A3-1C21-4061-9CAB-B0A1CC3A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AF1B7-E0EF-4C1B-885A-109EBBFB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21142-A83F-4BD1-B32D-D76E0DF1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9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2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6825E-A627-4D05-9FF1-BFAA3C55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AA5E-F738-4009-93B0-CC8AC19D6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D65F0-14EC-47C9-8F17-935A1C147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A7A3D-F493-4484-A3FE-5C0262462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4C6F-9E00-4401-A5A5-F18D10870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3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9AF7-DB45-4590-B7C0-38D36A5D7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761" y="1287951"/>
            <a:ext cx="9144000" cy="2387600"/>
          </a:xfrm>
        </p:spPr>
        <p:txBody>
          <a:bodyPr/>
          <a:lstStyle/>
          <a:p>
            <a:r>
              <a:rPr lang="ru-RU"/>
              <a:t>Ромбовидный </a:t>
            </a:r>
            <a:br>
              <a:rPr lang="en-US" dirty="0"/>
            </a:b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C02A1-94BC-470E-AA24-818908F70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8255"/>
            <a:ext cx="12192000" cy="637499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3E963-DFF8-47E8-8D19-1533D402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37"/>
            <a:ext cx="1538152" cy="5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9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23E2-E9BD-49CB-9C18-A437688F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Загадка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76B97-8201-4480-8549-ABD9EE681F76}"/>
              </a:ext>
            </a:extLst>
          </p:cNvPr>
          <p:cNvSpPr txBox="1"/>
          <p:nvPr/>
        </p:nvSpPr>
        <p:spPr>
          <a:xfrm>
            <a:off x="838200" y="1371600"/>
            <a:ext cx="10887075" cy="561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Vertebrate: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lay_eggs(self):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None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Bird(Vertebrate):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lay_eggs(self):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True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Mammal(Vertebrate):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PlatypusMammalFirst(Mammal, Bird):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PlatypusBirdFirst(Bird, Mammal):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print(PlatypusMammalFirst().lay_eggs())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print(PlatypusBirdFirst().lay_eggs())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4745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5CB9-5D5A-4BF3-A883-016DF612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Diamond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3FA2A-2FF9-4A1C-965D-B167E9D02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946" y="1804987"/>
            <a:ext cx="3448050" cy="4219575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85023EA-AC57-4B8C-A926-5CC53F793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4725" y="1804987"/>
            <a:ext cx="20002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9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3C3B-F260-4EBE-ABCB-567063AE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Кооперативное наследование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B5A3D-0920-483D-B4C7-42CEA9658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6750" y="2000250"/>
            <a:ext cx="3467100" cy="41057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82357-26CE-46CB-8471-1172D0E05520}"/>
              </a:ext>
            </a:extLst>
          </p:cNvPr>
          <p:cNvSpPr txBox="1"/>
          <p:nvPr/>
        </p:nvSpPr>
        <p:spPr>
          <a:xfrm>
            <a:off x="838200" y="1819275"/>
            <a:ext cx="7572375" cy="5183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Vertebrate: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__init__(self):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'Vertebrate.__init__()'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Bird(Vertebrate):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__init__(self):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'Bird.__init__()'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super().__init__()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Mammal(Vertebrate):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__init__(self):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'Mammal.__init__()'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super().__init__()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Platypus(Mammal, Bird):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__init__(self):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'Platypus.__init__()'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super().__init__()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duckbill = Platypus()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355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04C6-84D4-4E7E-A861-80F73857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 столь кооперативное наследование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3B9F-8BC3-4676-9134-B2165AC8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Vertebrate: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__init__(self):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'Vertebrate.__init__()'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Bird(Vertebrate):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__init__(self, beak_length):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'Bird.__init__()'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super().__init__()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Mammal(Vertebrate):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__init__(self, hair_length):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'Mammal.__init__()'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super().__init__()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Platypus(Mammal, Bird):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__init__(self):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'Platypus.__init__()'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super().__init__(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duckbill = Platypus()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2914-5F69-4624-96E6-1C753D88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 </a:t>
            </a:r>
            <a:r>
              <a:rPr lang="ru-RU"/>
              <a:t>не совсем </a:t>
            </a:r>
            <a:r>
              <a:rPr lang="en-US"/>
              <a:t>super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029E-91AC-45E4-903C-C1AB2C70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__getitem__(self, idx):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Child(Parent):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index_super(self, idx):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super()[idx]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kid = Child()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f'kid[0]: {kid[0]}'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f'kid.index_super(0): {kid.index_super(0)}'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4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77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Times New Roman</vt:lpstr>
      <vt:lpstr>Office Theme</vt:lpstr>
      <vt:lpstr>Ромбовидный  Python</vt:lpstr>
      <vt:lpstr>Загадка</vt:lpstr>
      <vt:lpstr>Diamond problem</vt:lpstr>
      <vt:lpstr>Кооперативное наследование</vt:lpstr>
      <vt:lpstr>Не столь кооперативное наследование</vt:lpstr>
      <vt:lpstr>Super не совсем super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 синхронный  Python</dc:title>
  <dc:creator>Andrei Sorokin2</dc:creator>
  <cp:lastModifiedBy>Andrei Sorokin2</cp:lastModifiedBy>
  <cp:revision>11</cp:revision>
  <dcterms:created xsi:type="dcterms:W3CDTF">2018-10-24T14:38:54Z</dcterms:created>
  <dcterms:modified xsi:type="dcterms:W3CDTF">2018-10-25T10:24:57Z</dcterms:modified>
</cp:coreProperties>
</file>