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1" r:id="rId2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0" d="100"/>
          <a:sy n="70" d="100"/>
        </p:scale>
        <p:origin x="-1212" y="-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6 Imagen" descr="lay_out_internacional_1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7938"/>
            <a:ext cx="9144000" cy="684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077218"/>
          </a:xfr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lang="es-ES" sz="3200" dirty="0" smtClean="0">
                <a:solidFill>
                  <a:srgbClr val="CCCCCC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D48A92-F3A3-4FC4-A75D-6D700801E6F3}" type="datetimeFigureOut">
              <a:rPr lang="es-ES"/>
              <a:pPr>
                <a:defRPr/>
              </a:pPr>
              <a:t>16/09/2009</a:t>
            </a:fld>
            <a:endParaRPr lang="es-ES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2997B5-CB1D-4C2E-88A8-363312B7975C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C570CE-8CEE-4052-B638-1190AB165F0B}" type="datetimeFigureOut">
              <a:rPr lang="es-ES"/>
              <a:pPr>
                <a:defRPr/>
              </a:pPr>
              <a:t>16/09/2009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E826E9-E5A0-4FC3-AB34-037511D16354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4DCD4A-04DA-4298-B218-37F208644558}" type="datetimeFigureOut">
              <a:rPr lang="es-ES"/>
              <a:pPr>
                <a:defRPr/>
              </a:pPr>
              <a:t>16/09/2009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312407-D650-4FE5-BBB2-8563BC15EFF5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6 Imagen" descr="lay_out_internacional_2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1588"/>
            <a:ext cx="9144000" cy="685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14282" y="549292"/>
            <a:ext cx="5715040" cy="593692"/>
          </a:xfrm>
        </p:spPr>
        <p:txBody>
          <a:bodyPr/>
          <a:lstStyle>
            <a:lvl1pPr>
              <a:defRPr lang="es-ES" sz="1800" b="1" kern="1200" dirty="0" smtClean="0">
                <a:solidFill>
                  <a:srgbClr val="CCCCCC"/>
                </a:solidFill>
                <a:latin typeface="Arial" charset="0"/>
                <a:ea typeface="ＭＳ Ｐゴシック" pitchFamily="34" charset="-128"/>
                <a:cs typeface="+mn-cs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None/>
              <a:defRPr lang="es-ES" sz="1600" b="1" kern="1200" dirty="0" smtClean="0">
                <a:solidFill>
                  <a:srgbClr val="87D8FF"/>
                </a:solidFill>
                <a:latin typeface="Arial" charset="0"/>
                <a:ea typeface="ＭＳ Ｐゴシック" pitchFamily="34" charset="-128"/>
                <a:cs typeface="+mn-cs"/>
              </a:defRPr>
            </a:lvl1pPr>
            <a:lvl2pPr>
              <a:defRPr lang="es-ES" sz="1400" kern="1200" dirty="0" smtClean="0">
                <a:solidFill>
                  <a:srgbClr val="666666"/>
                </a:solidFill>
                <a:latin typeface="Arial" charset="0"/>
                <a:ea typeface="ＭＳ Ｐゴシック" pitchFamily="34" charset="-128"/>
                <a:cs typeface="+mn-cs"/>
              </a:defRPr>
            </a:lvl2pPr>
            <a:lvl3pPr>
              <a:defRPr lang="es-ES" sz="1400" kern="1200" dirty="0" smtClean="0">
                <a:solidFill>
                  <a:srgbClr val="666666"/>
                </a:solidFill>
                <a:latin typeface="Arial" charset="0"/>
                <a:ea typeface="ＭＳ Ｐゴシック" pitchFamily="34" charset="-128"/>
                <a:cs typeface="+mn-cs"/>
              </a:defRPr>
            </a:lvl3pPr>
            <a:lvl4pPr>
              <a:defRPr lang="es-ES" sz="1400" kern="1200" dirty="0" smtClean="0">
                <a:solidFill>
                  <a:srgbClr val="666666"/>
                </a:solidFill>
                <a:latin typeface="Arial" charset="0"/>
                <a:ea typeface="ＭＳ Ｐゴシック" pitchFamily="34" charset="-128"/>
                <a:cs typeface="+mn-cs"/>
              </a:defRPr>
            </a:lvl4pPr>
            <a:lvl5pPr>
              <a:defRPr lang="es-ES" sz="1400" kern="1200" dirty="0" smtClean="0">
                <a:solidFill>
                  <a:srgbClr val="666666"/>
                </a:solidFill>
                <a:latin typeface="Arial" charset="0"/>
                <a:ea typeface="ＭＳ Ｐゴシック" pitchFamily="34" charset="-128"/>
                <a:cs typeface="+mn-cs"/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 dirty="0"/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A03F60-9EE6-464E-983A-DC9F17783A6F}" type="datetimeFigureOut">
              <a:rPr lang="es-ES"/>
              <a:pPr>
                <a:defRPr/>
              </a:pPr>
              <a:t>16/09/2009</a:t>
            </a:fld>
            <a:endParaRPr lang="es-ES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813D56-8982-4E93-BE08-3F8C16112BA4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A8A714-E369-4D6F-9726-EA9E35DE406E}" type="datetimeFigureOut">
              <a:rPr lang="es-ES"/>
              <a:pPr>
                <a:defRPr/>
              </a:pPr>
              <a:t>16/09/2009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179449-244B-4AD3-999E-4D45F17E2C39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78917F-7FF3-44C1-B2DA-19EBBEE34CB3}" type="datetimeFigureOut">
              <a:rPr lang="es-ES"/>
              <a:pPr>
                <a:defRPr/>
              </a:pPr>
              <a:t>16/09/2009</a:t>
            </a:fld>
            <a:endParaRPr lang="es-ES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ED3D6C-2902-49F6-B677-C6BEC46EA8A6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AF4C3C-C31E-4E17-8C7F-3655BD0FCEF4}" type="datetimeFigureOut">
              <a:rPr lang="es-ES"/>
              <a:pPr>
                <a:defRPr/>
              </a:pPr>
              <a:t>16/09/2009</a:t>
            </a:fld>
            <a:endParaRPr lang="es-ES"/>
          </a:p>
        </p:txBody>
      </p:sp>
      <p:sp>
        <p:nvSpPr>
          <p:cNvPr id="8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81E55E-14CB-4632-B694-910B834BC95B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C8FF99-541C-4345-8A11-5BF4C61C5807}" type="datetimeFigureOut">
              <a:rPr lang="es-ES"/>
              <a:pPr>
                <a:defRPr/>
              </a:pPr>
              <a:t>16/09/2009</a:t>
            </a:fld>
            <a:endParaRPr lang="es-ES"/>
          </a:p>
        </p:txBody>
      </p:sp>
      <p:sp>
        <p:nvSpPr>
          <p:cNvPr id="4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62F1E2-C864-45CD-9B39-2560BE29FA3C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EBEB7-DE42-4F68-B31C-611A59C6725C}" type="datetimeFigureOut">
              <a:rPr lang="es-ES"/>
              <a:pPr>
                <a:defRPr/>
              </a:pPr>
              <a:t>16/09/2009</a:t>
            </a:fld>
            <a:endParaRPr lang="es-ES"/>
          </a:p>
        </p:txBody>
      </p:sp>
      <p:sp>
        <p:nvSpPr>
          <p:cNvPr id="3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6B57E4-66B0-4F65-987F-D6D11B141CF7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F685A4-8464-4E05-A417-DFBDE0901720}" type="datetimeFigureOut">
              <a:rPr lang="es-ES"/>
              <a:pPr>
                <a:defRPr/>
              </a:pPr>
              <a:t>16/09/2009</a:t>
            </a:fld>
            <a:endParaRPr lang="es-ES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267BDC-B7C1-46E8-9678-467B0045DF49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96B91E-1947-413B-AC68-DAB47F58C40F}" type="datetimeFigureOut">
              <a:rPr lang="es-ES"/>
              <a:pPr>
                <a:defRPr/>
              </a:pPr>
              <a:t>16/09/2009</a:t>
            </a:fld>
            <a:endParaRPr lang="es-ES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875504-3C41-4B81-8935-9DEC1DC32A1E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1 Marcador de título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título del patrón</a:t>
            </a:r>
          </a:p>
        </p:txBody>
      </p:sp>
      <p:sp>
        <p:nvSpPr>
          <p:cNvPr id="1027" name="2 Marcador de texto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946EEE90-53D4-451F-9A3B-B62D248521E8}" type="datetimeFigureOut">
              <a:rPr lang="es-ES"/>
              <a:pPr>
                <a:defRPr/>
              </a:pPr>
              <a:t>16/09/2009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86366414-007E-428E-9590-D6F77F101FF9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5" name="Rectangle 2"/>
          <p:cNvSpPr>
            <a:spLocks noChangeArrowheads="1"/>
          </p:cNvSpPr>
          <p:nvPr/>
        </p:nvSpPr>
        <p:spPr bwMode="auto">
          <a:xfrm>
            <a:off x="182563" y="0"/>
            <a:ext cx="606583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s-CO" dirty="0">
                <a:solidFill>
                  <a:srgbClr val="66CCFF"/>
                </a:solidFill>
                <a:latin typeface="+mn-lt"/>
              </a:rPr>
              <a:t>»</a:t>
            </a:r>
            <a:r>
              <a:rPr lang="es-CO" b="1" u="sng" dirty="0">
                <a:solidFill>
                  <a:srgbClr val="66CCFF"/>
                </a:solidFill>
                <a:latin typeface="+mn-lt"/>
              </a:rPr>
              <a:t>GERENCIA POST-PRODUCCION</a:t>
            </a:r>
            <a:r>
              <a:rPr lang="es-CO" dirty="0">
                <a:solidFill>
                  <a:srgbClr val="66CCFF"/>
                </a:solidFill>
                <a:latin typeface="+mn-lt"/>
              </a:rPr>
              <a:t>: </a:t>
            </a:r>
            <a:r>
              <a:rPr lang="es-CO" dirty="0">
                <a:solidFill>
                  <a:srgbClr val="CCCCCC"/>
                </a:solidFill>
                <a:latin typeface="+mn-lt"/>
              </a:rPr>
              <a:t> </a:t>
            </a:r>
            <a:r>
              <a:rPr lang="es-CO" b="1" dirty="0">
                <a:solidFill>
                  <a:srgbClr val="CCCCCC"/>
                </a:solidFill>
                <a:latin typeface="+mn-lt"/>
              </a:rPr>
              <a:t>ROL  Y RESPONSABILIDADES</a:t>
            </a:r>
            <a:endParaRPr lang="es-CO" dirty="0">
              <a:solidFill>
                <a:srgbClr val="CCCCCC"/>
              </a:solidFill>
              <a:latin typeface="+mn-lt"/>
            </a:endParaRPr>
          </a:p>
        </p:txBody>
      </p:sp>
      <p:sp>
        <p:nvSpPr>
          <p:cNvPr id="36" name="AutoShape 11"/>
          <p:cNvSpPr>
            <a:spLocks noChangeArrowheads="1"/>
          </p:cNvSpPr>
          <p:nvPr/>
        </p:nvSpPr>
        <p:spPr bwMode="gray">
          <a:xfrm>
            <a:off x="214282" y="1142984"/>
            <a:ext cx="8715436" cy="4786298"/>
          </a:xfrm>
          <a:prstGeom prst="roundRect">
            <a:avLst>
              <a:gd name="adj" fmla="val 18565"/>
            </a:avLst>
          </a:prstGeom>
          <a:gradFill flip="none" rotWithShape="1">
            <a:gsLst>
              <a:gs pos="0">
                <a:schemeClr val="tx2">
                  <a:shade val="30000"/>
                  <a:satMod val="115000"/>
                </a:schemeClr>
              </a:gs>
              <a:gs pos="50000">
                <a:schemeClr val="tx2">
                  <a:shade val="67500"/>
                  <a:satMod val="115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defTabSz="871538" eaLnBrk="0" hangingPunct="0">
              <a:defRPr/>
            </a:pPr>
            <a:endParaRPr lang="es-CO" b="1">
              <a:solidFill>
                <a:schemeClr val="bg1"/>
              </a:solidFill>
            </a:endParaRPr>
          </a:p>
        </p:txBody>
      </p:sp>
      <p:sp>
        <p:nvSpPr>
          <p:cNvPr id="42" name="AutoShape 18"/>
          <p:cNvSpPr>
            <a:spLocks noChangeArrowheads="1"/>
          </p:cNvSpPr>
          <p:nvPr/>
        </p:nvSpPr>
        <p:spPr bwMode="gray">
          <a:xfrm>
            <a:off x="1142976" y="2000240"/>
            <a:ext cx="7000924" cy="3357538"/>
          </a:xfrm>
          <a:prstGeom prst="roundRect">
            <a:avLst>
              <a:gd name="adj" fmla="val 18648"/>
            </a:avLst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0" rIns="0" bIns="0"/>
          <a:lstStyle/>
          <a:p>
            <a:pPr marL="457200" indent="-457200" defTabSz="871538" eaLnBrk="0" hangingPunct="0">
              <a:lnSpc>
                <a:spcPct val="90000"/>
              </a:lnSpc>
              <a:defRPr/>
            </a:pP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9" name="Text Box 21"/>
          <p:cNvSpPr txBox="1">
            <a:spLocks noChangeArrowheads="1"/>
          </p:cNvSpPr>
          <p:nvPr/>
        </p:nvSpPr>
        <p:spPr bwMode="auto">
          <a:xfrm rot="16200000">
            <a:off x="4295001" y="-2983720"/>
            <a:ext cx="553998" cy="914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eaVert"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s-CO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ENTREGABLES</a:t>
            </a:r>
            <a:endParaRPr lang="es-CO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+mn-cs"/>
            </a:endParaRPr>
          </a:p>
        </p:txBody>
      </p:sp>
      <p:sp>
        <p:nvSpPr>
          <p:cNvPr id="10" name="9 CuadroTexto"/>
          <p:cNvSpPr txBox="1"/>
          <p:nvPr/>
        </p:nvSpPr>
        <p:spPr>
          <a:xfrm>
            <a:off x="1857356" y="2428868"/>
            <a:ext cx="5572164" cy="26130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ctr" defTabSz="871538" eaLnBrk="0" hangingPunct="0">
              <a:lnSpc>
                <a:spcPct val="90000"/>
              </a:lnSpc>
              <a:defRPr/>
            </a:pPr>
            <a:r>
              <a:rPr lang="es-CO" b="1" dirty="0">
                <a:solidFill>
                  <a:schemeClr val="bg1"/>
                </a:solidFill>
              </a:rPr>
              <a:t>COMERCIALES DE </a:t>
            </a:r>
            <a:r>
              <a:rPr lang="es-CO" b="1" dirty="0" smtClean="0">
                <a:solidFill>
                  <a:schemeClr val="bg1"/>
                </a:solidFill>
              </a:rPr>
              <a:t>TV</a:t>
            </a:r>
          </a:p>
          <a:p>
            <a:pPr marL="457200" indent="-457200" algn="ctr" defTabSz="871538" eaLnBrk="0" hangingPunct="0">
              <a:lnSpc>
                <a:spcPct val="90000"/>
              </a:lnSpc>
              <a:defRPr/>
            </a:pPr>
            <a:r>
              <a:rPr lang="es-CO" b="1" dirty="0" smtClean="0">
                <a:solidFill>
                  <a:schemeClr val="bg1"/>
                </a:solidFill>
              </a:rPr>
              <a:t>y MATERIAL ELECTRONICO EN GENERAL</a:t>
            </a:r>
          </a:p>
          <a:p>
            <a:pPr marL="457200" indent="-457200" defTabSz="871538" eaLnBrk="0" hangingPunct="0">
              <a:lnSpc>
                <a:spcPct val="90000"/>
              </a:lnSpc>
              <a:defRPr/>
            </a:pPr>
            <a:endParaRPr lang="es-CO" dirty="0">
              <a:solidFill>
                <a:schemeClr val="bg1"/>
              </a:solidFill>
            </a:endParaRPr>
          </a:p>
          <a:p>
            <a:pPr marL="457200" indent="-457200" defTabSz="871538" eaLnBrk="0" hangingPunct="0">
              <a:lnSpc>
                <a:spcPct val="90000"/>
              </a:lnSpc>
              <a:defRPr/>
            </a:pPr>
            <a:r>
              <a:rPr lang="es-CO" dirty="0">
                <a:solidFill>
                  <a:schemeClr val="bg1"/>
                </a:solidFill>
              </a:rPr>
              <a:t>	Se entregaran a los países los </a:t>
            </a:r>
            <a:r>
              <a:rPr lang="es-CO" dirty="0" err="1">
                <a:solidFill>
                  <a:schemeClr val="bg1"/>
                </a:solidFill>
              </a:rPr>
              <a:t>spots</a:t>
            </a:r>
            <a:r>
              <a:rPr lang="es-CO" dirty="0">
                <a:solidFill>
                  <a:schemeClr val="bg1"/>
                </a:solidFill>
              </a:rPr>
              <a:t> listos para ser pautados.</a:t>
            </a:r>
          </a:p>
          <a:p>
            <a:pPr marL="457200" indent="-457200" defTabSz="871538" eaLnBrk="0" hangingPunct="0">
              <a:lnSpc>
                <a:spcPct val="90000"/>
              </a:lnSpc>
              <a:defRPr/>
            </a:pPr>
            <a:r>
              <a:rPr lang="es-CO" dirty="0">
                <a:solidFill>
                  <a:schemeClr val="bg1"/>
                </a:solidFill>
              </a:rPr>
              <a:t>	</a:t>
            </a:r>
            <a:r>
              <a:rPr lang="es-CO" i="1" dirty="0">
                <a:solidFill>
                  <a:schemeClr val="bg1"/>
                </a:solidFill>
              </a:rPr>
              <a:t>En casos </a:t>
            </a:r>
            <a:r>
              <a:rPr lang="es-CO" i="1" dirty="0" smtClean="0">
                <a:solidFill>
                  <a:schemeClr val="bg1"/>
                </a:solidFill>
              </a:rPr>
              <a:t>específicos </a:t>
            </a:r>
            <a:r>
              <a:rPr lang="es-CO" i="1" dirty="0">
                <a:solidFill>
                  <a:schemeClr val="bg1"/>
                </a:solidFill>
              </a:rPr>
              <a:t>el </a:t>
            </a:r>
            <a:r>
              <a:rPr lang="es-CO" i="1" dirty="0" smtClean="0">
                <a:solidFill>
                  <a:schemeClr val="bg1"/>
                </a:solidFill>
              </a:rPr>
              <a:t>país podrá </a:t>
            </a:r>
            <a:r>
              <a:rPr lang="es-CO" i="1" dirty="0">
                <a:solidFill>
                  <a:schemeClr val="bg1"/>
                </a:solidFill>
              </a:rPr>
              <a:t>hacer sus adaptaciones locales.</a:t>
            </a:r>
          </a:p>
          <a:p>
            <a:pPr marL="457200" indent="-457200" defTabSz="871538" eaLnBrk="0" hangingPunct="0">
              <a:lnSpc>
                <a:spcPct val="90000"/>
              </a:lnSpc>
              <a:defRPr/>
            </a:pPr>
            <a:r>
              <a:rPr lang="es-CO" i="1" dirty="0">
                <a:solidFill>
                  <a:schemeClr val="bg1"/>
                </a:solidFill>
              </a:rPr>
              <a:t>	</a:t>
            </a:r>
            <a:r>
              <a:rPr lang="es-CO" i="1" dirty="0" err="1">
                <a:solidFill>
                  <a:schemeClr val="bg1"/>
                </a:solidFill>
              </a:rPr>
              <a:t>Ej</a:t>
            </a:r>
            <a:r>
              <a:rPr lang="es-CO" i="1" dirty="0">
                <a:solidFill>
                  <a:schemeClr val="bg1"/>
                </a:solidFill>
              </a:rPr>
              <a:t>: Locuciones o doblajes locales, </a:t>
            </a:r>
            <a:r>
              <a:rPr lang="es-CO" i="1" dirty="0" smtClean="0">
                <a:solidFill>
                  <a:schemeClr val="bg1"/>
                </a:solidFill>
              </a:rPr>
              <a:t>inserción </a:t>
            </a:r>
            <a:r>
              <a:rPr lang="es-CO" i="1" dirty="0">
                <a:solidFill>
                  <a:schemeClr val="bg1"/>
                </a:solidFill>
              </a:rPr>
              <a:t>de logos.</a:t>
            </a:r>
          </a:p>
          <a:p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1703</TotalTime>
  <Words>16</Words>
  <Application>Microsoft Office PowerPoint</Application>
  <PresentationFormat>Presentación en pantalla (4:3)</PresentationFormat>
  <Paragraphs>8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Diapositiva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Genomma Lab Colombia</dc:creator>
  <cp:lastModifiedBy> </cp:lastModifiedBy>
  <cp:revision>58</cp:revision>
  <dcterms:created xsi:type="dcterms:W3CDTF">2009-05-13T17:37:25Z</dcterms:created>
  <dcterms:modified xsi:type="dcterms:W3CDTF">2009-09-16T17:13:41Z</dcterms:modified>
</cp:coreProperties>
</file>