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8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8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21/02/2016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412532"/>
            <a:ext cx="12496801" cy="3248328"/>
            <a:chOff x="-1" y="-420386"/>
            <a:chExt cx="13808766" cy="34492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5"/>
            <a:stretch/>
          </p:blipFill>
          <p:spPr>
            <a:xfrm>
              <a:off x="-1" y="-415245"/>
              <a:ext cx="13808766" cy="221455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39167" y="832821"/>
              <a:ext cx="13232797" cy="2196012"/>
            </a:xfrm>
            <a:prstGeom prst="roundRect">
              <a:avLst>
                <a:gd name="adj" fmla="val 329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000" y="-420386"/>
              <a:ext cx="8682181" cy="1063569"/>
            </a:xfrm>
            <a:custGeom>
              <a:avLst/>
              <a:gdLst>
                <a:gd name="connsiteX0" fmla="*/ 0 w 8796271"/>
                <a:gd name="connsiteY0" fmla="*/ 184154 h 1104899"/>
                <a:gd name="connsiteX1" fmla="*/ 184154 w 8796271"/>
                <a:gd name="connsiteY1" fmla="*/ 0 h 1104899"/>
                <a:gd name="connsiteX2" fmla="*/ 8612117 w 8796271"/>
                <a:gd name="connsiteY2" fmla="*/ 0 h 1104899"/>
                <a:gd name="connsiteX3" fmla="*/ 8796271 w 8796271"/>
                <a:gd name="connsiteY3" fmla="*/ 184154 h 1104899"/>
                <a:gd name="connsiteX4" fmla="*/ 8796271 w 8796271"/>
                <a:gd name="connsiteY4" fmla="*/ 920745 h 1104899"/>
                <a:gd name="connsiteX5" fmla="*/ 8612117 w 8796271"/>
                <a:gd name="connsiteY5" fmla="*/ 1104899 h 1104899"/>
                <a:gd name="connsiteX6" fmla="*/ 184154 w 8796271"/>
                <a:gd name="connsiteY6" fmla="*/ 1104899 h 1104899"/>
                <a:gd name="connsiteX7" fmla="*/ 0 w 8796271"/>
                <a:gd name="connsiteY7" fmla="*/ 920745 h 1104899"/>
                <a:gd name="connsiteX8" fmla="*/ 0 w 8796271"/>
                <a:gd name="connsiteY8" fmla="*/ 184154 h 1104899"/>
                <a:gd name="connsiteX0" fmla="*/ 0 w 8796271"/>
                <a:gd name="connsiteY0" fmla="*/ 184154 h 1104899"/>
                <a:gd name="connsiteX1" fmla="*/ 184154 w 8796271"/>
                <a:gd name="connsiteY1" fmla="*/ 0 h 1104899"/>
                <a:gd name="connsiteX2" fmla="*/ 8612117 w 8796271"/>
                <a:gd name="connsiteY2" fmla="*/ 0 h 1104899"/>
                <a:gd name="connsiteX3" fmla="*/ 8796271 w 8796271"/>
                <a:gd name="connsiteY3" fmla="*/ 184154 h 1104899"/>
                <a:gd name="connsiteX4" fmla="*/ 8796271 w 8796271"/>
                <a:gd name="connsiteY4" fmla="*/ 920745 h 1104899"/>
                <a:gd name="connsiteX5" fmla="*/ 8573480 w 8796271"/>
                <a:gd name="connsiteY5" fmla="*/ 641260 h 1104899"/>
                <a:gd name="connsiteX6" fmla="*/ 184154 w 8796271"/>
                <a:gd name="connsiteY6" fmla="*/ 1104899 h 1104899"/>
                <a:gd name="connsiteX7" fmla="*/ 0 w 8796271"/>
                <a:gd name="connsiteY7" fmla="*/ 920745 h 1104899"/>
                <a:gd name="connsiteX8" fmla="*/ 0 w 8796271"/>
                <a:gd name="connsiteY8" fmla="*/ 184154 h 1104899"/>
                <a:gd name="connsiteX0" fmla="*/ 0 w 8796271"/>
                <a:gd name="connsiteY0" fmla="*/ 184154 h 1104899"/>
                <a:gd name="connsiteX1" fmla="*/ 184154 w 8796271"/>
                <a:gd name="connsiteY1" fmla="*/ 0 h 1104899"/>
                <a:gd name="connsiteX2" fmla="*/ 8612117 w 8796271"/>
                <a:gd name="connsiteY2" fmla="*/ 0 h 1104899"/>
                <a:gd name="connsiteX3" fmla="*/ 8796271 w 8796271"/>
                <a:gd name="connsiteY3" fmla="*/ 184154 h 1104899"/>
                <a:gd name="connsiteX4" fmla="*/ 8783392 w 8796271"/>
                <a:gd name="connsiteY4" fmla="*/ 573015 h 1104899"/>
                <a:gd name="connsiteX5" fmla="*/ 8573480 w 8796271"/>
                <a:gd name="connsiteY5" fmla="*/ 641260 h 1104899"/>
                <a:gd name="connsiteX6" fmla="*/ 184154 w 8796271"/>
                <a:gd name="connsiteY6" fmla="*/ 1104899 h 1104899"/>
                <a:gd name="connsiteX7" fmla="*/ 0 w 8796271"/>
                <a:gd name="connsiteY7" fmla="*/ 920745 h 1104899"/>
                <a:gd name="connsiteX8" fmla="*/ 0 w 8796271"/>
                <a:gd name="connsiteY8" fmla="*/ 184154 h 1104899"/>
                <a:gd name="connsiteX0" fmla="*/ 0 w 8796271"/>
                <a:gd name="connsiteY0" fmla="*/ 184154 h 1104899"/>
                <a:gd name="connsiteX1" fmla="*/ 184154 w 8796271"/>
                <a:gd name="connsiteY1" fmla="*/ 0 h 1104899"/>
                <a:gd name="connsiteX2" fmla="*/ 8612117 w 8796271"/>
                <a:gd name="connsiteY2" fmla="*/ 0 h 1104899"/>
                <a:gd name="connsiteX3" fmla="*/ 8796271 w 8796271"/>
                <a:gd name="connsiteY3" fmla="*/ 184154 h 1104899"/>
                <a:gd name="connsiteX4" fmla="*/ 8783392 w 8796271"/>
                <a:gd name="connsiteY4" fmla="*/ 573015 h 1104899"/>
                <a:gd name="connsiteX5" fmla="*/ 8547722 w 8796271"/>
                <a:gd name="connsiteY5" fmla="*/ 718533 h 1104899"/>
                <a:gd name="connsiteX6" fmla="*/ 184154 w 8796271"/>
                <a:gd name="connsiteY6" fmla="*/ 1104899 h 1104899"/>
                <a:gd name="connsiteX7" fmla="*/ 0 w 8796271"/>
                <a:gd name="connsiteY7" fmla="*/ 920745 h 1104899"/>
                <a:gd name="connsiteX8" fmla="*/ 0 w 8796271"/>
                <a:gd name="connsiteY8" fmla="*/ 184154 h 1104899"/>
                <a:gd name="connsiteX0" fmla="*/ 0 w 8796271"/>
                <a:gd name="connsiteY0" fmla="*/ 184154 h 1104899"/>
                <a:gd name="connsiteX1" fmla="*/ 184154 w 8796271"/>
                <a:gd name="connsiteY1" fmla="*/ 0 h 1104899"/>
                <a:gd name="connsiteX2" fmla="*/ 8612117 w 8796271"/>
                <a:gd name="connsiteY2" fmla="*/ 0 h 1104899"/>
                <a:gd name="connsiteX3" fmla="*/ 8796271 w 8796271"/>
                <a:gd name="connsiteY3" fmla="*/ 184154 h 1104899"/>
                <a:gd name="connsiteX4" fmla="*/ 8783392 w 8796271"/>
                <a:gd name="connsiteY4" fmla="*/ 573015 h 1104899"/>
                <a:gd name="connsiteX5" fmla="*/ 8560601 w 8796271"/>
                <a:gd name="connsiteY5" fmla="*/ 898838 h 1104899"/>
                <a:gd name="connsiteX6" fmla="*/ 184154 w 8796271"/>
                <a:gd name="connsiteY6" fmla="*/ 1104899 h 1104899"/>
                <a:gd name="connsiteX7" fmla="*/ 0 w 8796271"/>
                <a:gd name="connsiteY7" fmla="*/ 920745 h 1104899"/>
                <a:gd name="connsiteX8" fmla="*/ 0 w 8796271"/>
                <a:gd name="connsiteY8" fmla="*/ 184154 h 1104899"/>
                <a:gd name="connsiteX0" fmla="*/ 0 w 8796271"/>
                <a:gd name="connsiteY0" fmla="*/ 184154 h 1104899"/>
                <a:gd name="connsiteX1" fmla="*/ 184154 w 8796271"/>
                <a:gd name="connsiteY1" fmla="*/ 0 h 1104899"/>
                <a:gd name="connsiteX2" fmla="*/ 8612117 w 8796271"/>
                <a:gd name="connsiteY2" fmla="*/ 0 h 1104899"/>
                <a:gd name="connsiteX3" fmla="*/ 8796271 w 8796271"/>
                <a:gd name="connsiteY3" fmla="*/ 184154 h 1104899"/>
                <a:gd name="connsiteX4" fmla="*/ 8783392 w 8796271"/>
                <a:gd name="connsiteY4" fmla="*/ 727561 h 1104899"/>
                <a:gd name="connsiteX5" fmla="*/ 8560601 w 8796271"/>
                <a:gd name="connsiteY5" fmla="*/ 898838 h 1104899"/>
                <a:gd name="connsiteX6" fmla="*/ 184154 w 8796271"/>
                <a:gd name="connsiteY6" fmla="*/ 1104899 h 1104899"/>
                <a:gd name="connsiteX7" fmla="*/ 0 w 8796271"/>
                <a:gd name="connsiteY7" fmla="*/ 920745 h 1104899"/>
                <a:gd name="connsiteX8" fmla="*/ 0 w 8796271"/>
                <a:gd name="connsiteY8" fmla="*/ 184154 h 1104899"/>
                <a:gd name="connsiteX0" fmla="*/ 0 w 9032329"/>
                <a:gd name="connsiteY0" fmla="*/ 184154 h 1104899"/>
                <a:gd name="connsiteX1" fmla="*/ 184154 w 9032329"/>
                <a:gd name="connsiteY1" fmla="*/ 0 h 1104899"/>
                <a:gd name="connsiteX2" fmla="*/ 8612117 w 9032329"/>
                <a:gd name="connsiteY2" fmla="*/ 0 h 1104899"/>
                <a:gd name="connsiteX3" fmla="*/ 9032329 w 9032329"/>
                <a:gd name="connsiteY3" fmla="*/ 132638 h 1104899"/>
                <a:gd name="connsiteX4" fmla="*/ 8783392 w 9032329"/>
                <a:gd name="connsiteY4" fmla="*/ 727561 h 1104899"/>
                <a:gd name="connsiteX5" fmla="*/ 8560601 w 9032329"/>
                <a:gd name="connsiteY5" fmla="*/ 898838 h 1104899"/>
                <a:gd name="connsiteX6" fmla="*/ 184154 w 9032329"/>
                <a:gd name="connsiteY6" fmla="*/ 1104899 h 1104899"/>
                <a:gd name="connsiteX7" fmla="*/ 0 w 9032329"/>
                <a:gd name="connsiteY7" fmla="*/ 920745 h 1104899"/>
                <a:gd name="connsiteX8" fmla="*/ 0 w 9032329"/>
                <a:gd name="connsiteY8" fmla="*/ 184154 h 1104899"/>
                <a:gd name="connsiteX0" fmla="*/ 0 w 9032329"/>
                <a:gd name="connsiteY0" fmla="*/ 184154 h 1104899"/>
                <a:gd name="connsiteX1" fmla="*/ 184154 w 9032329"/>
                <a:gd name="connsiteY1" fmla="*/ 0 h 1104899"/>
                <a:gd name="connsiteX2" fmla="*/ 8612117 w 9032329"/>
                <a:gd name="connsiteY2" fmla="*/ 0 h 1104899"/>
                <a:gd name="connsiteX3" fmla="*/ 9032329 w 9032329"/>
                <a:gd name="connsiteY3" fmla="*/ 132638 h 1104899"/>
                <a:gd name="connsiteX4" fmla="*/ 8820665 w 9032329"/>
                <a:gd name="connsiteY4" fmla="*/ 727561 h 1104899"/>
                <a:gd name="connsiteX5" fmla="*/ 8560601 w 9032329"/>
                <a:gd name="connsiteY5" fmla="*/ 898838 h 1104899"/>
                <a:gd name="connsiteX6" fmla="*/ 184154 w 9032329"/>
                <a:gd name="connsiteY6" fmla="*/ 1104899 h 1104899"/>
                <a:gd name="connsiteX7" fmla="*/ 0 w 9032329"/>
                <a:gd name="connsiteY7" fmla="*/ 920745 h 1104899"/>
                <a:gd name="connsiteX8" fmla="*/ 0 w 9032329"/>
                <a:gd name="connsiteY8" fmla="*/ 184154 h 1104899"/>
                <a:gd name="connsiteX0" fmla="*/ 0 w 9144146"/>
                <a:gd name="connsiteY0" fmla="*/ 171275 h 1104899"/>
                <a:gd name="connsiteX1" fmla="*/ 295971 w 9144146"/>
                <a:gd name="connsiteY1" fmla="*/ 0 h 1104899"/>
                <a:gd name="connsiteX2" fmla="*/ 8723934 w 9144146"/>
                <a:gd name="connsiteY2" fmla="*/ 0 h 1104899"/>
                <a:gd name="connsiteX3" fmla="*/ 9144146 w 9144146"/>
                <a:gd name="connsiteY3" fmla="*/ 132638 h 1104899"/>
                <a:gd name="connsiteX4" fmla="*/ 8932482 w 9144146"/>
                <a:gd name="connsiteY4" fmla="*/ 727561 h 1104899"/>
                <a:gd name="connsiteX5" fmla="*/ 8672418 w 9144146"/>
                <a:gd name="connsiteY5" fmla="*/ 898838 h 1104899"/>
                <a:gd name="connsiteX6" fmla="*/ 295971 w 9144146"/>
                <a:gd name="connsiteY6" fmla="*/ 1104899 h 1104899"/>
                <a:gd name="connsiteX7" fmla="*/ 111817 w 9144146"/>
                <a:gd name="connsiteY7" fmla="*/ 920745 h 1104899"/>
                <a:gd name="connsiteX8" fmla="*/ 0 w 9144146"/>
                <a:gd name="connsiteY8" fmla="*/ 171275 h 1104899"/>
                <a:gd name="connsiteX0" fmla="*/ 0 w 9144146"/>
                <a:gd name="connsiteY0" fmla="*/ 171275 h 1104899"/>
                <a:gd name="connsiteX1" fmla="*/ 295971 w 9144146"/>
                <a:gd name="connsiteY1" fmla="*/ 0 h 1104899"/>
                <a:gd name="connsiteX2" fmla="*/ 8723934 w 9144146"/>
                <a:gd name="connsiteY2" fmla="*/ 0 h 1104899"/>
                <a:gd name="connsiteX3" fmla="*/ 9144146 w 9144146"/>
                <a:gd name="connsiteY3" fmla="*/ 132638 h 1104899"/>
                <a:gd name="connsiteX4" fmla="*/ 8994603 w 9144146"/>
                <a:gd name="connsiteY4" fmla="*/ 714682 h 1104899"/>
                <a:gd name="connsiteX5" fmla="*/ 8672418 w 9144146"/>
                <a:gd name="connsiteY5" fmla="*/ 898838 h 1104899"/>
                <a:gd name="connsiteX6" fmla="*/ 295971 w 9144146"/>
                <a:gd name="connsiteY6" fmla="*/ 1104899 h 1104899"/>
                <a:gd name="connsiteX7" fmla="*/ 111817 w 9144146"/>
                <a:gd name="connsiteY7" fmla="*/ 920745 h 1104899"/>
                <a:gd name="connsiteX8" fmla="*/ 0 w 9144146"/>
                <a:gd name="connsiteY8" fmla="*/ 171275 h 1104899"/>
                <a:gd name="connsiteX0" fmla="*/ 0 w 9144146"/>
                <a:gd name="connsiteY0" fmla="*/ 171275 h 1104899"/>
                <a:gd name="connsiteX1" fmla="*/ 295971 w 9144146"/>
                <a:gd name="connsiteY1" fmla="*/ 0 h 1104899"/>
                <a:gd name="connsiteX2" fmla="*/ 8723934 w 9144146"/>
                <a:gd name="connsiteY2" fmla="*/ 0 h 1104899"/>
                <a:gd name="connsiteX3" fmla="*/ 9144146 w 9144146"/>
                <a:gd name="connsiteY3" fmla="*/ 132638 h 1104899"/>
                <a:gd name="connsiteX4" fmla="*/ 8982179 w 9144146"/>
                <a:gd name="connsiteY4" fmla="*/ 779076 h 1104899"/>
                <a:gd name="connsiteX5" fmla="*/ 8672418 w 9144146"/>
                <a:gd name="connsiteY5" fmla="*/ 898838 h 1104899"/>
                <a:gd name="connsiteX6" fmla="*/ 295971 w 9144146"/>
                <a:gd name="connsiteY6" fmla="*/ 1104899 h 1104899"/>
                <a:gd name="connsiteX7" fmla="*/ 111817 w 9144146"/>
                <a:gd name="connsiteY7" fmla="*/ 920745 h 1104899"/>
                <a:gd name="connsiteX8" fmla="*/ 0 w 9144146"/>
                <a:gd name="connsiteY8" fmla="*/ 171275 h 110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146" h="1104899">
                  <a:moveTo>
                    <a:pt x="0" y="171275"/>
                  </a:moveTo>
                  <a:cubicBezTo>
                    <a:pt x="0" y="69570"/>
                    <a:pt x="194266" y="0"/>
                    <a:pt x="295971" y="0"/>
                  </a:cubicBezTo>
                  <a:lnTo>
                    <a:pt x="8723934" y="0"/>
                  </a:lnTo>
                  <a:cubicBezTo>
                    <a:pt x="8825639" y="0"/>
                    <a:pt x="9144146" y="30933"/>
                    <a:pt x="9144146" y="132638"/>
                  </a:cubicBezTo>
                  <a:lnTo>
                    <a:pt x="8982179" y="779076"/>
                  </a:lnTo>
                  <a:cubicBezTo>
                    <a:pt x="8982179" y="880781"/>
                    <a:pt x="8774123" y="898838"/>
                    <a:pt x="8672418" y="898838"/>
                  </a:cubicBezTo>
                  <a:cubicBezTo>
                    <a:pt x="5863097" y="898838"/>
                    <a:pt x="3105292" y="1104899"/>
                    <a:pt x="295971" y="1104899"/>
                  </a:cubicBezTo>
                  <a:cubicBezTo>
                    <a:pt x="194266" y="1104899"/>
                    <a:pt x="111817" y="1022450"/>
                    <a:pt x="111817" y="920745"/>
                  </a:cubicBezTo>
                  <a:lnTo>
                    <a:pt x="0" y="17127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4795" y="81745"/>
              <a:ext cx="464944" cy="54155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52" y="81745"/>
              <a:ext cx="504667" cy="40797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6650368" y="-225607"/>
              <a:ext cx="8724" cy="56846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90164" y="-225607"/>
              <a:ext cx="8724" cy="56846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534321" y="-225607"/>
              <a:ext cx="8724" cy="56846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3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/>
          <a:stretch/>
        </p:blipFill>
        <p:spPr>
          <a:xfrm rot="10800000" flipH="1">
            <a:off x="0" y="5730662"/>
            <a:ext cx="12531145" cy="243361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 rot="10800000" flipH="1">
            <a:off x="180305" y="4392634"/>
            <a:ext cx="12350840" cy="2372668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2" y="6513831"/>
            <a:ext cx="1991301" cy="1902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740" y="6497710"/>
            <a:ext cx="2053407" cy="2367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513" y="6436262"/>
            <a:ext cx="1246290" cy="2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13</cp:revision>
  <dcterms:created xsi:type="dcterms:W3CDTF">2016-02-20T22:40:17Z</dcterms:created>
  <dcterms:modified xsi:type="dcterms:W3CDTF">2016-02-22T04:48:23Z</dcterms:modified>
</cp:coreProperties>
</file>