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74" r:id="rId4"/>
    <p:sldId id="275" r:id="rId5"/>
    <p:sldId id="276" r:id="rId6"/>
    <p:sldId id="277" r:id="rId7"/>
    <p:sldId id="264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04" userDrawn="1">
          <p15:clr>
            <a:srgbClr val="A4A3A4"/>
          </p15:clr>
        </p15:guide>
        <p15:guide id="2" orient="horz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9"/>
    <a:srgbClr val="004976"/>
    <a:srgbClr val="00A9E0"/>
    <a:srgbClr val="005EB8"/>
    <a:srgbClr val="71C5E8"/>
    <a:srgbClr val="024B76"/>
    <a:srgbClr val="007DBB"/>
    <a:srgbClr val="04AEDA"/>
    <a:srgbClr val="00A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38"/>
      </p:cViewPr>
      <p:guideLst>
        <p:guide pos="4104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9173D-B691-4BD6-9BCA-73129A31E3AD}" type="datetimeFigureOut">
              <a:rPr lang="es-CO" smtClean="0"/>
              <a:t>28/02/2016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A003-30D8-47F6-AEBA-36A7D33D03A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8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9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4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07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49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A003-30D8-47F6-AEBA-36A7D33D03A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3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89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4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8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41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8D99-AB75-40A3-AAEB-B056E1874216}" type="datetimeFigureOut">
              <a:rPr lang="es-ES" smtClean="0"/>
              <a:t>28/02/2016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929A-D3F8-4F01-B123-CF03EB665E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25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437632"/>
            <a:ext cx="2565400" cy="422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2025540"/>
            <a:ext cx="2519973" cy="388502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/>
          <p:cNvSpPr/>
          <p:nvPr/>
        </p:nvSpPr>
        <p:spPr>
          <a:xfrm>
            <a:off x="9355948" y="1620724"/>
            <a:ext cx="372533" cy="613129"/>
          </a:xfrm>
          <a:prstGeom prst="flowChartAlternateProcess">
            <a:avLst/>
          </a:prstGeom>
          <a:solidFill>
            <a:srgbClr val="04A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extBox 38"/>
          <p:cNvSpPr txBox="1"/>
          <p:nvPr/>
        </p:nvSpPr>
        <p:spPr>
          <a:xfrm>
            <a:off x="1960790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Home</a:t>
            </a:r>
            <a:endParaRPr lang="es-CO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88508" y="3365609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508" y="2041457"/>
            <a:ext cx="76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24B76"/>
                </a:solidFill>
                <a:latin typeface="Arial Rounded MT Bold" panose="020F0704030504030204" pitchFamily="34" charset="0"/>
              </a:rPr>
              <a:t>Home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Flowchart: Alternate Process 53"/>
          <p:cNvSpPr/>
          <p:nvPr/>
        </p:nvSpPr>
        <p:spPr>
          <a:xfrm>
            <a:off x="9871216" y="1583838"/>
            <a:ext cx="703932" cy="613129"/>
          </a:xfrm>
          <a:prstGeom prst="flowChartAlternateProcess">
            <a:avLst/>
          </a:prstGeom>
          <a:solidFill>
            <a:schemeClr val="bg1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9312188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9360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221522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323180" y="3091867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065709" y="3112084"/>
            <a:ext cx="1039682" cy="307777"/>
            <a:chOff x="5594303" y="2929362"/>
            <a:chExt cx="1039682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873855" y="2929362"/>
              <a:ext cx="760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24B76"/>
                  </a:solidFill>
                  <a:latin typeface="Arial Rounded MT Bold" panose="020F0704030504030204" pitchFamily="34" charset="0"/>
                </a:rPr>
                <a:t>Home</a:t>
              </a:r>
              <a:endParaRPr lang="es-CO" sz="1400" b="1" dirty="0">
                <a:solidFill>
                  <a:srgbClr val="024B76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303" y="2942105"/>
              <a:ext cx="274320" cy="274320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37" y="3089021"/>
            <a:ext cx="274320" cy="274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674307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Optimise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0552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Scope</a:t>
            </a:r>
            <a:endParaRPr lang="es-CO" sz="1400" b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1" y="3090375"/>
            <a:ext cx="273854" cy="27432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2125" y="3075343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77" y="3084660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01" y="3092072"/>
            <a:ext cx="274320" cy="2743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64463" y="3075343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24B76"/>
                </a:solidFill>
                <a:latin typeface="Arial Rounded MT Bold" panose="020F0704030504030204" pitchFamily="34" charset="0"/>
              </a:rPr>
              <a:t>Explore</a:t>
            </a:r>
            <a:endParaRPr lang="es-CO" sz="1400" b="1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8508" y="2569756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Scope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8508" y="2304391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Investigate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08" y="2830092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 smtClean="0">
                <a:solidFill>
                  <a:srgbClr val="024B76"/>
                </a:solidFill>
              </a:rPr>
              <a:t>Explore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508" y="3107984"/>
            <a:ext cx="1165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sz="1100" b="0" dirty="0">
                <a:solidFill>
                  <a:srgbClr val="024B76"/>
                </a:solidFill>
              </a:rPr>
              <a:t>Optimise</a:t>
            </a:r>
            <a:endParaRPr lang="es-CO" sz="1100" b="0" dirty="0">
              <a:solidFill>
                <a:srgbClr val="024B76"/>
              </a:solidFill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594545"/>
            <a:ext cx="228211" cy="2286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853596"/>
            <a:ext cx="228600" cy="2286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381302"/>
            <a:ext cx="225369" cy="2286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076123"/>
            <a:ext cx="230124" cy="2286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124489"/>
            <a:ext cx="230526" cy="2286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8508" y="3962908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Topline Results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88508" y="4220533"/>
            <a:ext cx="1430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Results by Cell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2316431"/>
            <a:ext cx="228600" cy="2286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3979413"/>
            <a:ext cx="265339" cy="2286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239030"/>
            <a:ext cx="228600" cy="2286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01" y="4581989"/>
            <a:ext cx="228600" cy="22860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488508" y="4571138"/>
            <a:ext cx="1837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024B76"/>
                </a:solidFill>
                <a:latin typeface="Arial Rounded MT Bold" panose="020F0704030504030204" pitchFamily="34" charset="0"/>
              </a:rPr>
              <a:t>Drivers of performance</a:t>
            </a:r>
            <a:endParaRPr lang="es-CO" sz="1100" dirty="0">
              <a:solidFill>
                <a:srgbClr val="024B7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662576" y="4644687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angle 103"/>
          <p:cNvSpPr/>
          <p:nvPr/>
        </p:nvSpPr>
        <p:spPr>
          <a:xfrm>
            <a:off x="7143588" y="4645521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angle 104"/>
          <p:cNvSpPr/>
          <p:nvPr/>
        </p:nvSpPr>
        <p:spPr>
          <a:xfrm>
            <a:off x="7612001" y="4645521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Rectangle 105"/>
          <p:cNvSpPr/>
          <p:nvPr/>
        </p:nvSpPr>
        <p:spPr>
          <a:xfrm>
            <a:off x="8093013" y="4645521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06"/>
          <p:cNvSpPr/>
          <p:nvPr/>
        </p:nvSpPr>
        <p:spPr>
          <a:xfrm>
            <a:off x="8574025" y="465327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4" t="27089" r="6586" b="29558"/>
          <a:stretch/>
        </p:blipFill>
        <p:spPr>
          <a:xfrm>
            <a:off x="268039" y="4791808"/>
            <a:ext cx="1884679" cy="26352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94" y="2978206"/>
            <a:ext cx="2000383" cy="28634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93" y="2679723"/>
            <a:ext cx="2000383" cy="28634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20" y="3904765"/>
            <a:ext cx="6298412" cy="90158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3" y="4806352"/>
            <a:ext cx="6298412" cy="901587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0" y="1342096"/>
            <a:ext cx="2565400" cy="422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930004"/>
            <a:ext cx="2519973" cy="3885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6968178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877" y="310174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0777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065709" y="308180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494" y="418656"/>
            <a:ext cx="76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Home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0992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723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/>
              <a:t>Scope</a:t>
            </a:r>
            <a:endParaRPr lang="es-CO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4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51" b="-847"/>
          <a:stretch/>
        </p:blipFill>
        <p:spPr>
          <a:xfrm>
            <a:off x="31316" y="1113762"/>
            <a:ext cx="557384" cy="54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1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6357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7DBB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Scope</a:t>
            </a:r>
            <a:endParaRPr lang="es-CO" b="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" r="85790"/>
          <a:stretch/>
        </p:blipFill>
        <p:spPr>
          <a:xfrm>
            <a:off x="0" y="1134773"/>
            <a:ext cx="536984" cy="530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0" name="Straight Connector 39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138810" y="418656"/>
            <a:ext cx="11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A7DD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Investigate</a:t>
            </a:r>
            <a:endParaRPr lang="es-CO" sz="1400" dirty="0">
              <a:solidFill>
                <a:srgbClr val="00A7DD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1" r="85350"/>
          <a:stretch/>
        </p:blipFill>
        <p:spPr>
          <a:xfrm>
            <a:off x="0" y="1138260"/>
            <a:ext cx="553643" cy="490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101658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4AED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Explore</a:t>
            </a:r>
            <a:endParaRPr lang="es-CO" sz="1400" dirty="0">
              <a:solidFill>
                <a:srgbClr val="04AED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" r="85728"/>
          <a:stretch/>
        </p:blipFill>
        <p:spPr>
          <a:xfrm>
            <a:off x="31316" y="1138260"/>
            <a:ext cx="539355" cy="547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13720" r="19452" b="14014"/>
          <a:stretch/>
        </p:blipFill>
        <p:spPr>
          <a:xfrm>
            <a:off x="1" y="1369392"/>
            <a:ext cx="682388" cy="5822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12145" r="20898" b="13583"/>
          <a:stretch/>
        </p:blipFill>
        <p:spPr>
          <a:xfrm>
            <a:off x="31316" y="1369392"/>
            <a:ext cx="780865" cy="663242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812181" y="1698244"/>
            <a:ext cx="2473944" cy="1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4020" y="1698244"/>
            <a:ext cx="36820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33873" r="6008" b="33731"/>
          <a:stretch/>
        </p:blipFill>
        <p:spPr>
          <a:xfrm>
            <a:off x="-38101" y="-50800"/>
            <a:ext cx="12300801" cy="12573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05776" y="418656"/>
            <a:ext cx="1304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DBB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Optimise</a:t>
            </a:r>
            <a:endParaRPr lang="es-CO" sz="1400" dirty="0">
              <a:solidFill>
                <a:srgbClr val="007DBB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7" y="338881"/>
            <a:ext cx="519745" cy="4189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" y="6136521"/>
            <a:ext cx="12192000" cy="72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" r="86106" b="1"/>
          <a:stretch/>
        </p:blipFill>
        <p:spPr>
          <a:xfrm>
            <a:off x="31316" y="1133424"/>
            <a:ext cx="525068" cy="5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/>
          <p:cNvCxnSpPr/>
          <p:nvPr/>
        </p:nvCxnSpPr>
        <p:spPr>
          <a:xfrm flipV="1">
            <a:off x="4026898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0103" y="418656"/>
            <a:ext cx="149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4AEDA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GB" b="0" dirty="0" smtClean="0">
                <a:effectLst/>
              </a:rPr>
              <a:t>Back to Home</a:t>
            </a:r>
            <a:endParaRPr lang="es-CO" b="0" dirty="0"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887383" y="301896"/>
            <a:ext cx="7895" cy="5353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2193925"/>
            <a:ext cx="10515600" cy="1325563"/>
          </a:xfrm>
        </p:spPr>
        <p:txBody>
          <a:bodyPr/>
          <a:lstStyle/>
          <a:p>
            <a:r>
              <a:rPr lang="es-CO" dirty="0" smtClean="0"/>
              <a:t>PALETA DE COLORES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8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51" t="21519" r="41565" b="14045"/>
          <a:stretch/>
        </p:blipFill>
        <p:spPr>
          <a:xfrm>
            <a:off x="-1" y="0"/>
            <a:ext cx="8055429" cy="69046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6875" y="1466850"/>
            <a:ext cx="342900" cy="457200"/>
          </a:xfrm>
          <a:prstGeom prst="rect">
            <a:avLst/>
          </a:prstGeom>
          <a:solidFill>
            <a:srgbClr val="71C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5819775" y="1924050"/>
            <a:ext cx="342900" cy="4572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6042025" y="2387600"/>
            <a:ext cx="342900" cy="4572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16"/>
          <p:cNvSpPr/>
          <p:nvPr/>
        </p:nvSpPr>
        <p:spPr>
          <a:xfrm>
            <a:off x="6137275" y="2921000"/>
            <a:ext cx="342900" cy="457200"/>
          </a:xfrm>
          <a:prstGeom prst="rect">
            <a:avLst/>
          </a:prstGeom>
          <a:solidFill>
            <a:srgbClr val="00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7"/>
          <p:cNvSpPr/>
          <p:nvPr/>
        </p:nvSpPr>
        <p:spPr>
          <a:xfrm>
            <a:off x="6130925" y="3448050"/>
            <a:ext cx="342900" cy="4572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54</Words>
  <Application>Microsoft Office PowerPoint</Application>
  <PresentationFormat>Widescreen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PALETA DE COLORES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Grisales, Edwin (MBBOG dp)</dc:creator>
  <cp:lastModifiedBy>Grisales, Edwin (MBBOG dp)</cp:lastModifiedBy>
  <cp:revision>72</cp:revision>
  <dcterms:created xsi:type="dcterms:W3CDTF">2016-02-20T22:40:17Z</dcterms:created>
  <dcterms:modified xsi:type="dcterms:W3CDTF">2016-02-28T15:54:14Z</dcterms:modified>
</cp:coreProperties>
</file>