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64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04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9"/>
    <a:srgbClr val="004976"/>
    <a:srgbClr val="00A9E0"/>
    <a:srgbClr val="005EB8"/>
    <a:srgbClr val="71C5E8"/>
    <a:srgbClr val="024B76"/>
    <a:srgbClr val="007DBB"/>
    <a:srgbClr val="04AEDA"/>
    <a:srgbClr val="00A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4660"/>
  </p:normalViewPr>
  <p:slideViewPr>
    <p:cSldViewPr snapToGrid="0">
      <p:cViewPr>
        <p:scale>
          <a:sx n="100" d="100"/>
          <a:sy n="100" d="100"/>
        </p:scale>
        <p:origin x="-696" y="102"/>
      </p:cViewPr>
      <p:guideLst>
        <p:guide pos="4104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9173D-B691-4BD6-9BCA-73129A31E3AD}" type="datetimeFigureOut">
              <a:rPr lang="es-CO" smtClean="0"/>
              <a:t>29/02/2016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A003-30D8-47F6-AEBA-36A7D33D03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0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59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44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07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49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75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3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9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7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89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4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8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8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4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8D99-AB75-40A3-AAEB-B056E1874216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2565400" cy="422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2025540"/>
            <a:ext cx="2519973" cy="388502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/>
          <p:cNvSpPr/>
          <p:nvPr/>
        </p:nvSpPr>
        <p:spPr>
          <a:xfrm>
            <a:off x="9355948" y="1620724"/>
            <a:ext cx="372533" cy="613129"/>
          </a:xfrm>
          <a:prstGeom prst="flowChartAlternateProcess">
            <a:avLst/>
          </a:prstGeom>
          <a:solidFill>
            <a:srgbClr val="04AE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TextBox 38"/>
          <p:cNvSpPr txBox="1"/>
          <p:nvPr/>
        </p:nvSpPr>
        <p:spPr>
          <a:xfrm>
            <a:off x="1960790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Home</a:t>
            </a:r>
            <a:endParaRPr lang="es-CO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488508" y="3365609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8508" y="2041457"/>
            <a:ext cx="76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Home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Flowchart: Alternate Process 53"/>
          <p:cNvSpPr/>
          <p:nvPr/>
        </p:nvSpPr>
        <p:spPr>
          <a:xfrm>
            <a:off x="9871216" y="1583838"/>
            <a:ext cx="703932" cy="613129"/>
          </a:xfrm>
          <a:prstGeom prst="flowChartAlternateProcess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V="1">
            <a:off x="9312188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36080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221522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323180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065709" y="3112084"/>
            <a:ext cx="1039682" cy="307777"/>
            <a:chOff x="5594303" y="2929362"/>
            <a:chExt cx="1039682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873855" y="2929362"/>
              <a:ext cx="76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24B76"/>
                  </a:solidFill>
                  <a:latin typeface="Arial Rounded MT Bold" panose="020F0704030504030204" pitchFamily="34" charset="0"/>
                </a:rPr>
                <a:t>Home</a:t>
              </a:r>
              <a:endParaRPr lang="es-CO" sz="1400" b="1" dirty="0">
                <a:solidFill>
                  <a:srgbClr val="024B76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303" y="2942105"/>
              <a:ext cx="274320" cy="274320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37" y="3089021"/>
            <a:ext cx="274320" cy="274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674307" y="3075343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Optimise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0552" y="3075343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Scope</a:t>
            </a:r>
            <a:endParaRPr lang="es-CO" sz="14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1" y="3090375"/>
            <a:ext cx="273854" cy="2743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732125" y="3075343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77" y="3084660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01" y="3092072"/>
            <a:ext cx="274320" cy="27432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64463" y="3075343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Explore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8508" y="2569756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Scope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8508" y="2304391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Investigate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8508" y="2830092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Explore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8508" y="3107984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Optimise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594545"/>
            <a:ext cx="228211" cy="2286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853596"/>
            <a:ext cx="228600" cy="228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381302"/>
            <a:ext cx="225369" cy="2286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076123"/>
            <a:ext cx="230124" cy="228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124489"/>
            <a:ext cx="230526" cy="2286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8508" y="3962908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Topline Results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508" y="4220533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Results by Cell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316431"/>
            <a:ext cx="228600" cy="2286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979413"/>
            <a:ext cx="265339" cy="2286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4239030"/>
            <a:ext cx="228600" cy="2286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4581989"/>
            <a:ext cx="228600" cy="2286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88508" y="4571138"/>
            <a:ext cx="1837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Drivers of performance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62576" y="4644687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angle 103"/>
          <p:cNvSpPr/>
          <p:nvPr/>
        </p:nvSpPr>
        <p:spPr>
          <a:xfrm>
            <a:off x="7143588" y="4645521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angle 104"/>
          <p:cNvSpPr/>
          <p:nvPr/>
        </p:nvSpPr>
        <p:spPr>
          <a:xfrm>
            <a:off x="7612001" y="4645521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angle 105"/>
          <p:cNvSpPr/>
          <p:nvPr/>
        </p:nvSpPr>
        <p:spPr>
          <a:xfrm>
            <a:off x="8093013" y="4645521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angle 106"/>
          <p:cNvSpPr/>
          <p:nvPr/>
        </p:nvSpPr>
        <p:spPr>
          <a:xfrm>
            <a:off x="8574025" y="4653270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t="27089" r="6586" b="29558"/>
          <a:stretch/>
        </p:blipFill>
        <p:spPr>
          <a:xfrm>
            <a:off x="268039" y="4791808"/>
            <a:ext cx="1884679" cy="26352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94" y="2978206"/>
            <a:ext cx="2000383" cy="28634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93" y="2679723"/>
            <a:ext cx="2000383" cy="28634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20" y="3904765"/>
            <a:ext cx="6298412" cy="90158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43" y="4806352"/>
            <a:ext cx="6298412" cy="901587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342096"/>
            <a:ext cx="2565400" cy="422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930004"/>
            <a:ext cx="2519973" cy="3885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494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51" b="-847"/>
          <a:stretch/>
        </p:blipFill>
        <p:spPr>
          <a:xfrm>
            <a:off x="31316" y="1113762"/>
            <a:ext cx="557384" cy="54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1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1" y="1369392"/>
            <a:ext cx="682388" cy="5822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369392"/>
            <a:ext cx="780865" cy="66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02689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20103" y="418656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 smtClean="0">
                <a:effectLst/>
              </a:rPr>
              <a:t>Back to Home</a:t>
            </a:r>
            <a:endParaRPr lang="es-CO" b="0" dirty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635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Scope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" r="85790"/>
          <a:stretch/>
        </p:blipFill>
        <p:spPr>
          <a:xfrm>
            <a:off x="0" y="1134773"/>
            <a:ext cx="536984" cy="530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0" name="Straight Connector 39"/>
          <p:cNvCxnSpPr/>
          <p:nvPr/>
        </p:nvCxnSpPr>
        <p:spPr>
          <a:xfrm flipV="1">
            <a:off x="812181" y="1698244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94020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1" y="1369392"/>
            <a:ext cx="682388" cy="5822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369392"/>
            <a:ext cx="780865" cy="66324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812181" y="1698244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4020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1" r="85350"/>
          <a:stretch/>
        </p:blipFill>
        <p:spPr>
          <a:xfrm>
            <a:off x="0" y="1138260"/>
            <a:ext cx="553643" cy="490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V="1">
            <a:off x="402689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6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 smtClean="0">
                <a:effectLst/>
              </a:rPr>
              <a:t>Back to Home</a:t>
            </a:r>
            <a:endParaRPr lang="es-CO" b="0" dirty="0"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10165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1" y="1369392"/>
            <a:ext cx="682388" cy="5822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369392"/>
            <a:ext cx="780865" cy="66324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812181" y="1698244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4020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4" r="85728"/>
          <a:stretch/>
        </p:blipFill>
        <p:spPr>
          <a:xfrm>
            <a:off x="31316" y="1138260"/>
            <a:ext cx="539355" cy="547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V="1">
            <a:off x="402689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6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 smtClean="0">
                <a:effectLst/>
              </a:rPr>
              <a:t>Back to Home</a:t>
            </a:r>
            <a:endParaRPr lang="es-CO" b="0" dirty="0"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1" y="1369392"/>
            <a:ext cx="682388" cy="5822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369392"/>
            <a:ext cx="780865" cy="663242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812181" y="1698244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4020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05776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" r="86106" b="1"/>
          <a:stretch/>
        </p:blipFill>
        <p:spPr>
          <a:xfrm>
            <a:off x="31316" y="1133424"/>
            <a:ext cx="525068" cy="53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V="1">
            <a:off x="402689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6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 smtClean="0">
                <a:effectLst/>
              </a:rPr>
              <a:t>Back to Home</a:t>
            </a:r>
            <a:endParaRPr lang="es-CO" b="0" dirty="0"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500" y="2193925"/>
            <a:ext cx="10515600" cy="1325563"/>
          </a:xfrm>
        </p:spPr>
        <p:txBody>
          <a:bodyPr/>
          <a:lstStyle/>
          <a:p>
            <a:r>
              <a:rPr lang="es-CO" dirty="0" smtClean="0"/>
              <a:t>PALETA DE COLORES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8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51" t="21519" r="41565" b="14045"/>
          <a:stretch/>
        </p:blipFill>
        <p:spPr>
          <a:xfrm>
            <a:off x="2134960" y="857250"/>
            <a:ext cx="8055429" cy="69046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76875" y="1466850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5819775" y="1924050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6042025" y="2387600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/>
          <p:cNvSpPr/>
          <p:nvPr/>
        </p:nvSpPr>
        <p:spPr>
          <a:xfrm>
            <a:off x="5648325" y="3905250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7"/>
          <p:cNvSpPr/>
          <p:nvPr/>
        </p:nvSpPr>
        <p:spPr>
          <a:xfrm>
            <a:off x="6130925" y="3448050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9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54</Words>
  <Application>Microsoft Office PowerPoint</Application>
  <PresentationFormat>Widescreen</PresentationFormat>
  <Paragraphs>39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PALETA DE COLORES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74</cp:revision>
  <dcterms:created xsi:type="dcterms:W3CDTF">2016-02-20T22:40:17Z</dcterms:created>
  <dcterms:modified xsi:type="dcterms:W3CDTF">2016-03-01T01:09:01Z</dcterms:modified>
</cp:coreProperties>
</file>