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3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9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7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89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4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8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8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4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41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8D99-AB75-40A3-AAEB-B056E1874216}" type="datetimeFigureOut">
              <a:rPr lang="es-ES" smtClean="0"/>
              <a:t>20/02/2016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/>
          <a:stretch/>
        </p:blipFill>
        <p:spPr>
          <a:xfrm>
            <a:off x="-1" y="0"/>
            <a:ext cx="11114467" cy="207541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0304" y="978795"/>
            <a:ext cx="12350840" cy="2281349"/>
          </a:xfrm>
          <a:prstGeom prst="roundRect">
            <a:avLst>
              <a:gd name="adj" fmla="val 329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ounded Rectangle 8"/>
          <p:cNvSpPr/>
          <p:nvPr/>
        </p:nvSpPr>
        <p:spPr>
          <a:xfrm>
            <a:off x="88432" y="-285533"/>
            <a:ext cx="9478850" cy="1104899"/>
          </a:xfrm>
          <a:custGeom>
            <a:avLst/>
            <a:gdLst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96271 w 8796271"/>
              <a:gd name="connsiteY4" fmla="*/ 920745 h 1104899"/>
              <a:gd name="connsiteX5" fmla="*/ 8612117 w 8796271"/>
              <a:gd name="connsiteY5" fmla="*/ 1104899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96271 w 8796271"/>
              <a:gd name="connsiteY4" fmla="*/ 920745 h 1104899"/>
              <a:gd name="connsiteX5" fmla="*/ 8573480 w 8796271"/>
              <a:gd name="connsiteY5" fmla="*/ 641260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83392 w 8796271"/>
              <a:gd name="connsiteY4" fmla="*/ 573015 h 1104899"/>
              <a:gd name="connsiteX5" fmla="*/ 8573480 w 8796271"/>
              <a:gd name="connsiteY5" fmla="*/ 641260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83392 w 8796271"/>
              <a:gd name="connsiteY4" fmla="*/ 573015 h 1104899"/>
              <a:gd name="connsiteX5" fmla="*/ 8547722 w 8796271"/>
              <a:gd name="connsiteY5" fmla="*/ 718533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83392 w 8796271"/>
              <a:gd name="connsiteY4" fmla="*/ 573015 h 1104899"/>
              <a:gd name="connsiteX5" fmla="*/ 8560601 w 8796271"/>
              <a:gd name="connsiteY5" fmla="*/ 898838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8796271"/>
              <a:gd name="connsiteY0" fmla="*/ 184154 h 1104899"/>
              <a:gd name="connsiteX1" fmla="*/ 184154 w 8796271"/>
              <a:gd name="connsiteY1" fmla="*/ 0 h 1104899"/>
              <a:gd name="connsiteX2" fmla="*/ 8612117 w 8796271"/>
              <a:gd name="connsiteY2" fmla="*/ 0 h 1104899"/>
              <a:gd name="connsiteX3" fmla="*/ 8796271 w 8796271"/>
              <a:gd name="connsiteY3" fmla="*/ 184154 h 1104899"/>
              <a:gd name="connsiteX4" fmla="*/ 8783392 w 8796271"/>
              <a:gd name="connsiteY4" fmla="*/ 727561 h 1104899"/>
              <a:gd name="connsiteX5" fmla="*/ 8560601 w 8796271"/>
              <a:gd name="connsiteY5" fmla="*/ 898838 h 1104899"/>
              <a:gd name="connsiteX6" fmla="*/ 184154 w 8796271"/>
              <a:gd name="connsiteY6" fmla="*/ 1104899 h 1104899"/>
              <a:gd name="connsiteX7" fmla="*/ 0 w 8796271"/>
              <a:gd name="connsiteY7" fmla="*/ 920745 h 1104899"/>
              <a:gd name="connsiteX8" fmla="*/ 0 w 8796271"/>
              <a:gd name="connsiteY8" fmla="*/ 184154 h 1104899"/>
              <a:gd name="connsiteX0" fmla="*/ 0 w 9032329"/>
              <a:gd name="connsiteY0" fmla="*/ 184154 h 1104899"/>
              <a:gd name="connsiteX1" fmla="*/ 184154 w 9032329"/>
              <a:gd name="connsiteY1" fmla="*/ 0 h 1104899"/>
              <a:gd name="connsiteX2" fmla="*/ 8612117 w 9032329"/>
              <a:gd name="connsiteY2" fmla="*/ 0 h 1104899"/>
              <a:gd name="connsiteX3" fmla="*/ 9032329 w 9032329"/>
              <a:gd name="connsiteY3" fmla="*/ 132638 h 1104899"/>
              <a:gd name="connsiteX4" fmla="*/ 8783392 w 9032329"/>
              <a:gd name="connsiteY4" fmla="*/ 727561 h 1104899"/>
              <a:gd name="connsiteX5" fmla="*/ 8560601 w 9032329"/>
              <a:gd name="connsiteY5" fmla="*/ 898838 h 1104899"/>
              <a:gd name="connsiteX6" fmla="*/ 184154 w 9032329"/>
              <a:gd name="connsiteY6" fmla="*/ 1104899 h 1104899"/>
              <a:gd name="connsiteX7" fmla="*/ 0 w 9032329"/>
              <a:gd name="connsiteY7" fmla="*/ 920745 h 1104899"/>
              <a:gd name="connsiteX8" fmla="*/ 0 w 9032329"/>
              <a:gd name="connsiteY8" fmla="*/ 184154 h 1104899"/>
              <a:gd name="connsiteX0" fmla="*/ 0 w 9032329"/>
              <a:gd name="connsiteY0" fmla="*/ 184154 h 1104899"/>
              <a:gd name="connsiteX1" fmla="*/ 184154 w 9032329"/>
              <a:gd name="connsiteY1" fmla="*/ 0 h 1104899"/>
              <a:gd name="connsiteX2" fmla="*/ 8612117 w 9032329"/>
              <a:gd name="connsiteY2" fmla="*/ 0 h 1104899"/>
              <a:gd name="connsiteX3" fmla="*/ 9032329 w 9032329"/>
              <a:gd name="connsiteY3" fmla="*/ 132638 h 1104899"/>
              <a:gd name="connsiteX4" fmla="*/ 8820665 w 9032329"/>
              <a:gd name="connsiteY4" fmla="*/ 727561 h 1104899"/>
              <a:gd name="connsiteX5" fmla="*/ 8560601 w 9032329"/>
              <a:gd name="connsiteY5" fmla="*/ 898838 h 1104899"/>
              <a:gd name="connsiteX6" fmla="*/ 184154 w 9032329"/>
              <a:gd name="connsiteY6" fmla="*/ 1104899 h 1104899"/>
              <a:gd name="connsiteX7" fmla="*/ 0 w 9032329"/>
              <a:gd name="connsiteY7" fmla="*/ 920745 h 1104899"/>
              <a:gd name="connsiteX8" fmla="*/ 0 w 9032329"/>
              <a:gd name="connsiteY8" fmla="*/ 184154 h 1104899"/>
              <a:gd name="connsiteX0" fmla="*/ 0 w 9144146"/>
              <a:gd name="connsiteY0" fmla="*/ 171275 h 1104899"/>
              <a:gd name="connsiteX1" fmla="*/ 295971 w 9144146"/>
              <a:gd name="connsiteY1" fmla="*/ 0 h 1104899"/>
              <a:gd name="connsiteX2" fmla="*/ 8723934 w 9144146"/>
              <a:gd name="connsiteY2" fmla="*/ 0 h 1104899"/>
              <a:gd name="connsiteX3" fmla="*/ 9144146 w 9144146"/>
              <a:gd name="connsiteY3" fmla="*/ 132638 h 1104899"/>
              <a:gd name="connsiteX4" fmla="*/ 8932482 w 9144146"/>
              <a:gd name="connsiteY4" fmla="*/ 727561 h 1104899"/>
              <a:gd name="connsiteX5" fmla="*/ 8672418 w 9144146"/>
              <a:gd name="connsiteY5" fmla="*/ 898838 h 1104899"/>
              <a:gd name="connsiteX6" fmla="*/ 295971 w 9144146"/>
              <a:gd name="connsiteY6" fmla="*/ 1104899 h 1104899"/>
              <a:gd name="connsiteX7" fmla="*/ 111817 w 9144146"/>
              <a:gd name="connsiteY7" fmla="*/ 920745 h 1104899"/>
              <a:gd name="connsiteX8" fmla="*/ 0 w 9144146"/>
              <a:gd name="connsiteY8" fmla="*/ 171275 h 1104899"/>
              <a:gd name="connsiteX0" fmla="*/ 0 w 9144146"/>
              <a:gd name="connsiteY0" fmla="*/ 171275 h 1104899"/>
              <a:gd name="connsiteX1" fmla="*/ 295971 w 9144146"/>
              <a:gd name="connsiteY1" fmla="*/ 0 h 1104899"/>
              <a:gd name="connsiteX2" fmla="*/ 8723934 w 9144146"/>
              <a:gd name="connsiteY2" fmla="*/ 0 h 1104899"/>
              <a:gd name="connsiteX3" fmla="*/ 9144146 w 9144146"/>
              <a:gd name="connsiteY3" fmla="*/ 132638 h 1104899"/>
              <a:gd name="connsiteX4" fmla="*/ 8994603 w 9144146"/>
              <a:gd name="connsiteY4" fmla="*/ 714682 h 1104899"/>
              <a:gd name="connsiteX5" fmla="*/ 8672418 w 9144146"/>
              <a:gd name="connsiteY5" fmla="*/ 898838 h 1104899"/>
              <a:gd name="connsiteX6" fmla="*/ 295971 w 9144146"/>
              <a:gd name="connsiteY6" fmla="*/ 1104899 h 1104899"/>
              <a:gd name="connsiteX7" fmla="*/ 111817 w 9144146"/>
              <a:gd name="connsiteY7" fmla="*/ 920745 h 1104899"/>
              <a:gd name="connsiteX8" fmla="*/ 0 w 9144146"/>
              <a:gd name="connsiteY8" fmla="*/ 171275 h 1104899"/>
              <a:gd name="connsiteX0" fmla="*/ 0 w 9144146"/>
              <a:gd name="connsiteY0" fmla="*/ 171275 h 1104899"/>
              <a:gd name="connsiteX1" fmla="*/ 295971 w 9144146"/>
              <a:gd name="connsiteY1" fmla="*/ 0 h 1104899"/>
              <a:gd name="connsiteX2" fmla="*/ 8723934 w 9144146"/>
              <a:gd name="connsiteY2" fmla="*/ 0 h 1104899"/>
              <a:gd name="connsiteX3" fmla="*/ 9144146 w 9144146"/>
              <a:gd name="connsiteY3" fmla="*/ 132638 h 1104899"/>
              <a:gd name="connsiteX4" fmla="*/ 8982179 w 9144146"/>
              <a:gd name="connsiteY4" fmla="*/ 779076 h 1104899"/>
              <a:gd name="connsiteX5" fmla="*/ 8672418 w 9144146"/>
              <a:gd name="connsiteY5" fmla="*/ 898838 h 1104899"/>
              <a:gd name="connsiteX6" fmla="*/ 295971 w 9144146"/>
              <a:gd name="connsiteY6" fmla="*/ 1104899 h 1104899"/>
              <a:gd name="connsiteX7" fmla="*/ 111817 w 9144146"/>
              <a:gd name="connsiteY7" fmla="*/ 920745 h 1104899"/>
              <a:gd name="connsiteX8" fmla="*/ 0 w 9144146"/>
              <a:gd name="connsiteY8" fmla="*/ 171275 h 11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146" h="1104899">
                <a:moveTo>
                  <a:pt x="0" y="171275"/>
                </a:moveTo>
                <a:cubicBezTo>
                  <a:pt x="0" y="69570"/>
                  <a:pt x="194266" y="0"/>
                  <a:pt x="295971" y="0"/>
                </a:cubicBezTo>
                <a:lnTo>
                  <a:pt x="8723934" y="0"/>
                </a:lnTo>
                <a:cubicBezTo>
                  <a:pt x="8825639" y="0"/>
                  <a:pt x="9144146" y="30933"/>
                  <a:pt x="9144146" y="132638"/>
                </a:cubicBezTo>
                <a:lnTo>
                  <a:pt x="8982179" y="779076"/>
                </a:lnTo>
                <a:cubicBezTo>
                  <a:pt x="8982179" y="880781"/>
                  <a:pt x="8774123" y="898838"/>
                  <a:pt x="8672418" y="898838"/>
                </a:cubicBezTo>
                <a:cubicBezTo>
                  <a:pt x="5863097" y="898838"/>
                  <a:pt x="3105292" y="1104899"/>
                  <a:pt x="295971" y="1104899"/>
                </a:cubicBezTo>
                <a:cubicBezTo>
                  <a:pt x="194266" y="1104899"/>
                  <a:pt x="111817" y="1022450"/>
                  <a:pt x="111817" y="920745"/>
                </a:cubicBezTo>
                <a:lnTo>
                  <a:pt x="0" y="1712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731" y="183747"/>
            <a:ext cx="551550" cy="6113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6" y="183747"/>
            <a:ext cx="619048" cy="47619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7260599" y="-168708"/>
            <a:ext cx="9525" cy="59055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557232" y="-168708"/>
            <a:ext cx="9525" cy="59055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58627" y="-168708"/>
            <a:ext cx="9525" cy="59055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 rot="10800000" flipH="1">
            <a:off x="0" y="4265634"/>
            <a:ext cx="12531145" cy="3390642"/>
            <a:chOff x="-1" y="0"/>
            <a:chExt cx="12531145" cy="326014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45"/>
            <a:stretch/>
          </p:blipFill>
          <p:spPr>
            <a:xfrm>
              <a:off x="-1" y="0"/>
              <a:ext cx="11114467" cy="2075412"/>
            </a:xfrm>
            <a:prstGeom prst="rect">
              <a:avLst/>
            </a:prstGeom>
          </p:spPr>
        </p:pic>
        <p:sp>
          <p:nvSpPr>
            <p:cNvPr id="33" name="Rounded Rectangle 32"/>
            <p:cNvSpPr/>
            <p:nvPr/>
          </p:nvSpPr>
          <p:spPr>
            <a:xfrm>
              <a:off x="180304" y="978795"/>
              <a:ext cx="12350840" cy="2281349"/>
            </a:xfrm>
            <a:prstGeom prst="roundRect">
              <a:avLst>
                <a:gd name="adj" fmla="val 329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2" y="6307482"/>
            <a:ext cx="2822032" cy="2695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71" y="6274475"/>
            <a:ext cx="2910048" cy="3355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198" y="6404117"/>
            <a:ext cx="1609605" cy="3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1286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934"/>
            <a:ext cx="10058400" cy="52806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387144" y="1442434"/>
            <a:ext cx="0" cy="461063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10</cp:revision>
  <dcterms:created xsi:type="dcterms:W3CDTF">2016-02-20T22:40:17Z</dcterms:created>
  <dcterms:modified xsi:type="dcterms:W3CDTF">2016-02-21T00:30:42Z</dcterms:modified>
</cp:coreProperties>
</file>