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2" r:id="rId2"/>
    <p:sldId id="273" r:id="rId3"/>
    <p:sldId id="279" r:id="rId4"/>
    <p:sldId id="281" r:id="rId5"/>
    <p:sldId id="274" r:id="rId6"/>
    <p:sldId id="275" r:id="rId7"/>
    <p:sldId id="276" r:id="rId8"/>
    <p:sldId id="277" r:id="rId9"/>
    <p:sldId id="280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60" userDrawn="1">
          <p15:clr>
            <a:srgbClr val="A4A3A4"/>
          </p15:clr>
        </p15:guide>
        <p15:guide id="2" orient="horz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5E8"/>
    <a:srgbClr val="FFC000"/>
    <a:srgbClr val="007DBB"/>
    <a:srgbClr val="024B76"/>
    <a:srgbClr val="00A9E0"/>
    <a:srgbClr val="004976"/>
    <a:srgbClr val="00B2A9"/>
    <a:srgbClr val="005EB8"/>
    <a:srgbClr val="04AEDA"/>
    <a:srgbClr val="00A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5948" autoAdjust="0"/>
  </p:normalViewPr>
  <p:slideViewPr>
    <p:cSldViewPr snapToGrid="0">
      <p:cViewPr varScale="1">
        <p:scale>
          <a:sx n="80" d="100"/>
          <a:sy n="80" d="100"/>
        </p:scale>
        <p:origin x="162" y="678"/>
      </p:cViewPr>
      <p:guideLst>
        <p:guide pos="7560"/>
        <p:guide orient="horz"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rgbClr val="007DB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rgbClr val="024B7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390648600"/>
        <c:axId val="390648992"/>
      </c:barChart>
      <c:catAx>
        <c:axId val="390648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0648992"/>
        <c:crosses val="autoZero"/>
        <c:auto val="1"/>
        <c:lblAlgn val="ctr"/>
        <c:lblOffset val="100"/>
        <c:noMultiLvlLbl val="0"/>
      </c:catAx>
      <c:valAx>
        <c:axId val="390648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0648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390649776"/>
        <c:axId val="390650168"/>
      </c:barChart>
      <c:catAx>
        <c:axId val="390649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0650168"/>
        <c:crosses val="autoZero"/>
        <c:auto val="1"/>
        <c:lblAlgn val="ctr"/>
        <c:lblOffset val="100"/>
        <c:noMultiLvlLbl val="0"/>
      </c:catAx>
      <c:valAx>
        <c:axId val="390650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064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30440328"/>
        <c:axId val="430440720"/>
      </c:barChart>
      <c:catAx>
        <c:axId val="430440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440720"/>
        <c:crosses val="autoZero"/>
        <c:auto val="1"/>
        <c:lblAlgn val="ctr"/>
        <c:lblOffset val="100"/>
        <c:noMultiLvlLbl val="0"/>
      </c:catAx>
      <c:valAx>
        <c:axId val="430440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044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30441504"/>
        <c:axId val="430441896"/>
      </c:barChart>
      <c:catAx>
        <c:axId val="430441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441896"/>
        <c:crosses val="autoZero"/>
        <c:auto val="1"/>
        <c:lblAlgn val="ctr"/>
        <c:lblOffset val="100"/>
        <c:noMultiLvlLbl val="0"/>
      </c:catAx>
      <c:valAx>
        <c:axId val="430441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044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30442680"/>
        <c:axId val="430443072"/>
      </c:barChart>
      <c:catAx>
        <c:axId val="430442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443072"/>
        <c:crosses val="autoZero"/>
        <c:auto val="1"/>
        <c:lblAlgn val="ctr"/>
        <c:lblOffset val="100"/>
        <c:noMultiLvlLbl val="0"/>
      </c:catAx>
      <c:valAx>
        <c:axId val="430443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0442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30443856"/>
        <c:axId val="393009384"/>
      </c:barChart>
      <c:catAx>
        <c:axId val="430443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3009384"/>
        <c:crosses val="autoZero"/>
        <c:auto val="1"/>
        <c:lblAlgn val="ctr"/>
        <c:lblOffset val="100"/>
        <c:noMultiLvlLbl val="0"/>
      </c:catAx>
      <c:valAx>
        <c:axId val="393009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044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1C5E8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393010168"/>
        <c:axId val="393010560"/>
      </c:barChart>
      <c:catAx>
        <c:axId val="393010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3010560"/>
        <c:crosses val="autoZero"/>
        <c:auto val="1"/>
        <c:lblAlgn val="ctr"/>
        <c:lblOffset val="100"/>
        <c:noMultiLvlLbl val="0"/>
      </c:catAx>
      <c:valAx>
        <c:axId val="393010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3010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9173D-B691-4BD6-9BCA-73129A31E3AD}" type="datetimeFigureOut">
              <a:rPr lang="es-CO" smtClean="0"/>
              <a:t>01/03/2016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6A003-30D8-47F6-AEBA-36A7D33D03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80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59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063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28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44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07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49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75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11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51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80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45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41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6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2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50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7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22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98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8D99-AB75-40A3-AAEB-B056E1874216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87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12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hart" Target="../charts/chart7.xml"/><Relationship Id="rId5" Type="http://schemas.openxmlformats.org/officeDocument/2006/relationships/image" Target="../media/image5.png"/><Relationship Id="rId10" Type="http://schemas.openxmlformats.org/officeDocument/2006/relationships/chart" Target="../charts/chart6.xml"/><Relationship Id="rId4" Type="http://schemas.openxmlformats.org/officeDocument/2006/relationships/image" Target="../media/image4.pn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437632"/>
            <a:ext cx="2565400" cy="422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7" y="2025542"/>
            <a:ext cx="2519973" cy="388502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/>
          <p:cNvSpPr/>
          <p:nvPr/>
        </p:nvSpPr>
        <p:spPr>
          <a:xfrm>
            <a:off x="9355950" y="1620726"/>
            <a:ext cx="372533" cy="613129"/>
          </a:xfrm>
          <a:prstGeom prst="flowChartAlternateProcess">
            <a:avLst/>
          </a:prstGeom>
          <a:solidFill>
            <a:srgbClr val="04AE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TextBox 38"/>
          <p:cNvSpPr txBox="1"/>
          <p:nvPr/>
        </p:nvSpPr>
        <p:spPr>
          <a:xfrm>
            <a:off x="1960790" y="418658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Home</a:t>
            </a:r>
            <a:endParaRPr lang="es-CO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7080994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488508" y="3365609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Investigate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035492" y="2041457"/>
            <a:ext cx="76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Home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5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Flowchart: Alternate Process 53"/>
          <p:cNvSpPr/>
          <p:nvPr/>
        </p:nvSpPr>
        <p:spPr>
          <a:xfrm>
            <a:off x="9871216" y="1583840"/>
            <a:ext cx="703932" cy="613129"/>
          </a:xfrm>
          <a:prstGeom prst="flowChartAlternateProcess">
            <a:avLst/>
          </a:prstGeom>
          <a:solidFill>
            <a:schemeClr val="bg1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273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 flipV="1">
            <a:off x="9312190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36082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221524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323182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065709" y="3112086"/>
            <a:ext cx="1039682" cy="307777"/>
            <a:chOff x="5594303" y="2929362"/>
            <a:chExt cx="1039682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873855" y="2929362"/>
              <a:ext cx="76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24B76"/>
                  </a:solidFill>
                  <a:latin typeface="Arial Rounded MT Bold" panose="020F0704030504030204" pitchFamily="34" charset="0"/>
                </a:rPr>
                <a:t>Home</a:t>
              </a:r>
              <a:endParaRPr lang="es-CO" sz="1400" b="1" dirty="0">
                <a:solidFill>
                  <a:srgbClr val="024B76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303" y="2942105"/>
              <a:ext cx="274320" cy="274320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337" y="3089021"/>
            <a:ext cx="274320" cy="274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674309" y="3075345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Optimise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0552" y="3075345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Scope</a:t>
            </a:r>
            <a:endParaRPr lang="es-CO" sz="14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81" y="3090375"/>
            <a:ext cx="273854" cy="27432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732125" y="3075345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77" y="3084660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01" y="3092072"/>
            <a:ext cx="274320" cy="27432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264465" y="3075345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Explore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8508" y="2569756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Scope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8508" y="2304391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Investigate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8508" y="2830092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Explore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8508" y="3107984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Optimise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2594545"/>
            <a:ext cx="228211" cy="2286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2853596"/>
            <a:ext cx="228600" cy="2286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3381302"/>
            <a:ext cx="225369" cy="2286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2076123"/>
            <a:ext cx="230124" cy="228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3124489"/>
            <a:ext cx="230526" cy="2286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8508" y="3962908"/>
            <a:ext cx="143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Topline Results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508" y="4220533"/>
            <a:ext cx="143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Results by Cell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2316431"/>
            <a:ext cx="228600" cy="2286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3979413"/>
            <a:ext cx="265339" cy="2286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4239030"/>
            <a:ext cx="228600" cy="2286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4581989"/>
            <a:ext cx="228600" cy="2286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88508" y="4571138"/>
            <a:ext cx="1837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Drivers of performance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662576" y="4644687"/>
            <a:ext cx="342900" cy="457200"/>
          </a:xfrm>
          <a:prstGeom prst="rect">
            <a:avLst/>
          </a:prstGeom>
          <a:solidFill>
            <a:srgbClr val="71C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angle 103"/>
          <p:cNvSpPr/>
          <p:nvPr/>
        </p:nvSpPr>
        <p:spPr>
          <a:xfrm>
            <a:off x="7143588" y="4645521"/>
            <a:ext cx="342900" cy="4572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angle 104"/>
          <p:cNvSpPr/>
          <p:nvPr/>
        </p:nvSpPr>
        <p:spPr>
          <a:xfrm>
            <a:off x="7612001" y="4645521"/>
            <a:ext cx="342900" cy="457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angle 105"/>
          <p:cNvSpPr/>
          <p:nvPr/>
        </p:nvSpPr>
        <p:spPr>
          <a:xfrm>
            <a:off x="8093013" y="4645521"/>
            <a:ext cx="342900" cy="4572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angle 106"/>
          <p:cNvSpPr/>
          <p:nvPr/>
        </p:nvSpPr>
        <p:spPr>
          <a:xfrm>
            <a:off x="8574025" y="4653270"/>
            <a:ext cx="342900" cy="4572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4" t="27089" r="6586" b="29558"/>
          <a:stretch/>
        </p:blipFill>
        <p:spPr>
          <a:xfrm>
            <a:off x="268040" y="4791810"/>
            <a:ext cx="1884679" cy="26352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96" y="2978208"/>
            <a:ext cx="2000383" cy="28634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95" y="2679725"/>
            <a:ext cx="2000383" cy="28634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20" y="3904767"/>
            <a:ext cx="6298412" cy="90158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43" y="4806354"/>
            <a:ext cx="6298412" cy="901587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5200" y="13380"/>
            <a:ext cx="10515600" cy="1325563"/>
          </a:xfrm>
        </p:spPr>
        <p:txBody>
          <a:bodyPr/>
          <a:lstStyle/>
          <a:p>
            <a:r>
              <a:rPr lang="es-CO" dirty="0" smtClean="0"/>
              <a:t>PALETA DE COLORES</a:t>
            </a:r>
            <a:endParaRPr lang="es-CO" dirty="0"/>
          </a:p>
        </p:txBody>
      </p:sp>
      <p:sp>
        <p:nvSpPr>
          <p:cNvPr id="3" name="Rectangle 2"/>
          <p:cNvSpPr/>
          <p:nvPr/>
        </p:nvSpPr>
        <p:spPr>
          <a:xfrm>
            <a:off x="9399058" y="723900"/>
            <a:ext cx="342900" cy="457200"/>
          </a:xfrm>
          <a:prstGeom prst="rect">
            <a:avLst/>
          </a:prstGeom>
          <a:solidFill>
            <a:srgbClr val="71C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angle 4"/>
          <p:cNvSpPr/>
          <p:nvPr/>
        </p:nvSpPr>
        <p:spPr>
          <a:xfrm>
            <a:off x="9399058" y="1254390"/>
            <a:ext cx="342900" cy="4572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9399058" y="1811691"/>
            <a:ext cx="342900" cy="457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9399058" y="2891367"/>
            <a:ext cx="342900" cy="4572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9399058" y="2357085"/>
            <a:ext cx="342900" cy="4572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9769124" y="775079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#71C5E8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69124" y="1269161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#005EB8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9124" y="1815170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#00A9E0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69124" y="2375619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#00B2A9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69124" y="2953835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#004976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88400" y="729343"/>
            <a:ext cx="347472" cy="457200"/>
          </a:xfrm>
          <a:prstGeom prst="rect">
            <a:avLst/>
          </a:prstGeom>
          <a:solidFill>
            <a:srgbClr val="00B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8788400" y="1254390"/>
            <a:ext cx="347472" cy="457200"/>
          </a:xfrm>
          <a:prstGeom prst="rect">
            <a:avLst/>
          </a:prstGeom>
          <a:solidFill>
            <a:srgbClr val="CDC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8788400" y="1811691"/>
            <a:ext cx="347472" cy="457200"/>
          </a:xfrm>
          <a:prstGeom prst="rect">
            <a:avLst/>
          </a:prstGeom>
          <a:solidFill>
            <a:srgbClr val="EC8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angle 16"/>
          <p:cNvSpPr/>
          <p:nvPr/>
        </p:nvSpPr>
        <p:spPr>
          <a:xfrm>
            <a:off x="8788400" y="2357085"/>
            <a:ext cx="347472" cy="457200"/>
          </a:xfrm>
          <a:prstGeom prst="rect">
            <a:avLst/>
          </a:prstGeom>
          <a:solidFill>
            <a:srgbClr val="9C2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7"/>
          <p:cNvSpPr/>
          <p:nvPr/>
        </p:nvSpPr>
        <p:spPr>
          <a:xfrm>
            <a:off x="8788400" y="2891367"/>
            <a:ext cx="347472" cy="457200"/>
          </a:xfrm>
          <a:prstGeom prst="rect">
            <a:avLst/>
          </a:prstGeom>
          <a:solidFill>
            <a:srgbClr val="6BA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18"/>
          <p:cNvSpPr/>
          <p:nvPr/>
        </p:nvSpPr>
        <p:spPr>
          <a:xfrm>
            <a:off x="8788400" y="3443515"/>
            <a:ext cx="347472" cy="457200"/>
          </a:xfrm>
          <a:prstGeom prst="rect">
            <a:avLst/>
          </a:prstGeom>
          <a:solidFill>
            <a:srgbClr val="E2E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7711724" y="800479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#00B389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1724" y="1294561"/>
            <a:ext cx="10385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/>
              <a:t>#CDCD29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11724" y="1840570"/>
            <a:ext cx="10385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/>
              <a:t>#EC8B24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11724" y="2401019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#9C2744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11724" y="2979235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#6BA443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9024" y="3487235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#E2E01C</a:t>
            </a:r>
          </a:p>
        </p:txBody>
      </p:sp>
    </p:spTree>
    <p:extLst>
      <p:ext uri="{BB962C8B-B14F-4D97-AF65-F5344CB8AC3E}">
        <p14:creationId xmlns:p14="http://schemas.microsoft.com/office/powerpoint/2010/main" val="568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51" t="21519" r="41565" b="14045"/>
          <a:stretch/>
        </p:blipFill>
        <p:spPr>
          <a:xfrm>
            <a:off x="1832867" y="-1118393"/>
            <a:ext cx="9305791" cy="7976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5590" y="3244334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>
                <a:solidFill>
                  <a:srgbClr val="000000"/>
                </a:solidFill>
                <a:latin typeface="Georgia" panose="02040502050405020303" pitchFamily="18" charset="0"/>
              </a:rPr>
              <a:t>#004976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9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342096"/>
            <a:ext cx="2565400" cy="422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7" y="1930006"/>
            <a:ext cx="2519973" cy="3885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3494" y="418658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Home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4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5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273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51" b="-847"/>
          <a:stretch/>
        </p:blipFill>
        <p:spPr>
          <a:xfrm>
            <a:off x="-1492684" y="1113764"/>
            <a:ext cx="557384" cy="54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1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/>
          <a:stretch/>
        </p:blipFill>
        <p:spPr>
          <a:xfrm>
            <a:off x="0" y="1092200"/>
            <a:ext cx="2463799" cy="5750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7" y="1889605"/>
            <a:ext cx="413836" cy="413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1199" y="-50800"/>
            <a:ext cx="12261497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3494" y="418658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Home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4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5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7348"/>
            <a:ext cx="12178100" cy="7230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6940" y="1210905"/>
            <a:ext cx="844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>
                <a:solidFill>
                  <a:srgbClr val="004976"/>
                </a:solidFill>
                <a:latin typeface="Arial Rounded MT Bold" panose="020F0704030504030204" pitchFamily="34" charset="0"/>
              </a:rPr>
              <a:t>Welcome</a:t>
            </a:r>
            <a:r>
              <a:rPr lang="es-CO" sz="2800" dirty="0">
                <a:solidFill>
                  <a:srgbClr val="004976"/>
                </a:solidFill>
                <a:latin typeface="Arial Rounded MT Bold" panose="020F0704030504030204" pitchFamily="34" charset="0"/>
              </a:rPr>
              <a:t> to </a:t>
            </a:r>
            <a:r>
              <a:rPr lang="es-CO" sz="2800" dirty="0" err="1">
                <a:solidFill>
                  <a:srgbClr val="004976"/>
                </a:solidFill>
                <a:latin typeface="Arial Rounded MT Bold" panose="020F0704030504030204" pitchFamily="34" charset="0"/>
              </a:rPr>
              <a:t>the</a:t>
            </a:r>
            <a:r>
              <a:rPr lang="es-CO" sz="2800" dirty="0">
                <a:solidFill>
                  <a:srgbClr val="004976"/>
                </a:solidFill>
                <a:latin typeface="Arial Rounded MT Bold" panose="020F0704030504030204" pitchFamily="34" charset="0"/>
              </a:rPr>
              <a:t> global Media </a:t>
            </a:r>
            <a:r>
              <a:rPr lang="es-CO" sz="2800" dirty="0" err="1">
                <a:solidFill>
                  <a:srgbClr val="004976"/>
                </a:solidFill>
                <a:latin typeface="Arial Rounded MT Bold" panose="020F0704030504030204" pitchFamily="34" charset="0"/>
              </a:rPr>
              <a:t>Allocation</a:t>
            </a:r>
            <a:r>
              <a:rPr lang="es-CO" sz="2800" dirty="0">
                <a:solidFill>
                  <a:srgbClr val="004976"/>
                </a:solidFill>
                <a:latin typeface="Arial Rounded MT Bold" panose="020F0704030504030204" pitchFamily="34" charset="0"/>
              </a:rPr>
              <a:t> </a:t>
            </a:r>
            <a:r>
              <a:rPr lang="es-CO" sz="2800" dirty="0" err="1">
                <a:solidFill>
                  <a:srgbClr val="004976"/>
                </a:solidFill>
                <a:latin typeface="Arial Rounded MT Bold" panose="020F0704030504030204" pitchFamily="34" charset="0"/>
              </a:rPr>
              <a:t>Tool</a:t>
            </a:r>
            <a:r>
              <a:rPr lang="es-CO" sz="2800" dirty="0">
                <a:solidFill>
                  <a:srgbClr val="004976"/>
                </a:solidFill>
                <a:latin typeface="Arial Rounded MT Bold" panose="020F0704030504030204" pitchFamily="34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8788" y="1931439"/>
            <a:ext cx="13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>
                <a:solidFill>
                  <a:srgbClr val="00497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s-CO" sz="1400" dirty="0">
                <a:solidFill>
                  <a:schemeClr val="tx1"/>
                </a:solidFill>
              </a:rPr>
              <a:t>Investigation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6728" y="2239216"/>
            <a:ext cx="814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idjfdjoj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jokásdjf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kasdkjf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jkksad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kjfp</a:t>
            </a:r>
            <a:r>
              <a:rPr lang="es-CO" sz="1200" i="1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GsdgsfdAsfdskgd+glmsfkvk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8788" y="3407750"/>
            <a:ext cx="13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>
                <a:solidFill>
                  <a:srgbClr val="00497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s-CO" sz="1400" dirty="0" err="1">
                <a:solidFill>
                  <a:schemeClr val="tx1"/>
                </a:solidFill>
              </a:rPr>
              <a:t>Exploration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5389" y="3715527"/>
            <a:ext cx="814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idjfdjoj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jokásdjf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kasdkjf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jkksad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kjfp</a:t>
            </a:r>
            <a:r>
              <a:rPr lang="es-CO" sz="1200" i="1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GsdgsfdAsfdskgd+glmsfkvk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8788" y="4906350"/>
            <a:ext cx="13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>
                <a:solidFill>
                  <a:srgbClr val="00497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s-CO" sz="1400" dirty="0" err="1">
                <a:solidFill>
                  <a:schemeClr val="tx1"/>
                </a:solidFill>
              </a:rPr>
              <a:t>Optimization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7397" y="5214127"/>
            <a:ext cx="814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idjfdjoj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jokásdjf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kasdkjf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jkksad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kjfp</a:t>
            </a:r>
            <a:r>
              <a:rPr lang="es-CO" sz="1200" i="1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GsdgsfdAsfdskgd+glmsfkvk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2"/>
          <a:stretch/>
        </p:blipFill>
        <p:spPr>
          <a:xfrm>
            <a:off x="11365544" y="1206501"/>
            <a:ext cx="826456" cy="15908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7" y="3372499"/>
            <a:ext cx="413836" cy="4138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7" y="4894764"/>
            <a:ext cx="417324" cy="4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/>
          <a:stretch/>
        </p:blipFill>
        <p:spPr>
          <a:xfrm>
            <a:off x="0" y="1092200"/>
            <a:ext cx="2463799" cy="5750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1" y="1889605"/>
            <a:ext cx="413836" cy="413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1199" y="-50800"/>
            <a:ext cx="12261497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3494" y="418658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Home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4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5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9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7348"/>
            <a:ext cx="12178100" cy="723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2"/>
          <a:stretch/>
        </p:blipFill>
        <p:spPr>
          <a:xfrm>
            <a:off x="11365544" y="1206501"/>
            <a:ext cx="826456" cy="15908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1" y="3372499"/>
            <a:ext cx="413836" cy="4138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1" y="4894764"/>
            <a:ext cx="417324" cy="4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sp>
        <p:nvSpPr>
          <p:cNvPr id="44" name="TextBox 43"/>
          <p:cNvSpPr txBox="1"/>
          <p:nvPr/>
        </p:nvSpPr>
        <p:spPr>
          <a:xfrm>
            <a:off x="409635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Scope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V="1">
            <a:off x="318887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88699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0"/>
          <a:stretch/>
        </p:blipFill>
        <p:spPr>
          <a:xfrm>
            <a:off x="11438299" y="1206500"/>
            <a:ext cx="753701" cy="152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V="1">
            <a:off x="812181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4022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048" y="1206500"/>
            <a:ext cx="987552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10166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948" y="1206500"/>
            <a:ext cx="987552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812181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94022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05778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273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26" y="1181100"/>
            <a:ext cx="995874" cy="987552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90731863"/>
              </p:ext>
            </p:extLst>
          </p:nvPr>
        </p:nvGraphicFramePr>
        <p:xfrm>
          <a:off x="979798" y="2374568"/>
          <a:ext cx="4628444" cy="308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235109597"/>
              </p:ext>
            </p:extLst>
          </p:nvPr>
        </p:nvGraphicFramePr>
        <p:xfrm>
          <a:off x="6671735" y="2374568"/>
          <a:ext cx="4628444" cy="308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71735" y="2749747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#FFC000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63203" y="4427024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#024B76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81525" y="2670740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#BFBFBF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39737" y="4666913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#007DBB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6790" y="6134857"/>
            <a:ext cx="340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Propuesta para las graficas de pie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19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812181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94022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05778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273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26" y="1181100"/>
            <a:ext cx="995874" cy="987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8945" y="1467445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#A9D18E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12416" y="1467444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#FFC000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07349" y="1467445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#5B9BD5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58406" y="1467444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#002060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6790" y="6134857"/>
            <a:ext cx="340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Propuesta para las graficas de pie</a:t>
            </a:r>
            <a:endParaRPr lang="es-CO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73288465"/>
              </p:ext>
            </p:extLst>
          </p:nvPr>
        </p:nvGraphicFramePr>
        <p:xfrm>
          <a:off x="2032000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1181659337"/>
              </p:ext>
            </p:extLst>
          </p:nvPr>
        </p:nvGraphicFramePr>
        <p:xfrm>
          <a:off x="3194696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337312664"/>
              </p:ext>
            </p:extLst>
          </p:nvPr>
        </p:nvGraphicFramePr>
        <p:xfrm>
          <a:off x="5370549" y="16956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631608546"/>
              </p:ext>
            </p:extLst>
          </p:nvPr>
        </p:nvGraphicFramePr>
        <p:xfrm>
          <a:off x="4318599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718724236"/>
              </p:ext>
            </p:extLst>
          </p:nvPr>
        </p:nvGraphicFramePr>
        <p:xfrm>
          <a:off x="6405795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884413"/>
              </p:ext>
            </p:extLst>
          </p:nvPr>
        </p:nvGraphicFramePr>
        <p:xfrm>
          <a:off x="8431249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3124663893"/>
              </p:ext>
            </p:extLst>
          </p:nvPr>
        </p:nvGraphicFramePr>
        <p:xfrm>
          <a:off x="7379299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521948" y="1467445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#71C5E8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11652" y="1467445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#F4B183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57909" y="1467444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#7F7F7F</a:t>
            </a:r>
          </a:p>
        </p:txBody>
      </p:sp>
    </p:spTree>
    <p:extLst>
      <p:ext uri="{BB962C8B-B14F-4D97-AF65-F5344CB8AC3E}">
        <p14:creationId xmlns:p14="http://schemas.microsoft.com/office/powerpoint/2010/main" val="13372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</TotalTime>
  <Words>260</Words>
  <Application>Microsoft Office PowerPoint</Application>
  <PresentationFormat>Widescreen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PALETA DE COLORES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88</cp:revision>
  <dcterms:created xsi:type="dcterms:W3CDTF">2016-02-20T22:40:17Z</dcterms:created>
  <dcterms:modified xsi:type="dcterms:W3CDTF">2016-03-01T21:29:38Z</dcterms:modified>
</cp:coreProperties>
</file>